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4172E-BE3F-402D-B528-12F485D537E8}" v="13" dt="2023-08-28T05:06:53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WATA Kaito" userId="d1e20cef-af45-43ff-a646-84b21d19ba9a" providerId="ADAL" clId="{BD34172E-BE3F-402D-B528-12F485D537E8}"/>
    <pc:docChg chg="custSel addSld modSld">
      <pc:chgData name="KUWATA Kaito" userId="d1e20cef-af45-43ff-a646-84b21d19ba9a" providerId="ADAL" clId="{BD34172E-BE3F-402D-B528-12F485D537E8}" dt="2023-08-28T05:06:53.823" v="45"/>
      <pc:docMkLst>
        <pc:docMk/>
      </pc:docMkLst>
      <pc:sldChg chg="addSp delSp modSp new mod">
        <pc:chgData name="KUWATA Kaito" userId="d1e20cef-af45-43ff-a646-84b21d19ba9a" providerId="ADAL" clId="{BD34172E-BE3F-402D-B528-12F485D537E8}" dt="2023-08-28T05:06:53.823" v="45"/>
        <pc:sldMkLst>
          <pc:docMk/>
          <pc:sldMk cId="1572996785" sldId="257"/>
        </pc:sldMkLst>
        <pc:spChg chg="del">
          <ac:chgData name="KUWATA Kaito" userId="d1e20cef-af45-43ff-a646-84b21d19ba9a" providerId="ADAL" clId="{BD34172E-BE3F-402D-B528-12F485D537E8}" dt="2023-08-28T05:04:35.703" v="1" actId="478"/>
          <ac:spMkLst>
            <pc:docMk/>
            <pc:sldMk cId="1572996785" sldId="257"/>
            <ac:spMk id="2" creationId="{262B6122-99C5-1672-37E1-03F87E1B01AF}"/>
          </ac:spMkLst>
        </pc:spChg>
        <pc:spChg chg="del">
          <ac:chgData name="KUWATA Kaito" userId="d1e20cef-af45-43ff-a646-84b21d19ba9a" providerId="ADAL" clId="{BD34172E-BE3F-402D-B528-12F485D537E8}" dt="2023-08-28T05:04:37.547" v="2" actId="478"/>
          <ac:spMkLst>
            <pc:docMk/>
            <pc:sldMk cId="1572996785" sldId="257"/>
            <ac:spMk id="3" creationId="{1F529301-C92F-7DDF-3592-94BD8AA5DB8D}"/>
          </ac:spMkLst>
        </pc:spChg>
        <pc:spChg chg="add mod">
          <ac:chgData name="KUWATA Kaito" userId="d1e20cef-af45-43ff-a646-84b21d19ba9a" providerId="ADAL" clId="{BD34172E-BE3F-402D-B528-12F485D537E8}" dt="2023-08-28T05:05:45.228" v="11" actId="14100"/>
          <ac:spMkLst>
            <pc:docMk/>
            <pc:sldMk cId="1572996785" sldId="257"/>
            <ac:spMk id="4" creationId="{C8584E97-CA30-0B99-0C94-84A406C81F28}"/>
          </ac:spMkLst>
        </pc:spChg>
        <pc:spChg chg="add mod">
          <ac:chgData name="KUWATA Kaito" userId="d1e20cef-af45-43ff-a646-84b21d19ba9a" providerId="ADAL" clId="{BD34172E-BE3F-402D-B528-12F485D537E8}" dt="2023-08-28T05:05:52.356" v="15" actId="1037"/>
          <ac:spMkLst>
            <pc:docMk/>
            <pc:sldMk cId="1572996785" sldId="257"/>
            <ac:spMk id="5" creationId="{2CD7C67A-4ACF-A667-088F-3889EE760EB8}"/>
          </ac:spMkLst>
        </pc:spChg>
        <pc:spChg chg="add mod">
          <ac:chgData name="KUWATA Kaito" userId="d1e20cef-af45-43ff-a646-84b21d19ba9a" providerId="ADAL" clId="{BD34172E-BE3F-402D-B528-12F485D537E8}" dt="2023-08-28T05:06:17.421" v="29" actId="1037"/>
          <ac:spMkLst>
            <pc:docMk/>
            <pc:sldMk cId="1572996785" sldId="257"/>
            <ac:spMk id="6" creationId="{A696BDBE-4E74-28D6-47D4-B3F1F30FA308}"/>
          </ac:spMkLst>
        </pc:spChg>
        <pc:spChg chg="add mod">
          <ac:chgData name="KUWATA Kaito" userId="d1e20cef-af45-43ff-a646-84b21d19ba9a" providerId="ADAL" clId="{BD34172E-BE3F-402D-B528-12F485D537E8}" dt="2023-08-28T05:06:53.823" v="45"/>
          <ac:spMkLst>
            <pc:docMk/>
            <pc:sldMk cId="1572996785" sldId="257"/>
            <ac:spMk id="7" creationId="{829752D0-CD82-329B-DF99-2ACDCD843302}"/>
          </ac:spMkLst>
        </pc:spChg>
        <pc:picChg chg="add mod">
          <ac:chgData name="KUWATA Kaito" userId="d1e20cef-af45-43ff-a646-84b21d19ba9a" providerId="ADAL" clId="{BD34172E-BE3F-402D-B528-12F485D537E8}" dt="2023-08-28T05:05:58.712" v="17" actId="1076"/>
          <ac:picMkLst>
            <pc:docMk/>
            <pc:sldMk cId="1572996785" sldId="257"/>
            <ac:picMk id="1026" creationId="{6FD54994-26A0-9943-6A6E-347336DF7F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F1E15-33E1-61A0-3ED8-55030AE0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EF887D-4C5F-968F-5B02-6848DCD2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1E14-B346-ACD5-6963-AFAFFB2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96523-7AF6-FF2B-4757-766BE95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19497-DDFA-09F9-586A-C8124234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0AD3-75B4-A65C-5B65-4D963DD1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C2888B-C5D6-E201-705E-2C981411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820BF-8166-74A4-FB04-6129005D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7E9231-2388-5B70-8534-E2B78957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D79D5-86E7-C0E0-D1AF-59ACF9D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4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B64CFC-FCDB-7FB9-2950-F5F871A42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85B95B-DAF4-3333-9BE3-53727A93C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9AE18-E386-61BC-B701-404783E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09C6-57C7-1434-1CF2-DAECED85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C852D-DD85-F8F3-7E45-5404BD5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10862-DC45-7331-38A1-02079F2A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9BBD2-B250-3FD1-A9B7-5BCD1280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9103E-25A1-A4F1-3A02-A14E7815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B6454-5DE2-E39F-C136-9C252B57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B3048-6269-D57F-9938-6FB196EE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58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0ADB3-76B9-C2E2-C113-A9A9D39A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D29CBE-DD9B-0C0F-8B11-E276F602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4C302-4E9D-B186-367C-4CB0E6D7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17ED7-4E7D-B8C4-52FD-4046FCD9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AE4F6-D654-B9F8-70AE-224F7B1D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082F6-75E3-5811-E024-A6B1AA79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932EB-FEF4-4A95-F2AD-890BBAE9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6C09D8-BEC2-F72F-F0B1-261069B0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1B894B-4228-8F7A-ABC3-B5636344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FCE7C5-3957-E076-A971-D7A769C9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584AD-07DF-AEBB-2C5E-798010A5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4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43D01-5034-25A9-5E7D-2C3973B8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1C172B-5CE3-ABA1-820D-70BFE9B5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3D6064-F8EB-2123-020E-951E4422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93CBC5-8901-F3BC-503C-644EF29C4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F8B65E-3D34-07EF-D7CC-2ED488FD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57824F-1C74-96D2-B4A6-E9DD7B5F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B39C91-F241-26E1-352F-A15C60C9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7D8CC3-A238-27FA-7895-06DF7C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6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9EE1F-9651-451B-825E-D7982A28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FF5820-E3F8-A02C-C13C-DF06838B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BF5E2-D309-6342-1C93-89D54330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EB096-F84F-3A5B-B078-E36DD4ED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56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484193-6037-1AAD-48D3-8E582657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052F4F-20B9-83E9-8E93-250672B6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D59BB-4066-3395-106E-6E9D28EF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6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9D17-CC8E-3FA7-E7C6-83F4343F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6668-455B-09BB-7B8E-DB987A65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07AF01-8B29-EDAB-57E4-33FF343E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3DE9B0-22AD-BA9B-B6B8-6647798C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4CD40-0BAC-B50A-0380-BDCCBBF7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5C7EA5-0101-F559-0B91-680F49AE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8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A0F23-506D-AA65-40BF-D4ADAE0D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A35F3B-7AC8-F389-E112-68124EBB5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121431-A9CF-5197-2AB2-7DB1916E2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DD977-BCE1-51B5-10F9-8E0C2363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91B82F-63C7-38E8-874C-5A3575AB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F9232E-AB38-36DB-4AA4-14CD72CD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60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627955-D705-E5BA-A60A-99FAB73F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4A2B0-1FA4-961E-5469-1CB4DEC4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E7EB9-6F48-D22F-738C-7EBEC5B1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10EA-29B5-4D1C-A7E0-83A89EF5B0B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6BFA7-5FB4-8211-2421-2E802592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8A7113-F786-0777-B3A1-5741D5E60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071A-5313-4576-A8A0-6A8E5D7B3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1C8676F-A8DA-FE7C-C8DE-734A88FB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5334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A8B250-7515-94E6-F3BD-565BA4944EAF}"/>
              </a:ext>
            </a:extLst>
          </p:cNvPr>
          <p:cNvSpPr/>
          <p:nvPr/>
        </p:nvSpPr>
        <p:spPr>
          <a:xfrm>
            <a:off x="10889673" y="2632364"/>
            <a:ext cx="637309" cy="284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8F3D96-2283-4352-0027-4240694BD8EC}"/>
              </a:ext>
            </a:extLst>
          </p:cNvPr>
          <p:cNvSpPr/>
          <p:nvPr/>
        </p:nvSpPr>
        <p:spPr>
          <a:xfrm>
            <a:off x="10889672" y="3332018"/>
            <a:ext cx="637309" cy="284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A407DF-5A4B-5905-16DE-B7210AD8427B}"/>
              </a:ext>
            </a:extLst>
          </p:cNvPr>
          <p:cNvSpPr/>
          <p:nvPr/>
        </p:nvSpPr>
        <p:spPr>
          <a:xfrm>
            <a:off x="7980218" y="3567545"/>
            <a:ext cx="637309" cy="284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A4F8F6-AC08-6147-1D25-1E4712027065}"/>
              </a:ext>
            </a:extLst>
          </p:cNvPr>
          <p:cNvSpPr txBox="1"/>
          <p:nvPr/>
        </p:nvSpPr>
        <p:spPr>
          <a:xfrm>
            <a:off x="8361219" y="343359"/>
            <a:ext cx="2341417" cy="1384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SCL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22</a:t>
            </a:r>
          </a:p>
          <a:p>
            <a:r>
              <a:rPr lang="en-US" altLang="ja-JP" sz="2800" dirty="0"/>
              <a:t>SDA</a:t>
            </a:r>
            <a:r>
              <a:rPr lang="ja-JP" altLang="en-US" sz="2800" dirty="0"/>
              <a:t>：</a:t>
            </a:r>
            <a:r>
              <a:rPr lang="en-US" altLang="ja-JP" sz="2800" dirty="0"/>
              <a:t>21</a:t>
            </a:r>
          </a:p>
          <a:p>
            <a:r>
              <a:rPr lang="en-US" altLang="ja-JP" sz="28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5799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Megaピン配置">
            <a:extLst>
              <a:ext uri="{FF2B5EF4-FFF2-40B4-BE49-F238E27FC236}">
                <a16:creationId xmlns:a16="http://schemas.microsoft.com/office/drawing/2014/main" id="{6FD54994-26A0-9943-6A6E-347336DF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47" y="0"/>
            <a:ext cx="7559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584E97-CA30-0B99-0C94-84A406C81F28}"/>
              </a:ext>
            </a:extLst>
          </p:cNvPr>
          <p:cNvSpPr/>
          <p:nvPr/>
        </p:nvSpPr>
        <p:spPr>
          <a:xfrm>
            <a:off x="6392719" y="5532967"/>
            <a:ext cx="541482" cy="1664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D7C67A-4ACF-A667-088F-3889EE760EB8}"/>
              </a:ext>
            </a:extLst>
          </p:cNvPr>
          <p:cNvSpPr/>
          <p:nvPr/>
        </p:nvSpPr>
        <p:spPr>
          <a:xfrm>
            <a:off x="6392721" y="5685367"/>
            <a:ext cx="541482" cy="1664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96BDBE-4E74-28D6-47D4-B3F1F30FA308}"/>
              </a:ext>
            </a:extLst>
          </p:cNvPr>
          <p:cNvSpPr/>
          <p:nvPr/>
        </p:nvSpPr>
        <p:spPr>
          <a:xfrm>
            <a:off x="6383194" y="2075392"/>
            <a:ext cx="541482" cy="1664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9752D0-CD82-329B-DF99-2ACDCD843302}"/>
              </a:ext>
            </a:extLst>
          </p:cNvPr>
          <p:cNvSpPr txBox="1"/>
          <p:nvPr/>
        </p:nvSpPr>
        <p:spPr>
          <a:xfrm>
            <a:off x="8582892" y="4466817"/>
            <a:ext cx="2341417" cy="1384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SCL</a:t>
            </a:r>
            <a:r>
              <a:rPr kumimoji="1" lang="ja-JP" altLang="en-US" sz="2800" dirty="0"/>
              <a:t>：</a:t>
            </a:r>
            <a:r>
              <a:rPr lang="en-US" altLang="ja-JP" sz="2800" dirty="0"/>
              <a:t>PD0</a:t>
            </a:r>
            <a:endParaRPr kumimoji="1" lang="en-US" altLang="ja-JP" sz="2800" dirty="0"/>
          </a:p>
          <a:p>
            <a:r>
              <a:rPr lang="en-US" altLang="ja-JP" sz="2800" dirty="0"/>
              <a:t>SDA</a:t>
            </a:r>
            <a:r>
              <a:rPr lang="ja-JP" altLang="en-US" sz="2800" dirty="0"/>
              <a:t>：</a:t>
            </a:r>
            <a:r>
              <a:rPr lang="en-US" altLang="ja-JP" sz="2800" dirty="0"/>
              <a:t>PD1</a:t>
            </a:r>
          </a:p>
          <a:p>
            <a:r>
              <a:rPr lang="en-US" altLang="ja-JP" sz="28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57299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KUWATA Kaito</dc:creator>
  <cp:lastModifiedBy>KUWATA Kaito</cp:lastModifiedBy>
  <cp:revision>1</cp:revision>
  <dcterms:created xsi:type="dcterms:W3CDTF">2023-08-28T04:46:27Z</dcterms:created>
  <dcterms:modified xsi:type="dcterms:W3CDTF">2023-08-28T05:06:55Z</dcterms:modified>
</cp:coreProperties>
</file>