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納期</a:t>
            </a:r>
            <a:r>
              <a:rPr lang="ja-JP" altLang="ja-JP" sz="2800" dirty="0" smtClean="0"/>
              <a:t>目標</a:t>
            </a:r>
            <a:r>
              <a:rPr lang="ja-JP" altLang="en-US" sz="2800" dirty="0" smtClean="0"/>
              <a:t>：</a:t>
            </a:r>
            <a:r>
              <a:rPr lang="ja-JP" altLang="en-US" sz="2800" dirty="0" smtClean="0"/>
              <a:t>７</a:t>
            </a:r>
            <a:r>
              <a:rPr lang="ja-JP" altLang="en-US" sz="2800" dirty="0" smtClean="0"/>
              <a:t>月</a:t>
            </a:r>
            <a:r>
              <a:rPr lang="ja-JP" altLang="en-US" sz="2800" dirty="0" smtClean="0"/>
              <a:t>１</a:t>
            </a:r>
            <a:r>
              <a:rPr lang="ja-JP" altLang="en-US" sz="2800" dirty="0"/>
              <a:t>７</a:t>
            </a:r>
            <a:r>
              <a:rPr lang="ja-JP" altLang="en-US" sz="2800" dirty="0" smtClean="0"/>
              <a:t>日</a:t>
            </a:r>
            <a:endParaRPr lang="en-US" altLang="ja-JP" sz="28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７</a:t>
            </a:r>
            <a:r>
              <a:rPr lang="ja-JP" altLang="en-US" sz="2800" dirty="0" smtClean="0"/>
              <a:t>月</a:t>
            </a:r>
            <a:r>
              <a:rPr lang="ja-JP" altLang="en-US" sz="2800" dirty="0" smtClean="0"/>
              <a:t>１</a:t>
            </a:r>
            <a:r>
              <a:rPr lang="ja-JP" altLang="en-US" sz="2800" dirty="0"/>
              <a:t>７</a:t>
            </a:r>
            <a:r>
              <a:rPr lang="ja-JP" altLang="en-US" sz="2800" dirty="0" smtClean="0"/>
              <a:t>日</a:t>
            </a:r>
            <a:r>
              <a:rPr lang="ja-JP" altLang="en-US" sz="2800" dirty="0" smtClean="0"/>
              <a:t>の納品に</a:t>
            </a:r>
            <a:r>
              <a:rPr lang="ja-JP" altLang="ja-JP" sz="2800" dirty="0" smtClean="0"/>
              <a:t>成功した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各種ドキュメント見直しと内部設計書は遅延</a:t>
            </a:r>
            <a:endParaRPr lang="en-US" altLang="ja-JP" sz="2800" dirty="0" smtClean="0"/>
          </a:p>
          <a:p>
            <a:pPr algn="ctr"/>
            <a:r>
              <a:rPr lang="ja-JP" altLang="en-US" sz="2800" dirty="0"/>
              <a:t>影響</a:t>
            </a:r>
            <a:r>
              <a:rPr lang="ja-JP" altLang="en-US" sz="2800" dirty="0" smtClean="0"/>
              <a:t>はプログラムにも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453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直接の原因は</a:t>
            </a:r>
            <a:r>
              <a:rPr lang="en-US" altLang="ja-JP" sz="2800" dirty="0" smtClean="0"/>
              <a:t>PM</a:t>
            </a:r>
            <a:r>
              <a:rPr lang="ja-JP" altLang="en-US" sz="2800" dirty="0" smtClean="0"/>
              <a:t>の体調不良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根本にあるのは不十分なリスク洗い出し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3351" y="3481938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しか</a:t>
            </a:r>
            <a:r>
              <a:rPr lang="ja-JP" altLang="en-US" sz="2400" dirty="0"/>
              <a:t>し</a:t>
            </a:r>
            <a:endParaRPr kumimoji="1" lang="ja-JP" altLang="en-US" sz="24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10" name="下矢印 9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6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より正確なリスク洗い出しを行う</a:t>
            </a:r>
            <a:endParaRPr lang="en-US" altLang="ja-JP" sz="28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９つの知識エリアをフレームワークとした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影響要因別リスクマトリックスを作成</a:t>
            </a:r>
            <a:endParaRPr lang="en-US" altLang="ja-JP" sz="2800" dirty="0"/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最終的に納期に間に合った理由はプログラミングが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想定より早く終わったため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453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原因はプログラマの技術が想定より高かったことと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良質な参考書物の存在</a:t>
            </a:r>
            <a:endParaRPr kumimoji="1" lang="ja-JP" altLang="en-US" sz="2800" dirty="0"/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な</a:t>
            </a:r>
            <a:r>
              <a:rPr lang="ja-JP" altLang="en-US" sz="2400" dirty="0"/>
              <a:t>お</a:t>
            </a:r>
            <a:endParaRPr kumimoji="1" lang="ja-JP" altLang="en-US" sz="24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10" name="下矢印 9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50" y="0"/>
            <a:ext cx="534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5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113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ＱＣＤ評価 Delivery assessment</vt:lpstr>
      <vt:lpstr>ＱＣＤ評価 Delivery assessment</vt:lpstr>
      <vt:lpstr>ＱＣＤ評価 Delivery assessment</vt:lpstr>
      <vt:lpstr>ＱＣＤ評価 Delivery assessment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24</cp:revision>
  <dcterms:created xsi:type="dcterms:W3CDTF">2015-07-23T04:29:32Z</dcterms:created>
  <dcterms:modified xsi:type="dcterms:W3CDTF">2015-07-24T01:55:43Z</dcterms:modified>
</cp:coreProperties>
</file>