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47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3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34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3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1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0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66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4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7605-E89D-4A4D-B84B-DEF3023F9DA0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7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最終発表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矢吹研究室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03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中間発表からの改善点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スケジュールの管理不足</a:t>
            </a:r>
          </a:p>
          <a:p>
            <a:r>
              <a:rPr lang="ja-JP" altLang="en-US" dirty="0"/>
              <a:t>→あらかじめメンバーのスケジュールを確認しておく</a:t>
            </a:r>
          </a:p>
          <a:p>
            <a:endParaRPr lang="ja-JP" altLang="en-US" dirty="0"/>
          </a:p>
          <a:p>
            <a:r>
              <a:rPr lang="ja-JP" altLang="en-US" dirty="0"/>
              <a:t>進捗の確認不足</a:t>
            </a:r>
          </a:p>
          <a:p>
            <a:r>
              <a:rPr lang="ja-JP" altLang="en-US" dirty="0"/>
              <a:t>→毎日進捗を報告する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58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ＱＣＤ</a:t>
            </a:r>
            <a:r>
              <a:rPr kumimoji="1" lang="ja-JP" altLang="en-US" dirty="0" smtClean="0"/>
              <a:t>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47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36</Words>
  <Application>Microsoft Office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最終発表</vt:lpstr>
      <vt:lpstr>中間発表からの改善点</vt:lpstr>
      <vt:lpstr>ＱＣＤ評価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最終発表</dc:title>
  <dc:creator>shimada</dc:creator>
  <cp:lastModifiedBy>shimada</cp:lastModifiedBy>
  <cp:revision>6</cp:revision>
  <dcterms:created xsi:type="dcterms:W3CDTF">2015-07-23T04:29:32Z</dcterms:created>
  <dcterms:modified xsi:type="dcterms:W3CDTF">2015-07-23T11:00:27Z</dcterms:modified>
</cp:coreProperties>
</file>