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3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4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3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1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0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6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最終発表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矢吹研究室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0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中間発表からの改善点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スケジュールの管理不足</a:t>
            </a:r>
          </a:p>
          <a:p>
            <a:r>
              <a:rPr lang="ja-JP" altLang="en-US" dirty="0"/>
              <a:t>→あらかじめメンバーのスケジュールを確認しておく</a:t>
            </a:r>
          </a:p>
          <a:p>
            <a:endParaRPr lang="ja-JP" altLang="en-US" dirty="0"/>
          </a:p>
          <a:p>
            <a:r>
              <a:rPr lang="ja-JP" altLang="en-US" dirty="0"/>
              <a:t>進捗の確認不足</a:t>
            </a:r>
          </a:p>
          <a:p>
            <a:r>
              <a:rPr lang="ja-JP" altLang="en-US" dirty="0"/>
              <a:t>→毎日進捗を報告する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58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品質</a:t>
            </a:r>
            <a:r>
              <a:rPr lang="ja-JP" altLang="ja-JP" sz="2800" dirty="0" smtClean="0"/>
              <a:t>目標</a:t>
            </a:r>
            <a:r>
              <a:rPr lang="ja-JP" altLang="en-US" sz="2800" dirty="0"/>
              <a:t>：</a:t>
            </a:r>
            <a:r>
              <a:rPr lang="ja-JP" altLang="en-US" sz="2800" dirty="0" smtClean="0"/>
              <a:t>システムテスト</a:t>
            </a:r>
            <a:r>
              <a:rPr lang="ja-JP" altLang="en-US" sz="2800" dirty="0"/>
              <a:t>の項目のうち８割以上</a:t>
            </a:r>
            <a:r>
              <a:rPr lang="ja-JP" altLang="en-US" sz="2800" dirty="0" smtClean="0"/>
              <a:t>を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成功させること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テスト報告の</a:t>
            </a:r>
            <a:r>
              <a:rPr lang="en-US" altLang="ja-JP" sz="2800" dirty="0"/>
              <a:t>35</a:t>
            </a:r>
            <a:r>
              <a:rPr lang="ja-JP" altLang="ja-JP" sz="2800" dirty="0"/>
              <a:t>項目中</a:t>
            </a:r>
            <a:r>
              <a:rPr lang="en-US" altLang="ja-JP" sz="2800" dirty="0"/>
              <a:t>34</a:t>
            </a:r>
            <a:r>
              <a:rPr lang="ja-JP" altLang="ja-JP" sz="2800" dirty="0"/>
              <a:t>項目のチェックに成功</a:t>
            </a:r>
            <a:r>
              <a:rPr lang="ja-JP" altLang="ja-JP" sz="2800" dirty="0" smtClean="0"/>
              <a:t>した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347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3" name="円形吹き出し 2"/>
          <p:cNvSpPr/>
          <p:nvPr/>
        </p:nvSpPr>
        <p:spPr>
          <a:xfrm>
            <a:off x="329514" y="1634955"/>
            <a:ext cx="2051221" cy="885824"/>
          </a:xfrm>
          <a:prstGeom prst="wedgeEllipseCallout">
            <a:avLst>
              <a:gd name="adj1" fmla="val 22748"/>
              <a:gd name="adj2" fmla="val 674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しかし</a:t>
            </a:r>
            <a:r>
              <a:rPr kumimoji="1" lang="en-US" altLang="ja-JP" sz="2400" dirty="0" smtClean="0"/>
              <a:t>……</a:t>
            </a:r>
            <a:endParaRPr kumimoji="1" lang="ja-JP" altLang="en-US" sz="2400" dirty="0"/>
          </a:p>
        </p:txBody>
      </p:sp>
      <p:sp>
        <p:nvSpPr>
          <p:cNvPr id="7" name="角丸四角形 6"/>
          <p:cNvSpPr/>
          <p:nvPr/>
        </p:nvSpPr>
        <p:spPr>
          <a:xfrm>
            <a:off x="1860721" y="2751437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ユーザビリティの面では品質が高いとはいえない</a:t>
            </a:r>
            <a:endParaRPr lang="en-US" altLang="ja-JP" sz="28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1860721" y="50497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本システムは高齢者の方が使用する可能性が高い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5564658" y="4110680"/>
            <a:ext cx="1046206" cy="87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92345" y="4462845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なぜ？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6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アクセシビリティ向上を図る</a:t>
            </a:r>
            <a:endParaRPr lang="en-US" altLang="ja-JP" sz="2800" dirty="0" smtClean="0"/>
          </a:p>
          <a:p>
            <a:pPr algn="ctr"/>
            <a:r>
              <a:rPr lang="en-US" altLang="ja-JP" sz="2000" dirty="0" smtClean="0"/>
              <a:t>※</a:t>
            </a:r>
            <a:r>
              <a:rPr lang="ja-JP" altLang="en-US" sz="2000" dirty="0" smtClean="0"/>
              <a:t>アクセシビリティ：ハンディを持つ人にとってどの程度利用しやすいか</a:t>
            </a:r>
            <a:endParaRPr lang="en-US" altLang="ja-JP" sz="2000" dirty="0"/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なので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WCAG</a:t>
            </a:r>
            <a:r>
              <a:rPr kumimoji="1" lang="ja-JP" altLang="en-US" sz="2800" dirty="0" smtClean="0"/>
              <a:t>に則ったアクセシビリティチェックリストの使用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118</Words>
  <Application>Microsoft Office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最終発表</vt:lpstr>
      <vt:lpstr>中間発表からの改善点</vt:lpstr>
      <vt:lpstr>ＱＣＤ評価 Quality assessment</vt:lpstr>
      <vt:lpstr>ＱＣＤ評価 Quality assessment</vt:lpstr>
      <vt:lpstr>ＱＣＤ評価 Quality assessment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shimada</dc:creator>
  <cp:lastModifiedBy>izumi</cp:lastModifiedBy>
  <cp:revision>14</cp:revision>
  <dcterms:created xsi:type="dcterms:W3CDTF">2015-07-23T04:29:32Z</dcterms:created>
  <dcterms:modified xsi:type="dcterms:W3CDTF">2015-07-23T23:40:52Z</dcterms:modified>
</cp:coreProperties>
</file>