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47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38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34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34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11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01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30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66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44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18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44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79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最終発表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矢吹研究室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003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中間発表からの改善点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スケジュールの管理不足</a:t>
            </a:r>
          </a:p>
          <a:p>
            <a:r>
              <a:rPr lang="ja-JP" altLang="en-US" dirty="0"/>
              <a:t>→あらかじめメンバーのスケジュールを確認しておく</a:t>
            </a:r>
          </a:p>
          <a:p>
            <a:endParaRPr lang="ja-JP" altLang="en-US" dirty="0"/>
          </a:p>
          <a:p>
            <a:r>
              <a:rPr lang="ja-JP" altLang="en-US" dirty="0"/>
              <a:t>進捗の確認不足</a:t>
            </a:r>
          </a:p>
          <a:p>
            <a:r>
              <a:rPr lang="ja-JP" altLang="en-US" dirty="0"/>
              <a:t>→毎日進捗を報告する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588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73363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>
                <a:solidFill>
                  <a:srgbClr val="00B0F0"/>
                </a:solidFill>
              </a:rPr>
              <a:t>Ｑ</a:t>
            </a:r>
            <a:r>
              <a:rPr lang="ja-JP" altLang="en-US" dirty="0"/>
              <a:t>ＣＤ</a:t>
            </a:r>
            <a:r>
              <a:rPr kumimoji="1" lang="ja-JP" altLang="en-US" dirty="0" smtClean="0"/>
              <a:t>評価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200" dirty="0">
                <a:solidFill>
                  <a:srgbClr val="00B0F0"/>
                </a:solidFill>
              </a:rPr>
              <a:t>Quality </a:t>
            </a:r>
            <a:r>
              <a:rPr lang="en-US" altLang="ja-JP" sz="3200" dirty="0" smtClean="0">
                <a:solidFill>
                  <a:srgbClr val="00B0F0"/>
                </a:solidFill>
              </a:rPr>
              <a:t>assessment</a:t>
            </a:r>
            <a:endParaRPr kumimoji="1" lang="ja-JP" altLang="en-US" sz="3200" dirty="0"/>
          </a:p>
        </p:txBody>
      </p:sp>
      <p:sp>
        <p:nvSpPr>
          <p:cNvPr id="4" name="角丸四角形 3"/>
          <p:cNvSpPr/>
          <p:nvPr/>
        </p:nvSpPr>
        <p:spPr>
          <a:xfrm>
            <a:off x="1851454" y="1779372"/>
            <a:ext cx="8454081" cy="1293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2800" dirty="0"/>
              <a:t>品質</a:t>
            </a:r>
            <a:r>
              <a:rPr lang="ja-JP" altLang="ja-JP" sz="2800" dirty="0" smtClean="0"/>
              <a:t>目標</a:t>
            </a:r>
            <a:r>
              <a:rPr lang="ja-JP" altLang="en-US" sz="2800" dirty="0"/>
              <a:t>：</a:t>
            </a:r>
            <a:r>
              <a:rPr lang="ja-JP" altLang="en-US" sz="2800" dirty="0" smtClean="0"/>
              <a:t>システムテスト</a:t>
            </a:r>
            <a:r>
              <a:rPr lang="ja-JP" altLang="en-US" sz="2800" dirty="0"/>
              <a:t>の項目のうち８割以上</a:t>
            </a:r>
            <a:r>
              <a:rPr lang="ja-JP" altLang="en-US" sz="2800" dirty="0" smtClean="0"/>
              <a:t>を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成功させること</a:t>
            </a:r>
            <a:endParaRPr lang="en-US" altLang="ja-JP" sz="2800" dirty="0"/>
          </a:p>
        </p:txBody>
      </p:sp>
      <p:sp>
        <p:nvSpPr>
          <p:cNvPr id="5" name="角丸四角形 4"/>
          <p:cNvSpPr/>
          <p:nvPr/>
        </p:nvSpPr>
        <p:spPr>
          <a:xfrm>
            <a:off x="1851453" y="4440194"/>
            <a:ext cx="8454082" cy="1293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2800" dirty="0"/>
              <a:t>テスト報告の</a:t>
            </a:r>
            <a:r>
              <a:rPr lang="en-US" altLang="ja-JP" sz="2800" dirty="0"/>
              <a:t>35</a:t>
            </a:r>
            <a:r>
              <a:rPr lang="ja-JP" altLang="ja-JP" sz="2800" dirty="0"/>
              <a:t>項目中</a:t>
            </a:r>
            <a:r>
              <a:rPr lang="en-US" altLang="ja-JP" sz="2800" dirty="0"/>
              <a:t>34</a:t>
            </a:r>
            <a:r>
              <a:rPr lang="ja-JP" altLang="ja-JP" sz="2800" dirty="0"/>
              <a:t>項目のチェックに成功</a:t>
            </a:r>
            <a:r>
              <a:rPr lang="ja-JP" altLang="ja-JP" sz="2800" dirty="0" smtClean="0"/>
              <a:t>した</a:t>
            </a:r>
            <a:endParaRPr kumimoji="1" lang="ja-JP" altLang="en-US" sz="2800" dirty="0"/>
          </a:p>
        </p:txBody>
      </p:sp>
      <p:sp>
        <p:nvSpPr>
          <p:cNvPr id="6" name="下矢印 5"/>
          <p:cNvSpPr/>
          <p:nvPr/>
        </p:nvSpPr>
        <p:spPr>
          <a:xfrm>
            <a:off x="5567748" y="3146854"/>
            <a:ext cx="1021492" cy="1194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347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rgbClr val="00B0F0"/>
                </a:solidFill>
              </a:rPr>
              <a:t>Ｑ</a:t>
            </a:r>
            <a:r>
              <a:rPr lang="ja-JP" altLang="en-US" dirty="0"/>
              <a:t>ＣＤ</a:t>
            </a:r>
            <a:r>
              <a:rPr kumimoji="1" lang="ja-JP" altLang="en-US" dirty="0" smtClean="0"/>
              <a:t>評価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200" dirty="0">
                <a:solidFill>
                  <a:srgbClr val="00B0F0"/>
                </a:solidFill>
              </a:rPr>
              <a:t>Quality </a:t>
            </a:r>
            <a:r>
              <a:rPr lang="en-US" altLang="ja-JP" sz="3200" dirty="0" smtClean="0">
                <a:solidFill>
                  <a:srgbClr val="00B0F0"/>
                </a:solidFill>
              </a:rPr>
              <a:t>assessment</a:t>
            </a:r>
            <a:endParaRPr kumimoji="1" lang="ja-JP" altLang="en-US" sz="3200" dirty="0"/>
          </a:p>
        </p:txBody>
      </p:sp>
      <p:sp>
        <p:nvSpPr>
          <p:cNvPr id="7" name="角丸四角形 6"/>
          <p:cNvSpPr/>
          <p:nvPr/>
        </p:nvSpPr>
        <p:spPr>
          <a:xfrm>
            <a:off x="1851727" y="1770530"/>
            <a:ext cx="8454081" cy="1293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ユーザビリティの面では品質が高いとはいえない</a:t>
            </a:r>
            <a:endParaRPr lang="en-US" altLang="ja-JP" sz="2800" dirty="0" smtClean="0"/>
          </a:p>
        </p:txBody>
      </p:sp>
      <p:sp>
        <p:nvSpPr>
          <p:cNvPr id="14" name="角丸四角形 13"/>
          <p:cNvSpPr/>
          <p:nvPr/>
        </p:nvSpPr>
        <p:spPr>
          <a:xfrm>
            <a:off x="1851727" y="4068887"/>
            <a:ext cx="8454082" cy="1293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本システムは高齢者の方が使用する可能性が高い</a:t>
            </a:r>
            <a:endParaRPr kumimoji="1" lang="ja-JP" altLang="en-US" sz="2800" dirty="0"/>
          </a:p>
        </p:txBody>
      </p:sp>
      <p:sp>
        <p:nvSpPr>
          <p:cNvPr id="15" name="下矢印 14"/>
          <p:cNvSpPr/>
          <p:nvPr/>
        </p:nvSpPr>
        <p:spPr>
          <a:xfrm>
            <a:off x="5555664" y="3129773"/>
            <a:ext cx="1046206" cy="873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683351" y="3481938"/>
            <a:ext cx="165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なぜ？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円形吹き出し 7"/>
          <p:cNvSpPr/>
          <p:nvPr/>
        </p:nvSpPr>
        <p:spPr>
          <a:xfrm>
            <a:off x="164757" y="1690688"/>
            <a:ext cx="1521940" cy="1161535"/>
          </a:xfrm>
          <a:prstGeom prst="wedgeEllipseCallout">
            <a:avLst>
              <a:gd name="adj1" fmla="val 55766"/>
              <a:gd name="adj2" fmla="val 4051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しか</a:t>
            </a:r>
            <a:r>
              <a:rPr lang="ja-JP" altLang="en-US" sz="2400" dirty="0"/>
              <a:t>し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8557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rgbClr val="00B0F0"/>
                </a:solidFill>
              </a:rPr>
              <a:t>Ｑ</a:t>
            </a:r>
            <a:r>
              <a:rPr lang="ja-JP" altLang="en-US" dirty="0"/>
              <a:t>ＣＤ</a:t>
            </a:r>
            <a:r>
              <a:rPr kumimoji="1" lang="ja-JP" altLang="en-US" dirty="0" smtClean="0"/>
              <a:t>評価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200" dirty="0">
                <a:solidFill>
                  <a:srgbClr val="00B0F0"/>
                </a:solidFill>
              </a:rPr>
              <a:t>Quality </a:t>
            </a:r>
            <a:r>
              <a:rPr lang="en-US" altLang="ja-JP" sz="3200" dirty="0" smtClean="0">
                <a:solidFill>
                  <a:srgbClr val="00B0F0"/>
                </a:solidFill>
              </a:rPr>
              <a:t>assessment</a:t>
            </a:r>
            <a:endParaRPr kumimoji="1" lang="ja-JP" altLang="en-US" sz="3200" dirty="0"/>
          </a:p>
        </p:txBody>
      </p:sp>
      <p:sp>
        <p:nvSpPr>
          <p:cNvPr id="6" name="角丸四角形 5"/>
          <p:cNvSpPr/>
          <p:nvPr/>
        </p:nvSpPr>
        <p:spPr>
          <a:xfrm>
            <a:off x="1851454" y="1779372"/>
            <a:ext cx="8454081" cy="1293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アクセシビリティ向上を図る</a:t>
            </a:r>
            <a:endParaRPr lang="en-US" altLang="ja-JP" sz="2800" dirty="0" smtClean="0"/>
          </a:p>
          <a:p>
            <a:pPr algn="ctr"/>
            <a:r>
              <a:rPr lang="en-US" altLang="ja-JP" sz="2000" dirty="0" smtClean="0"/>
              <a:t>※</a:t>
            </a:r>
            <a:r>
              <a:rPr lang="ja-JP" altLang="en-US" sz="2000" dirty="0" smtClean="0"/>
              <a:t>アクセシビリティ：ハンディを持つ人にとってどの程度利用しやすいか</a:t>
            </a:r>
            <a:endParaRPr lang="en-US" altLang="ja-JP" sz="2000" dirty="0"/>
          </a:p>
        </p:txBody>
      </p:sp>
      <p:sp>
        <p:nvSpPr>
          <p:cNvPr id="11" name="円形吹き出し 10"/>
          <p:cNvSpPr/>
          <p:nvPr/>
        </p:nvSpPr>
        <p:spPr>
          <a:xfrm>
            <a:off x="164757" y="1690688"/>
            <a:ext cx="1521940" cy="1161535"/>
          </a:xfrm>
          <a:prstGeom prst="wedgeEllipseCallout">
            <a:avLst>
              <a:gd name="adj1" fmla="val 55766"/>
              <a:gd name="adj2" fmla="val 4051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なので</a:t>
            </a:r>
            <a:endParaRPr kumimoji="1" lang="ja-JP" altLang="en-US" sz="2400" dirty="0"/>
          </a:p>
        </p:txBody>
      </p:sp>
      <p:sp>
        <p:nvSpPr>
          <p:cNvPr id="12" name="角丸四角形 11"/>
          <p:cNvSpPr/>
          <p:nvPr/>
        </p:nvSpPr>
        <p:spPr>
          <a:xfrm>
            <a:off x="1851453" y="4440194"/>
            <a:ext cx="8454082" cy="1293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WCAG</a:t>
            </a:r>
            <a:r>
              <a:rPr kumimoji="1" lang="ja-JP" altLang="en-US" sz="2800" dirty="0" smtClean="0"/>
              <a:t>に則ったアクセシビリティチェックリストの使用</a:t>
            </a:r>
            <a:endParaRPr kumimoji="1" lang="en-US" altLang="ja-JP" sz="2800" dirty="0" smtClean="0"/>
          </a:p>
          <a:p>
            <a:pPr algn="ctr"/>
            <a:r>
              <a:rPr lang="en-US" altLang="ja-JP" sz="2000" dirty="0" smtClean="0"/>
              <a:t>※WCAG</a:t>
            </a:r>
            <a:r>
              <a:rPr lang="ja-JP" altLang="en-US" sz="2000" dirty="0" smtClean="0"/>
              <a:t>：</a:t>
            </a:r>
            <a:r>
              <a:rPr lang="en-US" altLang="ja-JP" sz="2000" dirty="0"/>
              <a:t>Web Content Accessibility Guidelines</a:t>
            </a:r>
          </a:p>
        </p:txBody>
      </p:sp>
      <p:sp>
        <p:nvSpPr>
          <p:cNvPr id="13" name="下矢印 12"/>
          <p:cNvSpPr/>
          <p:nvPr/>
        </p:nvSpPr>
        <p:spPr>
          <a:xfrm>
            <a:off x="5567748" y="3146854"/>
            <a:ext cx="1021492" cy="1194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61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124</Words>
  <Application>Microsoft Office PowerPoint</Application>
  <PresentationFormat>ワイド画面</PresentationFormat>
  <Paragraphs>23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最終発表</vt:lpstr>
      <vt:lpstr>中間発表からの改善点</vt:lpstr>
      <vt:lpstr>ＱＣＤ評価 Quality assessment</vt:lpstr>
      <vt:lpstr>ＱＣＤ評価 Quality assessment</vt:lpstr>
      <vt:lpstr>ＱＣＤ評価 Quality assessment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最終発表</dc:title>
  <dc:creator>shimada</dc:creator>
  <cp:lastModifiedBy>izumi</cp:lastModifiedBy>
  <cp:revision>16</cp:revision>
  <dcterms:created xsi:type="dcterms:W3CDTF">2015-07-23T04:29:32Z</dcterms:created>
  <dcterms:modified xsi:type="dcterms:W3CDTF">2015-07-24T00:10:37Z</dcterms:modified>
</cp:coreProperties>
</file>