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スケジュールの管理不足</a:t>
            </a:r>
          </a:p>
          <a:p>
            <a:r>
              <a:rPr lang="ja-JP" altLang="en-US" dirty="0"/>
              <a:t>→あらかじめメンバーのスケジュールを確認しておく</a:t>
            </a:r>
          </a:p>
          <a:p>
            <a:endParaRPr lang="ja-JP" altLang="en-US" dirty="0"/>
          </a:p>
          <a:p>
            <a:r>
              <a:rPr lang="ja-JP" altLang="en-US" dirty="0"/>
              <a:t>進捗の確認不足</a:t>
            </a:r>
          </a:p>
          <a:p>
            <a:r>
              <a:rPr lang="ja-JP" altLang="en-US" dirty="0"/>
              <a:t>→毎日進捗を報告する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5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納期</a:t>
            </a:r>
            <a:r>
              <a:rPr lang="ja-JP" altLang="ja-JP" sz="2800" dirty="0" smtClean="0"/>
              <a:t>目標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7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17</a:t>
            </a:r>
            <a:r>
              <a:rPr lang="ja-JP" altLang="en-US" sz="2800" dirty="0" smtClean="0"/>
              <a:t>日</a:t>
            </a:r>
            <a:endParaRPr lang="en-US" altLang="ja-JP" sz="28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7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17</a:t>
            </a:r>
            <a:r>
              <a:rPr lang="ja-JP" altLang="en-US" sz="2800" dirty="0" smtClean="0"/>
              <a:t>日の納品に</a:t>
            </a:r>
            <a:r>
              <a:rPr lang="ja-JP" altLang="ja-JP" sz="2800" dirty="0" smtClean="0"/>
              <a:t>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ユーザビリティの面では品質が高いとはいえない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727" y="4068887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本システムは高齢者の方が使用する可能性が高い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5555664" y="3129773"/>
            <a:ext cx="1046206" cy="87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3351" y="3481938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しか</a:t>
            </a:r>
            <a:r>
              <a:rPr lang="ja-JP" altLang="en-US" sz="2400" dirty="0"/>
              <a:t>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706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に則ったアクセシビリティチェックリストの使用</a:t>
            </a:r>
            <a:endParaRPr kumimoji="1" lang="en-US" altLang="ja-JP" sz="2800" dirty="0" smtClean="0"/>
          </a:p>
          <a:p>
            <a:pPr algn="ctr"/>
            <a:r>
              <a:rPr lang="en-US" altLang="ja-JP" sz="2000" dirty="0" smtClean="0"/>
              <a:t>※WCAG</a:t>
            </a:r>
            <a:r>
              <a:rPr lang="ja-JP" altLang="en-US" sz="2000" dirty="0" smtClean="0"/>
              <a:t>：</a:t>
            </a:r>
            <a:r>
              <a:rPr lang="en-US" altLang="ja-JP" sz="2000" dirty="0"/>
              <a:t>Web Content Accessibility Guidelines</a:t>
            </a: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114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最終発表</vt:lpstr>
      <vt:lpstr>中間発表からの改善点</vt:lpstr>
      <vt:lpstr>ＱＣＤ評価 Delivery assessment</vt:lpstr>
      <vt:lpstr>ＱＣＤ評価 Quality assessment</vt:lpstr>
      <vt:lpstr>ＱＣＤ評価 Quality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17</cp:revision>
  <dcterms:created xsi:type="dcterms:W3CDTF">2015-07-23T04:29:32Z</dcterms:created>
  <dcterms:modified xsi:type="dcterms:W3CDTF">2015-07-24T00:10:39Z</dcterms:modified>
</cp:coreProperties>
</file>