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E269-EC02-CCE5-11F9-CCA44F854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69470-66BA-35F0-849F-09FE9AEE8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8711-8CE1-D390-F777-014608AA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CC70-4FD7-4E66-8429-C2A971284F5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99A4C-B17B-9E7F-7991-C8E22276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64965-741C-5EF9-A451-72854054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DDA-9AB9-4A79-9A76-C176454E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2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21F3-858C-9281-9B5B-46548865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86C3B-5099-59B7-BC1E-64A8EDEEE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7F5D1-E0EC-38CB-62FE-6CC10DA7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CC70-4FD7-4E66-8429-C2A971284F5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D2930-5E4C-C775-C07B-44AD019E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C109-2BA3-7F30-5A87-12F933C0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DDA-9AB9-4A79-9A76-C176454E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0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8B2A9-E32E-BFC3-1060-00636470B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1D2D7-402F-2BAA-4813-CE1ADBE03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D49CE-D25E-0634-9373-773F032C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CC70-4FD7-4E66-8429-C2A971284F5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7FF7F-4B82-5BBD-B196-4992AFE8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B8DB5-DE45-A0B8-7A71-5E5CCF4B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DDA-9AB9-4A79-9A76-C176454E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C0DC-4565-1642-B5F1-B2C29345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0199-AA81-D3D8-D7E8-02B22A03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8BF8A-6102-7874-D570-E1A271D6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CC70-4FD7-4E66-8429-C2A971284F5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554F5-9FB9-464E-E063-188D5F9D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62EE1-7913-C9A4-E32B-BF18162E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DDA-9AB9-4A79-9A76-C176454E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2C43-3E05-C907-08BA-7BF11998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E5D3E-A335-B5DA-9F90-315FBC6D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BCB6C-B67D-834A-91C1-AEE5E69B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CC70-4FD7-4E66-8429-C2A971284F5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92BD6-BC9D-F34C-6865-E11ACA5D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A754A-B793-0369-5F73-204EEA2E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DDA-9AB9-4A79-9A76-C176454E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75F7-1FB3-2F50-0403-B2897C15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35C8-CDB7-E0AE-7E7C-9F4B070B7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D72F2-775C-F662-14B0-5090F399E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3E3AC-9857-D168-E69B-4E416192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CC70-4FD7-4E66-8429-C2A971284F5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FDAB9-C852-209D-5971-4032BA29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4E2C4-9D79-D13B-6B3A-B4988B64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DDA-9AB9-4A79-9A76-C176454E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FFDB-308C-C66C-E3F8-B4915DE4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23D21-CB45-8185-0210-DE524AED7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570F-0DB0-7A88-6326-4118AEEE7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F2FC9-EBC5-3284-B1E4-68207D445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A4B90-0A1B-12E0-DB52-31BC130FF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5E77C-BA76-D1EE-5697-DB5690A5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CC70-4FD7-4E66-8429-C2A971284F5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F479C-E8AE-007D-694F-D112EC8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BFD9A-432C-63B0-8778-D51C3D02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DDA-9AB9-4A79-9A76-C176454E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0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FAD5-3595-698F-53F1-603FD825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2D617-64F8-D120-95A7-B7F13341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CC70-4FD7-4E66-8429-C2A971284F5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96AD8-26C7-B2B9-69CC-426A989C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08B77-27C2-A0E0-CAC6-4A7E864D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DDA-9AB9-4A79-9A76-C176454E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2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EE477-2A3B-D676-7B0F-3CFF78DF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CC70-4FD7-4E66-8429-C2A971284F5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5D456-6590-E433-E4C1-0A121E13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14D43-022D-181C-4466-070A5353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DDA-9AB9-4A79-9A76-C176454E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E1D9-9D4B-3FC7-C81F-9ED340FC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A87F-D77F-D012-B557-2F340B41B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8A05F-144A-0211-D4CC-CC7DF59FE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35368-F78D-CD91-A55E-73D2CDE0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CC70-4FD7-4E66-8429-C2A971284F5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7DD00-6A86-DB7B-F486-BA0BD922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FBC58-4138-2049-B5B7-6E1F077F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DDA-9AB9-4A79-9A76-C176454E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1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1A34-FB7B-438A-354C-96223A94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D3B70-E606-057F-02AC-28EE495FB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8CB5C-465A-4EAF-988B-F6B3F4BA4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8880D-EA34-C5BA-F6C0-24A6FB72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CC70-4FD7-4E66-8429-C2A971284F5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83A18-63B3-DD62-2CEA-5994C5FC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2F30A-E153-0608-7199-1C46BB5E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DDA-9AB9-4A79-9A76-C176454E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6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3356F-8B21-E2B6-BADC-C962BC0D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FA8B0-574E-0D69-6CFD-9B31225E1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7579A-81FD-E7EB-1DDC-4AFC495FF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4CC70-4FD7-4E66-8429-C2A971284F5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0507-FDE7-913C-D125-FEABAF990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4DCED-AEC7-EAED-7D43-14BF4A3AC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3BDDA-9AB9-4A79-9A76-C176454E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1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16A4D8E-FCD9-C9A1-6F86-0ED299207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22" y="1407440"/>
            <a:ext cx="3382825" cy="3681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51374A-B4EC-2C5C-BBF8-C0389F6A1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06" y="3071814"/>
            <a:ext cx="2169526" cy="237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izuru_mw</dc:creator>
  <cp:lastModifiedBy>izuru_mw</cp:lastModifiedBy>
  <cp:revision>1</cp:revision>
  <dcterms:created xsi:type="dcterms:W3CDTF">2022-05-11T06:23:35Z</dcterms:created>
  <dcterms:modified xsi:type="dcterms:W3CDTF">2022-05-13T14:17:15Z</dcterms:modified>
</cp:coreProperties>
</file>