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7004121e6_2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7004121e6_2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7004121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7004121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7004121e6_2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7004121e6_2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1" Type="http://schemas.openxmlformats.org/officeDocument/2006/relationships/image" Target="../media/image1.png"/><Relationship Id="rId10" Type="http://schemas.openxmlformats.org/officeDocument/2006/relationships/image" Target="../media/image8.png"/><Relationship Id="rId12" Type="http://schemas.openxmlformats.org/officeDocument/2006/relationships/image" Target="../media/image6.png"/><Relationship Id="rId9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95725" y="1426000"/>
            <a:ext cx="5466600" cy="16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3400"/>
              <a:t>Metoda převodu syntetického otisku na fotku</a:t>
            </a:r>
            <a:endParaRPr sz="3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41250" y="44104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Arial"/>
                <a:ea typeface="Arial"/>
                <a:cs typeface="Arial"/>
                <a:sym typeface="Arial"/>
              </a:rPr>
              <a:t>Lukáš Havlíček (xhavli46)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Arial"/>
                <a:ea typeface="Arial"/>
                <a:cs typeface="Arial"/>
                <a:sym typeface="Arial"/>
              </a:rPr>
              <a:t>Jakub Sadílek (xsadil07)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4765825" y="3197800"/>
            <a:ext cx="21852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Biometrické systémy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/>
              <a:t>Implementace</a:t>
            </a:r>
            <a:endParaRPr b="1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043900"/>
            <a:ext cx="5453400" cy="18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cs" sz="1700"/>
              <a:t>Python 3 (</a:t>
            </a:r>
            <a:r>
              <a:rPr lang="cs" sz="1700"/>
              <a:t>Tkinter, Numpy, Pillow, Scipy)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cs" sz="1700"/>
              <a:t>Využito 4 vstupních souborů: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cs" sz="1500"/>
              <a:t>Otisk prstu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cs" sz="1500"/>
              <a:t>Textura kůže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cs" sz="1500"/>
              <a:t>Pozadí obrázku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cs" sz="1500"/>
              <a:t>Maska poškození</a:t>
            </a:r>
            <a:endParaRPr sz="15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24" y="3316225"/>
            <a:ext cx="757275" cy="10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5650" y="3316225"/>
            <a:ext cx="757275" cy="1019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8977" y="3316221"/>
            <a:ext cx="757275" cy="1019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2302" y="3316226"/>
            <a:ext cx="757275" cy="1019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05625" y="3316225"/>
            <a:ext cx="757275" cy="1019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58952" y="3316225"/>
            <a:ext cx="757275" cy="1019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12275" y="3316225"/>
            <a:ext cx="757275" cy="1019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39001" y="3316252"/>
            <a:ext cx="757275" cy="10194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14"/>
          <p:cNvCxnSpPr>
            <a:stCxn id="143" idx="0"/>
            <a:endCxn id="144" idx="0"/>
          </p:cNvCxnSpPr>
          <p:nvPr/>
        </p:nvCxnSpPr>
        <p:spPr>
          <a:xfrm flipH="1" rot="-5400000">
            <a:off x="1097262" y="2889925"/>
            <a:ext cx="600" cy="853200"/>
          </a:xfrm>
          <a:prstGeom prst="bentConnector3">
            <a:avLst>
              <a:gd fmla="val -3968751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2" name="Google Shape;152;p14"/>
          <p:cNvCxnSpPr>
            <a:stCxn id="143" idx="2"/>
            <a:endCxn id="145" idx="2"/>
          </p:cNvCxnSpPr>
          <p:nvPr/>
        </p:nvCxnSpPr>
        <p:spPr>
          <a:xfrm flipH="1" rot="-5400000">
            <a:off x="1524012" y="3482575"/>
            <a:ext cx="600" cy="17067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3" name="Google Shape;153;p14"/>
          <p:cNvCxnSpPr>
            <a:stCxn id="145" idx="0"/>
            <a:endCxn id="146" idx="0"/>
          </p:cNvCxnSpPr>
          <p:nvPr/>
        </p:nvCxnSpPr>
        <p:spPr>
          <a:xfrm flipH="1" rot="-5400000">
            <a:off x="2803914" y="2889921"/>
            <a:ext cx="600" cy="853200"/>
          </a:xfrm>
          <a:prstGeom prst="bent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4" name="Google Shape;154;p14"/>
          <p:cNvCxnSpPr>
            <a:stCxn id="146" idx="2"/>
            <a:endCxn id="147" idx="2"/>
          </p:cNvCxnSpPr>
          <p:nvPr/>
        </p:nvCxnSpPr>
        <p:spPr>
          <a:xfrm flipH="1" rot="-5400000">
            <a:off x="3657239" y="3909338"/>
            <a:ext cx="600" cy="8532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5" name="Google Shape;155;p14"/>
          <p:cNvCxnSpPr>
            <a:stCxn id="147" idx="0"/>
            <a:endCxn id="148" idx="0"/>
          </p:cNvCxnSpPr>
          <p:nvPr/>
        </p:nvCxnSpPr>
        <p:spPr>
          <a:xfrm flipH="1" rot="-5400000">
            <a:off x="4510563" y="2889925"/>
            <a:ext cx="600" cy="853200"/>
          </a:xfrm>
          <a:prstGeom prst="bentConnector3">
            <a:avLst>
              <a:gd fmla="val -7273333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6" name="Google Shape;156;p14"/>
          <p:cNvCxnSpPr>
            <a:stCxn id="148" idx="2"/>
            <a:endCxn id="149" idx="2"/>
          </p:cNvCxnSpPr>
          <p:nvPr/>
        </p:nvCxnSpPr>
        <p:spPr>
          <a:xfrm flipH="1" rot="-5400000">
            <a:off x="5363889" y="3909334"/>
            <a:ext cx="600" cy="853200"/>
          </a:xfrm>
          <a:prstGeom prst="bentConnector3">
            <a:avLst>
              <a:gd fmla="val 7548604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7" name="Google Shape;157;p14"/>
          <p:cNvCxnSpPr>
            <a:stCxn id="149" idx="0"/>
            <a:endCxn id="158" idx="0"/>
          </p:cNvCxnSpPr>
          <p:nvPr/>
        </p:nvCxnSpPr>
        <p:spPr>
          <a:xfrm rot="-5400000">
            <a:off x="6678463" y="2425375"/>
            <a:ext cx="3300" cy="1778400"/>
          </a:xfrm>
          <a:prstGeom prst="bentConnector3">
            <a:avLst>
              <a:gd fmla="val 731844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9" name="Google Shape;159;p14"/>
          <p:cNvCxnSpPr>
            <a:stCxn id="144" idx="2"/>
            <a:endCxn id="149" idx="2"/>
          </p:cNvCxnSpPr>
          <p:nvPr/>
        </p:nvCxnSpPr>
        <p:spPr>
          <a:xfrm flipH="1" rot="-5400000">
            <a:off x="3657288" y="2202617"/>
            <a:ext cx="600" cy="4266600"/>
          </a:xfrm>
          <a:prstGeom prst="bentConnector3">
            <a:avLst>
              <a:gd fmla="val 7510552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0" name="Google Shape;1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r>
              <a:rPr lang="cs"/>
              <a:t>/4</a:t>
            </a:r>
            <a:endParaRPr/>
          </a:p>
        </p:txBody>
      </p:sp>
      <p:pic>
        <p:nvPicPr>
          <p:cNvPr id="161" name="Google Shape;161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63300" y="3312838"/>
            <a:ext cx="757275" cy="1012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90526" y="3312841"/>
            <a:ext cx="757275" cy="10261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14"/>
          <p:cNvCxnSpPr>
            <a:stCxn id="161" idx="2"/>
            <a:endCxn id="158" idx="0"/>
          </p:cNvCxnSpPr>
          <p:nvPr/>
        </p:nvCxnSpPr>
        <p:spPr>
          <a:xfrm rot="-5400000">
            <a:off x="6599188" y="3355497"/>
            <a:ext cx="1012800" cy="927300"/>
          </a:xfrm>
          <a:prstGeom prst="bentConnector5">
            <a:avLst>
              <a:gd fmla="val -23512" name="adj1"/>
              <a:gd fmla="val 49996" name="adj2"/>
              <a:gd fmla="val 123502" name="adj3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3" name="Google Shape;163;p14"/>
          <p:cNvCxnSpPr>
            <a:stCxn id="150" idx="2"/>
            <a:endCxn id="158" idx="2"/>
          </p:cNvCxnSpPr>
          <p:nvPr/>
        </p:nvCxnSpPr>
        <p:spPr>
          <a:xfrm rot="5400000">
            <a:off x="7991789" y="3913112"/>
            <a:ext cx="3300" cy="848400"/>
          </a:xfrm>
          <a:prstGeom prst="bentConnector3">
            <a:avLst>
              <a:gd fmla="val 731669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4" name="Google Shape;164;p14"/>
          <p:cNvCxnSpPr>
            <a:stCxn id="147" idx="0"/>
            <a:endCxn id="161" idx="0"/>
          </p:cNvCxnSpPr>
          <p:nvPr/>
        </p:nvCxnSpPr>
        <p:spPr>
          <a:xfrm rot="-5400000">
            <a:off x="5361513" y="2035675"/>
            <a:ext cx="3300" cy="2557800"/>
          </a:xfrm>
          <a:prstGeom prst="bentConnector3">
            <a:avLst>
              <a:gd fmla="val 1342727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ázek 1: Uživatelské rozhraní" id="169" name="Google Shape;169;p15" title="Obrázek 1: Uživatelské rozhraní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50" y="97562"/>
            <a:ext cx="7777900" cy="49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r>
              <a:rPr lang="cs"/>
              <a:t>/4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Děkujeme za pozornost</a:t>
            </a:r>
            <a:endParaRPr/>
          </a:p>
        </p:txBody>
      </p:sp>
      <p:sp>
        <p:nvSpPr>
          <p:cNvPr id="176" name="Google Shape;1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r>
              <a:rPr lang="cs"/>
              <a:t>/4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