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5" r:id="rId5"/>
    <p:sldId id="266" r:id="rId6"/>
    <p:sldId id="260" r:id="rId7"/>
    <p:sldId id="261" r:id="rId9"/>
    <p:sldId id="262" r:id="rId10"/>
    <p:sldId id="263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168"/>
      </p:cViewPr>
      <p:guideLst>
        <p:guide orient="horz" pos="211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詳細設計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User</a:t>
            </a:r>
            <a:r>
              <a:rPr lang="zh-CN" altLang="en-US">
                <a:sym typeface="+mn-ea"/>
              </a:rPr>
              <a:t>Login機能</a:t>
            </a:r>
            <a:r>
              <a:rPr lang="en-US" altLang="zh-CN" dirty="0"/>
              <a:t> 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87544" y="1423230"/>
            <a:ext cx="5485130" cy="4759325"/>
          </a:xfrm>
          <a:prstGeom prst="rect">
            <a:avLst/>
          </a:prstGeom>
        </p:spPr>
        <p:txBody>
          <a:bodyPr vert="horz" lIns="90000" tIns="46800" rIns="90000" bIns="46800" rtlCol="0">
            <a:normAutofit fontScale="925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/user/login</a:t>
            </a:r>
            <a:endParaRPr lang="zh-CN" altLang="en-US" dirty="0"/>
          </a:p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Email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メールアドレスを入力するテキストボックス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password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パスワードを入力するテキストボックス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Login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Login</a:t>
            </a:r>
            <a:r>
              <a:rPr lang="ja-JP" altLang="en-US" dirty="0"/>
              <a:t>をさせるための</a:t>
            </a:r>
            <a:r>
              <a:rPr lang="en-US" altLang="ja-JP" dirty="0"/>
              <a:t>button</a:t>
            </a:r>
            <a:endParaRPr lang="ja-JP" altLang="zh-CN" dirty="0"/>
          </a:p>
          <a:p>
            <a:pPr marL="0" indent="0">
              <a:buNone/>
            </a:pPr>
            <a:r>
              <a:rPr lang="ja-JP" altLang="en-US" dirty="0"/>
              <a:t>④エラーメッセージ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Email</a:t>
            </a:r>
            <a:r>
              <a:rPr lang="ja-JP" altLang="en-US" dirty="0"/>
              <a:t>又は</a:t>
            </a:r>
            <a:r>
              <a:rPr lang="en-US" altLang="ja-JP" dirty="0"/>
              <a:t>password</a:t>
            </a:r>
            <a:r>
              <a:rPr lang="ja-JP" altLang="en-US" dirty="0"/>
              <a:t>が間違えていた時に表示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⑤</a:t>
            </a:r>
            <a:r>
              <a:rPr lang="ja-JP" altLang="zh-CN" dirty="0"/>
              <a:t>新規登録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新規登録画面へ遷移させるために</a:t>
            </a:r>
            <a:r>
              <a:rPr lang="en-US" altLang="ja-JP" dirty="0"/>
              <a:t>Link</a:t>
            </a:r>
            <a:endParaRPr lang="ja-JP" altLang="zh-CN" dirty="0"/>
          </a:p>
          <a:p>
            <a:pPr marL="0" indent="0">
              <a:buNone/>
            </a:pPr>
            <a:endParaRPr lang="ja-JP" altLang="en-US" dirty="0">
              <a:sym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14417" y="1314000"/>
            <a:ext cx="5817141" cy="433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32706" y="1490345"/>
            <a:ext cx="778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Logo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14417" y="1314000"/>
            <a:ext cx="5817141" cy="70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6129" y="2897238"/>
            <a:ext cx="8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46712" y="3642994"/>
            <a:ext cx="124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976681" y="2849991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976681" y="3619370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00417" y="4261630"/>
            <a:ext cx="906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90298" y="2233588"/>
            <a:ext cx="417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Email</a:t>
            </a:r>
            <a:r>
              <a:rPr kumimoji="1" lang="ja-JP" altLang="en-US" dirty="0"/>
              <a:t>又は</a:t>
            </a:r>
            <a:r>
              <a:rPr kumimoji="1" lang="en-US" altLang="ja-JP" dirty="0"/>
              <a:t>password</a:t>
            </a:r>
            <a:r>
              <a:rPr kumimoji="1" lang="ja-JP" altLang="en-US" dirty="0"/>
              <a:t>が異なります。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58973" y="2233588"/>
            <a:ext cx="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④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84520" y="2916363"/>
            <a:ext cx="86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➀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75155" y="3633616"/>
            <a:ext cx="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②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58972" y="4883123"/>
            <a:ext cx="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⑤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58674" y="4261630"/>
            <a:ext cx="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③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91854" y="4888622"/>
            <a:ext cx="31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登録してない方は</a:t>
            </a:r>
            <a:r>
              <a:rPr kumimoji="1" lang="ja-JP" altLang="en-US" u="sng" dirty="0"/>
              <a:t>こちら</a:t>
            </a:r>
            <a:endParaRPr kumimoji="1" lang="ja-JP" altLang="en-US" u="sng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7115" y="170655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user登録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95935" y="879475"/>
            <a:ext cx="5639435" cy="566991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zh-CN" altLang="en-US" sz="1400" dirty="0"/>
              <a:t>/user/register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①</a:t>
            </a:r>
            <a:r>
              <a:rPr kumimoji="1" lang="en-US" altLang="ja-JP" sz="1400" dirty="0">
                <a:sym typeface="+mn-ea"/>
              </a:rPr>
              <a:t>Email</a:t>
            </a:r>
            <a:endParaRPr kumimoji="1" lang="en-US" altLang="ja-JP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en-US" sz="1400" dirty="0">
                <a:sym typeface="+mn-ea"/>
              </a:rPr>
              <a:t>　メールアドレス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➁</a:t>
            </a:r>
            <a:r>
              <a:rPr kumimoji="1" lang="en-US" altLang="ja-JP" sz="1400" dirty="0">
                <a:sym typeface="+mn-ea"/>
              </a:rPr>
              <a:t>UserName</a:t>
            </a:r>
            <a:endParaRPr kumimoji="1" lang="en-US" altLang="ja-JP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 dirty="0">
                <a:sym typeface="+mn-ea"/>
              </a:rPr>
              <a:t>　ユーザー名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③</a:t>
            </a:r>
            <a:r>
              <a:rPr lang="en-US" altLang="ja-JP" sz="1400" dirty="0">
                <a:sym typeface="+mn-ea"/>
              </a:rPr>
              <a:t>password</a:t>
            </a:r>
            <a:endParaRPr lang="en-US" altLang="ja-JP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ja-JP" sz="1400" dirty="0">
                <a:sym typeface="+mn-ea"/>
              </a:rPr>
              <a:t> </a:t>
            </a:r>
            <a:r>
              <a:rPr lang="ja-JP" altLang="en-US" sz="1400" dirty="0">
                <a:sym typeface="+mn-ea"/>
              </a:rPr>
              <a:t>　</a:t>
            </a:r>
            <a:r>
              <a:rPr lang="en-US" altLang="ja-JP" sz="1400" dirty="0">
                <a:sym typeface="+mn-ea"/>
              </a:rPr>
              <a:t> </a:t>
            </a:r>
            <a:r>
              <a:rPr lang="ja-JP" altLang="en-US" sz="1400" dirty="0">
                <a:sym typeface="+mn-ea"/>
              </a:rPr>
              <a:t>パスワードを入力するテキストボックス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>
                <a:sym typeface="+mn-ea"/>
              </a:rPr>
              <a:t>④</a:t>
            </a:r>
            <a:r>
              <a:rPr kumimoji="1" lang="en-US" altLang="ja-JP" sz="1400" dirty="0">
                <a:sym typeface="+mn-ea"/>
              </a:rPr>
              <a:t>password</a:t>
            </a:r>
            <a:r>
              <a:rPr kumimoji="1" lang="ja-JP" altLang="en-US" sz="1400" dirty="0">
                <a:sym typeface="+mn-ea"/>
              </a:rPr>
              <a:t>確認</a:t>
            </a:r>
            <a:endParaRPr kumimoji="1" lang="ja-JP" altLang="en-US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altLang="ja-JP" sz="1400" dirty="0">
                <a:sym typeface="+mn-ea"/>
              </a:rPr>
              <a:t> </a:t>
            </a:r>
            <a:r>
              <a:rPr lang="ja-JP" altLang="en-US" sz="1400" dirty="0">
                <a:sym typeface="+mn-ea"/>
              </a:rPr>
              <a:t>　再びパスワードを入力するテキストボックス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>
                <a:sym typeface="+mn-ea"/>
              </a:rPr>
              <a:t>⑤</a:t>
            </a:r>
            <a:r>
              <a:rPr lang="ja-JP" altLang="en-US" sz="1400" dirty="0">
                <a:sym typeface="+mn-ea"/>
              </a:rPr>
              <a:t>利用規約の確認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en-US" sz="1400" dirty="0">
                <a:sym typeface="+mn-ea"/>
              </a:rPr>
              <a:t>　利用規約画面へ遷移させるためにLink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>
                <a:sym typeface="+mn-ea"/>
              </a:rPr>
              <a:t>⑥</a:t>
            </a:r>
            <a:r>
              <a:rPr lang="en-US" altLang="ja-JP" sz="1400">
                <a:sym typeface="+mn-ea"/>
              </a:rPr>
              <a:t>R</a:t>
            </a:r>
            <a:r>
              <a:rPr lang="zh-CN" altLang="en-US" sz="1400" dirty="0">
                <a:sym typeface="+mn-ea"/>
              </a:rPr>
              <a:t>egister</a:t>
            </a:r>
            <a:endParaRPr lang="ja-JP" altLang="zh-CN" sz="140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register</a:t>
            </a:r>
            <a:r>
              <a:rPr lang="ja-JP" altLang="en-US" sz="1400" dirty="0">
                <a:sym typeface="+mn-ea"/>
              </a:rPr>
              <a:t>をさせるための</a:t>
            </a:r>
            <a:r>
              <a:rPr lang="en-US" altLang="ja-JP" sz="1400" dirty="0">
                <a:sym typeface="+mn-ea"/>
              </a:rPr>
              <a:t>button</a:t>
            </a:r>
            <a:endParaRPr lang="en-US" altLang="ja-JP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>
                <a:sym typeface="+mn-ea"/>
              </a:rPr>
              <a:t>⑦</a:t>
            </a:r>
            <a:r>
              <a:rPr lang="en-US" altLang="ja-JP" sz="1400" dirty="0">
                <a:sym typeface="+mn-ea"/>
              </a:rPr>
              <a:t>Login</a:t>
            </a:r>
            <a:endParaRPr lang="en-US" altLang="ja-JP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en-US" sz="1400" dirty="0">
                <a:sym typeface="+mn-ea"/>
              </a:rPr>
              <a:t>　</a:t>
            </a:r>
            <a:r>
              <a:rPr lang="en-US" altLang="ja-JP" sz="1400" dirty="0">
                <a:sym typeface="+mn-ea"/>
              </a:rPr>
              <a:t>Login</a:t>
            </a:r>
            <a:r>
              <a:rPr lang="ja-JP" altLang="en-US" sz="1400" dirty="0">
                <a:sym typeface="+mn-ea"/>
              </a:rPr>
              <a:t>画面へ遷移させるために</a:t>
            </a:r>
            <a:r>
              <a:rPr lang="en-US" altLang="ja-JP" sz="1400" dirty="0">
                <a:sym typeface="+mn-ea"/>
              </a:rPr>
              <a:t>Link</a:t>
            </a:r>
            <a:endParaRPr lang="ja-JP" altLang="zh-CN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zh-CN" sz="1400">
                <a:sym typeface="+mn-ea"/>
              </a:rPr>
              <a:t>⑧</a:t>
            </a:r>
            <a:r>
              <a:rPr lang="en-US" altLang="zh-CN" sz="1400">
                <a:sym typeface="+mn-ea"/>
              </a:rPr>
              <a:t>Logo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 dirty="0">
                <a:sym typeface="+mn-ea"/>
              </a:rPr>
              <a:t>　ホームページ</a:t>
            </a:r>
            <a:r>
              <a:rPr lang="ja-JP" altLang="en-US" sz="1400" dirty="0">
                <a:sym typeface="+mn-ea"/>
              </a:rPr>
              <a:t>画面へ遷移させるために</a:t>
            </a:r>
            <a:r>
              <a:rPr lang="en-US" altLang="ja-JP" sz="1400" dirty="0">
                <a:sym typeface="+mn-ea"/>
              </a:rPr>
              <a:t>Link</a:t>
            </a:r>
            <a:endParaRPr lang="zh-CN" altLang="en-US" sz="1400" dirty="0"/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en-US" sz="1400" dirty="0">
                <a:sym typeface="+mn-ea"/>
              </a:rPr>
              <a:t>⑨エラーメッセージ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None/>
            </a:pPr>
            <a:r>
              <a:rPr lang="ja-JP" altLang="en-US" sz="1400" dirty="0">
                <a:sym typeface="+mn-ea"/>
              </a:rPr>
              <a:t>　</a:t>
            </a:r>
            <a:r>
              <a:rPr lang="en-US" altLang="ja-JP" sz="1400" dirty="0">
                <a:sym typeface="+mn-ea"/>
              </a:rPr>
              <a:t>Email</a:t>
            </a:r>
            <a:r>
              <a:rPr lang="ja-JP" altLang="en-US" sz="1400" dirty="0">
                <a:sym typeface="+mn-ea"/>
              </a:rPr>
              <a:t>又は</a:t>
            </a:r>
            <a:r>
              <a:rPr lang="en-US" altLang="ja-JP" sz="1400" dirty="0">
                <a:sym typeface="+mn-ea"/>
              </a:rPr>
              <a:t>password</a:t>
            </a:r>
            <a:r>
              <a:rPr lang="ja-JP" altLang="en-US" sz="1400" dirty="0">
                <a:sym typeface="+mn-ea"/>
              </a:rPr>
              <a:t>が間違えていた時に表示</a:t>
            </a:r>
            <a:endParaRPr lang="ja-JP" altLang="en-US" sz="1400" dirty="0">
              <a:sym typeface="+mn-ea"/>
            </a:endParaRPr>
          </a:p>
          <a:p>
            <a:pPr/>
            <a:endParaRPr lang="ja-JP" altLang="en-US" sz="14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71895" y="472440"/>
            <a:ext cx="5620385" cy="59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270625" y="807085"/>
            <a:ext cx="5603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74130" y="472440"/>
            <a:ext cx="77279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97625" y="1925320"/>
            <a:ext cx="165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/>
              <a:t>Email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73495" y="3258820"/>
            <a:ext cx="168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174166" y="1913366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174166" y="3237100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53095" y="5516880"/>
            <a:ext cx="135382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ym typeface="+mn-ea"/>
              </a:rPr>
              <a:t>register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89594" y="6061467"/>
            <a:ext cx="3165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1400" dirty="0"/>
              <a:t>Account</a:t>
            </a:r>
            <a:r>
              <a:rPr kumimoji="1" lang="ja-JP" altLang="en-US" sz="1400" dirty="0"/>
              <a:t>が</a:t>
            </a:r>
            <a:r>
              <a:rPr kumimoji="1" lang="ja-JP" altLang="en-US" sz="1400" dirty="0"/>
              <a:t>ある方は</a:t>
            </a:r>
            <a:r>
              <a:rPr kumimoji="1" lang="ja-JP" altLang="en-US" sz="1400" u="sng" dirty="0"/>
              <a:t>こちら</a:t>
            </a:r>
            <a:endParaRPr kumimoji="1" lang="ja-JP" altLang="en-US" sz="1400" u="sng" dirty="0"/>
          </a:p>
        </p:txBody>
      </p:sp>
      <p:sp>
        <p:nvSpPr>
          <p:cNvPr id="9" name="テキスト ボックス 12"/>
          <p:cNvSpPr txBox="1"/>
          <p:nvPr/>
        </p:nvSpPr>
        <p:spPr>
          <a:xfrm>
            <a:off x="6373495" y="4009390"/>
            <a:ext cx="168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/>
              <a:t>password</a:t>
            </a:r>
            <a:r>
              <a:rPr kumimoji="1" lang="ja-JP" altLang="en-US" dirty="0"/>
              <a:t>確認</a:t>
            </a:r>
            <a:endParaRPr kumimoji="1" lang="ja-JP" altLang="en-US" dirty="0"/>
          </a:p>
        </p:txBody>
      </p:sp>
      <p:sp>
        <p:nvSpPr>
          <p:cNvPr id="10" name="正方形/長方形 14"/>
          <p:cNvSpPr/>
          <p:nvPr/>
        </p:nvSpPr>
        <p:spPr>
          <a:xfrm>
            <a:off x="8174166" y="3969890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1" name="テキスト ボックス 11"/>
          <p:cNvSpPr txBox="1"/>
          <p:nvPr/>
        </p:nvSpPr>
        <p:spPr>
          <a:xfrm>
            <a:off x="6374130" y="2604770"/>
            <a:ext cx="167957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kumimoji="1" lang="en-US" altLang="ja-JP" sz="1600" dirty="0"/>
              <a:t>UserName</a:t>
            </a:r>
            <a:endParaRPr kumimoji="1" lang="en-US" altLang="ja-JP" sz="1600" dirty="0"/>
          </a:p>
        </p:txBody>
      </p:sp>
      <p:sp>
        <p:nvSpPr>
          <p:cNvPr id="17" name="正方形/長方形 13"/>
          <p:cNvSpPr/>
          <p:nvPr/>
        </p:nvSpPr>
        <p:spPr>
          <a:xfrm>
            <a:off x="8174166" y="2575036"/>
            <a:ext cx="3472774" cy="41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8" name="矩形 17"/>
          <p:cNvSpPr/>
          <p:nvPr/>
        </p:nvSpPr>
        <p:spPr>
          <a:xfrm>
            <a:off x="6726555" y="4932680"/>
            <a:ext cx="188595" cy="188595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09765" y="4842510"/>
            <a:ext cx="2597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 u="sng" dirty="0">
                <a:solidFill>
                  <a:schemeClr val="accent1"/>
                </a:solidFill>
                <a:sym typeface="+mn-ea"/>
              </a:rPr>
              <a:t>利用規約</a:t>
            </a:r>
            <a:r>
              <a:rPr lang="ja-JP" altLang="en-US" dirty="0">
                <a:sym typeface="+mn-ea"/>
              </a:rPr>
              <a:t>の確認</a:t>
            </a:r>
            <a:endParaRPr lang="ja-JP" altLang="en-US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97625" y="913765"/>
            <a:ext cx="4702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ym typeface="+mn-ea"/>
              </a:rPr>
              <a:t>R</a:t>
            </a:r>
            <a:r>
              <a:rPr lang="zh-CN" altLang="en-US" sz="2400" dirty="0">
                <a:sym typeface="+mn-ea"/>
              </a:rPr>
              <a:t>egister</a:t>
            </a:r>
            <a:endParaRPr lang="zh-CN" altLang="en-US" sz="2400" dirty="0">
              <a:sym typeface="+mn-ea"/>
            </a:endParaRPr>
          </a:p>
        </p:txBody>
      </p:sp>
      <p:sp>
        <p:nvSpPr>
          <p:cNvPr id="24" name="テキスト ボックス 16"/>
          <p:cNvSpPr txBox="1"/>
          <p:nvPr/>
        </p:nvSpPr>
        <p:spPr>
          <a:xfrm>
            <a:off x="6397438" y="1411898"/>
            <a:ext cx="417316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Email</a:t>
            </a:r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又は</a:t>
            </a:r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が異なります。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70625" y="1882775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①</a:t>
            </a:r>
            <a:endParaRPr lang="ja-JP" altLang="zh-CN" sz="1600"/>
          </a:p>
        </p:txBody>
      </p:sp>
      <p:sp>
        <p:nvSpPr>
          <p:cNvPr id="26" name="文本框 25"/>
          <p:cNvSpPr txBox="1"/>
          <p:nvPr/>
        </p:nvSpPr>
        <p:spPr>
          <a:xfrm>
            <a:off x="6271895" y="2591435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➁</a:t>
            </a:r>
            <a:endParaRPr lang="ja-JP" altLang="zh-CN" sz="1600"/>
          </a:p>
        </p:txBody>
      </p:sp>
      <p:sp>
        <p:nvSpPr>
          <p:cNvPr id="27" name="文本框 26"/>
          <p:cNvSpPr txBox="1"/>
          <p:nvPr/>
        </p:nvSpPr>
        <p:spPr>
          <a:xfrm>
            <a:off x="6270625" y="3285490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③</a:t>
            </a:r>
            <a:endParaRPr lang="ja-JP" altLang="zh-CN" sz="1600"/>
          </a:p>
        </p:txBody>
      </p:sp>
      <p:sp>
        <p:nvSpPr>
          <p:cNvPr id="28" name="文本框 27"/>
          <p:cNvSpPr txBox="1"/>
          <p:nvPr/>
        </p:nvSpPr>
        <p:spPr>
          <a:xfrm>
            <a:off x="6218555" y="4005580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④</a:t>
            </a:r>
            <a:endParaRPr lang="ja-JP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6270625" y="4842510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⑤</a:t>
            </a:r>
            <a:endParaRPr lang="ja-JP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7640320" y="5511800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⑥</a:t>
            </a:r>
            <a:endParaRPr lang="ja-JP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7559040" y="5998845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⑦</a:t>
            </a:r>
            <a:endParaRPr lang="ja-JP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6218555" y="1257935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⑨</a:t>
            </a:r>
            <a:endParaRPr lang="ja-JP" altLang="zh-CN" sz="1600"/>
          </a:p>
        </p:txBody>
      </p:sp>
      <p:sp>
        <p:nvSpPr>
          <p:cNvPr id="33" name="文本框 32"/>
          <p:cNvSpPr txBox="1"/>
          <p:nvPr/>
        </p:nvSpPr>
        <p:spPr>
          <a:xfrm>
            <a:off x="6135370" y="480060"/>
            <a:ext cx="4133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zh-CN" sz="1600"/>
              <a:t>⑧</a:t>
            </a:r>
            <a:endParaRPr lang="ja-JP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197475" y="6006465"/>
            <a:ext cx="6419850" cy="515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5" y="262325"/>
            <a:ext cx="10969200" cy="705600"/>
          </a:xfrm>
        </p:spPr>
        <p:txBody>
          <a:bodyPr/>
          <a:lstStyle/>
          <a:p>
            <a:r>
              <a:rPr lang="zh-CN" altLang="en-US"/>
              <a:t>カート一覧画面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78130" y="1136015"/>
            <a:ext cx="4927600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/user/cart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➀</a:t>
            </a:r>
            <a:r>
              <a:rPr lang="zh-CN" altLang="en-US" sz="1400" dirty="0">
                <a:sym typeface="+mn-ea"/>
              </a:rPr>
              <a:t>ログアウト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en-US" altLang="zh-CN" sz="1400" dirty="0">
                <a:sym typeface="+mn-ea"/>
              </a:rPr>
              <a:t> Logout</a:t>
            </a:r>
            <a:r>
              <a:rPr lang="zh-CN" altLang="en-US" sz="1400" dirty="0">
                <a:sym typeface="+mn-ea"/>
              </a:rPr>
              <a:t>をさせるための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②</a:t>
            </a:r>
            <a:r>
              <a:rPr lang="zh-CN" altLang="en-US" sz="1400">
                <a:sym typeface="+mn-ea"/>
              </a:rPr>
              <a:t>カート一覧</a:t>
            </a:r>
            <a:r>
              <a:rPr lang="ja-JP" altLang="zh-CN" sz="1400" dirty="0">
                <a:sym typeface="+mn-ea"/>
              </a:rPr>
              <a:t>表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cartの内容</a:t>
            </a:r>
            <a:r>
              <a:rPr lang="ja-JP" altLang="zh-CN" sz="1400" dirty="0">
                <a:sym typeface="+mn-ea"/>
              </a:rPr>
              <a:t>の表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③</a:t>
            </a:r>
            <a:r>
              <a:rPr lang="zh-CN" altLang="en-US" sz="1400" dirty="0">
                <a:sym typeface="+mn-ea"/>
              </a:rPr>
              <a:t>個数</a:t>
            </a:r>
            <a:r>
              <a:rPr lang="ja-JP" altLang="zh-CN" sz="1400" dirty="0">
                <a:sym typeface="+mn-ea"/>
              </a:rPr>
              <a:t>入力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ja-JP" altLang="zh-CN" sz="1400" dirty="0">
                <a:sym typeface="+mn-ea"/>
              </a:rPr>
              <a:t>商品</a:t>
            </a:r>
            <a:r>
              <a:rPr lang="zh-CN" altLang="en-US" sz="1400" dirty="0">
                <a:sym typeface="+mn-ea"/>
              </a:rPr>
              <a:t>個数の変更</a:t>
            </a:r>
            <a:r>
              <a:rPr lang="ja-JP" altLang="zh-CN" sz="1400" dirty="0">
                <a:sym typeface="+mn-ea"/>
              </a:rPr>
              <a:t>する</a:t>
            </a:r>
            <a:r>
              <a:rPr lang="ja-JP" altLang="en-US" sz="1400" dirty="0">
                <a:sym typeface="+mn-ea"/>
              </a:rPr>
              <a:t>テキストボックス</a:t>
            </a:r>
            <a:endParaRPr lang="ja-JP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④</a:t>
            </a:r>
            <a:r>
              <a:rPr lang="zh-CN" altLang="en-US" sz="1400" dirty="0">
                <a:sym typeface="+mn-ea"/>
              </a:rPr>
              <a:t>削除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cartの内容を削除</a:t>
            </a:r>
            <a:r>
              <a:rPr lang="ja-JP" altLang="zh-CN" sz="1400" dirty="0">
                <a:sym typeface="+mn-ea"/>
              </a:rPr>
              <a:t>する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⑤</a:t>
            </a:r>
            <a:r>
              <a:rPr lang="zh-CN" altLang="en-US" sz="1400" dirty="0">
                <a:sym typeface="+mn-ea"/>
              </a:rPr>
              <a:t>お気に入り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cartの内容をお気に入り商品</a:t>
            </a:r>
            <a:r>
              <a:rPr lang="zh-CN" altLang="en-US" sz="1400" dirty="0">
                <a:sym typeface="+mn-ea"/>
              </a:rPr>
              <a:t>になる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⑥</a:t>
            </a:r>
            <a:r>
              <a:rPr lang="zh-CN" altLang="en-US" sz="1400">
                <a:sym typeface="+mn-ea"/>
              </a:rPr>
              <a:t>お気に入り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お気に入り商品</a:t>
            </a:r>
            <a:r>
              <a:rPr lang="zh-CN" altLang="en-US" sz="1400" dirty="0">
                <a:sym typeface="+mn-ea"/>
              </a:rPr>
              <a:t>ページ</a:t>
            </a:r>
            <a:r>
              <a:rPr lang="ja-JP" altLang="en-US" sz="1400" dirty="0">
                <a:sym typeface="+mn-ea"/>
              </a:rPr>
              <a:t>画面へ遷移させるため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⑦</a:t>
            </a:r>
            <a:r>
              <a:rPr lang="ja-JP" altLang="zh-CN" sz="1400">
                <a:sym typeface="+mn-ea"/>
              </a:rPr>
              <a:t>レジに進む</a:t>
            </a:r>
            <a:endParaRPr lang="ja-JP" altLang="zh-CN" sz="140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　レジ</a:t>
            </a:r>
            <a:r>
              <a:rPr lang="zh-CN" altLang="en-US" sz="1400" dirty="0">
                <a:sym typeface="+mn-ea"/>
              </a:rPr>
              <a:t>ページ</a:t>
            </a:r>
            <a:r>
              <a:rPr lang="ja-JP" altLang="en-US" sz="1400" dirty="0">
                <a:sym typeface="+mn-ea"/>
              </a:rPr>
              <a:t>画面へ遷移させるため</a:t>
            </a:r>
            <a:r>
              <a:rPr lang="zh-CN" altLang="en-US" sz="1400" dirty="0">
                <a:sym typeface="+mn-ea"/>
              </a:rPr>
              <a:t>button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⑧</a:t>
            </a:r>
            <a:r>
              <a:rPr lang="zh-CN" altLang="en-US" sz="1400">
                <a:sym typeface="+mn-ea"/>
              </a:rPr>
              <a:t>小計</a:t>
            </a:r>
            <a:endParaRPr lang="zh-CN" altLang="en-US" sz="140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商品</a:t>
            </a:r>
            <a:r>
              <a:rPr lang="zh-CN" altLang="en-US" sz="1400" dirty="0">
                <a:sym typeface="+mn-ea"/>
              </a:rPr>
              <a:t>個数</a:t>
            </a:r>
            <a:r>
              <a:rPr lang="ja-JP" altLang="zh-CN" sz="1400" dirty="0">
                <a:sym typeface="+mn-ea"/>
              </a:rPr>
              <a:t>と商品の小計価格を表示する</a:t>
            </a:r>
            <a:r>
              <a:rPr lang="ja-JP" altLang="en-US" sz="1400" dirty="0">
                <a:sym typeface="+mn-ea"/>
              </a:rPr>
              <a:t>ボックス、いつも</a:t>
            </a:r>
            <a:r>
              <a:rPr lang="ja-JP" altLang="zh-CN" sz="1400" dirty="0">
                <a:sym typeface="+mn-ea"/>
              </a:rPr>
              <a:t>表示する。</a:t>
            </a:r>
            <a:endParaRPr lang="ja-JP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5730" y="386080"/>
            <a:ext cx="6411595" cy="61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97475" y="730250"/>
            <a:ext cx="641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48605" y="386080"/>
            <a:ext cx="77279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419715" y="423545"/>
            <a:ext cx="118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1400" u="sng" dirty="0">
                <a:sym typeface="+mn-ea"/>
              </a:rPr>
              <a:t>ログアウト</a:t>
            </a:r>
            <a:endParaRPr lang="ja-JP" altLang="zh-CN" sz="1400" u="sng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835" y="870585"/>
            <a:ext cx="1773555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カート</a:t>
            </a:r>
            <a:endParaRPr lang="zh-CN" altLang="en-US" sz="2400"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41010" y="1511935"/>
            <a:ext cx="5840095" cy="1615440"/>
            <a:chOff x="8726" y="2381"/>
            <a:chExt cx="9197" cy="2544"/>
          </a:xfrm>
        </p:grpSpPr>
        <p:sp>
          <p:nvSpPr>
            <p:cNvPr id="12" name="矩形 11"/>
            <p:cNvSpPr/>
            <p:nvPr/>
          </p:nvSpPr>
          <p:spPr>
            <a:xfrm>
              <a:off x="8726" y="2381"/>
              <a:ext cx="8919" cy="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105" y="2720"/>
              <a:ext cx="2125" cy="181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1">
                      <a:lumMod val="75000"/>
                    </a:schemeClr>
                  </a:solidFill>
                </a:rPr>
                <a:t>img</a:t>
              </a: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23" y="2720"/>
              <a:ext cx="6400" cy="1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>
                  <a:sym typeface="+mn-ea"/>
                </a:rPr>
                <a:t>商品</a:t>
              </a:r>
              <a:r>
                <a:rPr lang="ja-JP" altLang="zh-CN" sz="2000" b="1">
                  <a:sym typeface="+mn-ea"/>
                </a:rPr>
                <a:t>名</a:t>
              </a:r>
              <a:endParaRPr lang="ja-JP" altLang="zh-CN" sz="900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>
                  <a:sym typeface="+mn-ea"/>
                </a:rPr>
                <a:t>商品</a:t>
              </a:r>
              <a:r>
                <a:rPr lang="ja-JP" altLang="zh-CN">
                  <a:sym typeface="+mn-ea"/>
                </a:rPr>
                <a:t>種類</a:t>
              </a:r>
              <a:endParaRPr lang="ja-JP" altLang="zh-CN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167" y="3522"/>
              <a:ext cx="1713" cy="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ｘｘｘ</a:t>
              </a:r>
              <a:endParaRPr lang="ja-JP" altLang="zh-CN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516" y="3522"/>
              <a:ext cx="1699" cy="101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 sz="2400" b="1">
                  <a:solidFill>
                    <a:schemeClr val="tx1"/>
                  </a:solidFill>
                </a:rPr>
                <a:t>１</a:t>
              </a:r>
              <a:endParaRPr lang="ja-JP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72" y="2720"/>
              <a:ext cx="1043" cy="59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u="sng">
                  <a:solidFill>
                    <a:schemeClr val="bg2">
                      <a:lumMod val="50000"/>
                    </a:schemeClr>
                  </a:solidFill>
                </a:rPr>
                <a:t>削除</a:t>
              </a:r>
              <a:endParaRPr lang="zh-CN" altLang="en-US" u="sn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167" y="4106"/>
              <a:ext cx="2349" cy="71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600" u="sng"/>
                <a:t>♡お気に入り</a:t>
              </a:r>
              <a:endParaRPr lang="zh-CN" altLang="en-US" sz="1600" u="sng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541010" y="3456940"/>
            <a:ext cx="5840095" cy="1615440"/>
            <a:chOff x="8726" y="2381"/>
            <a:chExt cx="9197" cy="2544"/>
          </a:xfrm>
        </p:grpSpPr>
        <p:sp>
          <p:nvSpPr>
            <p:cNvPr id="30" name="矩形 29"/>
            <p:cNvSpPr/>
            <p:nvPr/>
          </p:nvSpPr>
          <p:spPr>
            <a:xfrm>
              <a:off x="8726" y="2381"/>
              <a:ext cx="8919" cy="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05" y="2720"/>
              <a:ext cx="2125" cy="181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1">
                      <a:lumMod val="75000"/>
                    </a:schemeClr>
                  </a:solidFill>
                </a:rPr>
                <a:t>img</a:t>
              </a: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523" y="2720"/>
              <a:ext cx="6400" cy="1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>
                  <a:sym typeface="+mn-ea"/>
                </a:rPr>
                <a:t>商品</a:t>
              </a:r>
              <a:r>
                <a:rPr lang="ja-JP" altLang="zh-CN" sz="2000" b="1">
                  <a:sym typeface="+mn-ea"/>
                </a:rPr>
                <a:t>名</a:t>
              </a:r>
              <a:endParaRPr lang="ja-JP" altLang="zh-CN" sz="900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>
                  <a:sym typeface="+mn-ea"/>
                </a:rPr>
                <a:t>商品</a:t>
              </a:r>
              <a:r>
                <a:rPr lang="ja-JP" altLang="zh-CN">
                  <a:sym typeface="+mn-ea"/>
                </a:rPr>
                <a:t>種類</a:t>
              </a:r>
              <a:endParaRPr lang="ja-JP" altLang="zh-CN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167" y="3522"/>
              <a:ext cx="1713" cy="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ｘｘｘ</a:t>
              </a:r>
              <a:endParaRPr lang="ja-JP" altLang="zh-CN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516" y="3522"/>
              <a:ext cx="1699" cy="101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 sz="2400" b="1">
                  <a:solidFill>
                    <a:schemeClr val="tx1"/>
                  </a:solidFill>
                </a:rPr>
                <a:t>３</a:t>
              </a:r>
              <a:endParaRPr lang="ja-JP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172" y="2720"/>
              <a:ext cx="1043" cy="59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u="sng">
                  <a:solidFill>
                    <a:schemeClr val="bg2">
                      <a:lumMod val="50000"/>
                    </a:schemeClr>
                  </a:solidFill>
                </a:rPr>
                <a:t>削除</a:t>
              </a:r>
              <a:endParaRPr lang="zh-CN" altLang="en-US" u="sn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167" y="4106"/>
              <a:ext cx="2349" cy="71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600" u="sng"/>
                <a:t>♡お気に入り</a:t>
              </a:r>
              <a:endParaRPr lang="zh-CN" altLang="en-US" sz="1600" u="sng"/>
            </a:p>
          </p:txBody>
        </p:sp>
      </p:grpSp>
      <p:sp>
        <p:nvSpPr>
          <p:cNvPr id="37" name="矩形 36"/>
          <p:cNvSpPr/>
          <p:nvPr/>
        </p:nvSpPr>
        <p:spPr>
          <a:xfrm>
            <a:off x="5410835" y="1350645"/>
            <a:ext cx="6042025" cy="40132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51755" y="1136015"/>
            <a:ext cx="3892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②</a:t>
            </a:r>
            <a:endParaRPr lang="zh-CN" altLang="en-US" sz="1400" dirty="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70795" y="413385"/>
            <a:ext cx="441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➀</a:t>
            </a:r>
            <a:endParaRPr lang="zh-CN" altLang="en-US" sz="1400" dirty="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22155" y="2012315"/>
            <a:ext cx="3905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③</a:t>
            </a:r>
            <a:endParaRPr lang="zh-CN" altLang="en-US" sz="1400" dirty="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012680" y="1616710"/>
            <a:ext cx="381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④</a:t>
            </a:r>
            <a:endParaRPr lang="zh-CN" altLang="en-US" sz="1400" dirty="0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56575" y="2571750"/>
            <a:ext cx="433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⑤</a:t>
            </a:r>
            <a:endParaRPr lang="zh-CN" altLang="en-US" sz="1400" dirty="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48605" y="60636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小計</a:t>
            </a:r>
            <a:r>
              <a:rPr lang="zh-CN" altLang="en-US"/>
              <a:t> (</a:t>
            </a:r>
            <a:r>
              <a:rPr lang="en-US" altLang="zh-CN"/>
              <a:t>ⅹ</a:t>
            </a:r>
            <a:r>
              <a:rPr lang="zh-CN" altLang="en-US"/>
              <a:t> 個の商品): </a:t>
            </a:r>
            <a:r>
              <a:rPr lang="zh-CN" altLang="en-US" sz="2000"/>
              <a:t>￥</a:t>
            </a:r>
            <a:r>
              <a:rPr lang="en-US" altLang="zh-CN" sz="2000"/>
              <a:t>xxxx</a:t>
            </a:r>
            <a:endParaRPr lang="en-US" altLang="zh-CN" sz="2000"/>
          </a:p>
        </p:txBody>
      </p:sp>
      <p:sp>
        <p:nvSpPr>
          <p:cNvPr id="45" name="文本框 44"/>
          <p:cNvSpPr txBox="1"/>
          <p:nvPr/>
        </p:nvSpPr>
        <p:spPr>
          <a:xfrm>
            <a:off x="9921875" y="6083935"/>
            <a:ext cx="135699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ja-JP" altLang="zh-CN"/>
              <a:t>レジ</a:t>
            </a:r>
            <a:r>
              <a:rPr lang="ja-JP" altLang="zh-CN"/>
              <a:t>に進む</a:t>
            </a:r>
            <a:endParaRPr lang="ja-JP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0269855" y="966470"/>
            <a:ext cx="1123950" cy="30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ja-JP" altLang="zh-CN" sz="1400"/>
              <a:t>レジに進む</a:t>
            </a:r>
            <a:endParaRPr lang="ja-JP" altLang="zh-CN" sz="1400"/>
          </a:p>
        </p:txBody>
      </p:sp>
      <p:sp>
        <p:nvSpPr>
          <p:cNvPr id="47" name="文本框 46"/>
          <p:cNvSpPr txBox="1"/>
          <p:nvPr/>
        </p:nvSpPr>
        <p:spPr>
          <a:xfrm>
            <a:off x="9046845" y="966470"/>
            <a:ext cx="1123950" cy="30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 sz="1400">
                <a:sym typeface="+mn-ea"/>
              </a:rPr>
              <a:t>お気に入り</a:t>
            </a:r>
            <a:endParaRPr lang="zh-CN" altLang="en-US" sz="140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201910" y="720090"/>
            <a:ext cx="381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⑦</a:t>
            </a:r>
            <a:endParaRPr lang="zh-CN" altLang="en-US" sz="1400" dirty="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763000" y="730250"/>
            <a:ext cx="4064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⑥</a:t>
            </a:r>
            <a:endParaRPr lang="zh-CN" altLang="en-US" sz="1400" dirty="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05730" y="5746750"/>
            <a:ext cx="3562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⑧</a:t>
            </a:r>
            <a:endParaRPr lang="ja-JP" altLang="zh-CN" sz="1400" dirty="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40875" y="6021070"/>
            <a:ext cx="381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⑦</a:t>
            </a:r>
            <a:endParaRPr lang="zh-CN" altLang="en-US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購入内容確認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8330" y="1490345"/>
            <a:ext cx="4411980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/{userID}/order/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①</a:t>
            </a:r>
            <a:r>
              <a:rPr lang="zh-CN" altLang="en-US" sz="1400" dirty="0">
                <a:sym typeface="+mn-ea"/>
              </a:rPr>
              <a:t>カートに戻す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カート一覧</a:t>
            </a:r>
            <a:r>
              <a:rPr lang="ja-JP" altLang="en-US" sz="1400" dirty="0">
                <a:sym typeface="+mn-ea"/>
              </a:rPr>
              <a:t>画面</a:t>
            </a:r>
            <a:r>
              <a:rPr lang="zh-CN" altLang="en-US" sz="1400" dirty="0">
                <a:sym typeface="+mn-ea"/>
              </a:rPr>
              <a:t>に戻す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②</a:t>
            </a:r>
            <a:r>
              <a:rPr lang="zh-CN" altLang="en-US" sz="1400" dirty="0">
                <a:sym typeface="+mn-ea"/>
              </a:rPr>
              <a:t>注文の内容</a:t>
            </a:r>
            <a:r>
              <a:rPr lang="ja-JP" altLang="zh-CN" sz="1400" dirty="0">
                <a:sym typeface="+mn-ea"/>
              </a:rPr>
              <a:t>表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注文の内容確認</a:t>
            </a:r>
            <a:r>
              <a:rPr lang="ja-JP" altLang="zh-CN" sz="1400" dirty="0">
                <a:sym typeface="+mn-ea"/>
              </a:rPr>
              <a:t>表</a:t>
            </a:r>
            <a:endParaRPr lang="ja-JP" altLang="zh-CN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③</a:t>
            </a:r>
            <a:r>
              <a:rPr lang="zh-CN" altLang="en-US" sz="1400">
                <a:sym typeface="+mn-ea"/>
              </a:rPr>
              <a:t>氏名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氏名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④</a:t>
            </a:r>
            <a:r>
              <a:rPr lang="zh-CN" altLang="en-US" sz="1400">
                <a:sym typeface="+mn-ea"/>
              </a:rPr>
              <a:t>郵便番号</a:t>
            </a:r>
            <a:endParaRPr lang="zh-CN" altLang="en-US" sz="140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郵便番号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⑤</a:t>
            </a:r>
            <a:r>
              <a:rPr lang="zh-CN" altLang="en-US" sz="1400">
                <a:sym typeface="+mn-ea"/>
              </a:rPr>
              <a:t>都道府県</a:t>
            </a:r>
            <a:endParaRPr lang="zh-CN" altLang="en-US" sz="1400"/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氏名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⑥</a:t>
            </a:r>
            <a:r>
              <a:rPr lang="zh-CN" altLang="en-US" sz="1400">
                <a:sym typeface="+mn-ea"/>
              </a:rPr>
              <a:t>住所</a:t>
            </a:r>
            <a:endParaRPr lang="zh-CN" altLang="en-US" sz="1400"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400"/>
              </a:spcAft>
              <a:buFont typeface="+mj-ea"/>
              <a:buNone/>
            </a:pPr>
            <a:r>
              <a:rPr lang="ja-JP" altLang="zh-CN" sz="140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郵便番号</a:t>
            </a:r>
            <a:r>
              <a:rPr lang="ja-JP" altLang="en-US" sz="1400" dirty="0">
                <a:sym typeface="+mn-ea"/>
              </a:rPr>
              <a:t>を入力するテキストボックス</a:t>
            </a:r>
            <a:endParaRPr lang="ja-JP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⑦</a:t>
            </a:r>
            <a:r>
              <a:rPr lang="zh-CN" altLang="en-US" sz="1400">
                <a:sym typeface="+mn-ea"/>
              </a:rPr>
              <a:t>支払い総額</a:t>
            </a:r>
            <a:endParaRPr lang="zh-CN" altLang="en-US" sz="140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支払い総額</a:t>
            </a:r>
            <a:r>
              <a:rPr lang="ja-JP" altLang="zh-CN" sz="1400">
                <a:sym typeface="+mn-ea"/>
              </a:rPr>
              <a:t>を</a:t>
            </a:r>
            <a:r>
              <a:rPr lang="ja-JP" altLang="en-US" sz="1400" dirty="0">
                <a:sym typeface="+mn-ea"/>
              </a:rPr>
              <a:t>表示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⑧</a:t>
            </a:r>
            <a:r>
              <a:rPr lang="zh-CN" altLang="en-US" sz="1400" dirty="0">
                <a:sym typeface="+mn-ea"/>
              </a:rPr>
              <a:t>支払方法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支払方法</a:t>
            </a:r>
            <a:r>
              <a:rPr lang="ja-JP" altLang="en-US" sz="1400" dirty="0">
                <a:sym typeface="+mn-ea"/>
              </a:rPr>
              <a:t>画面へ遷移させるために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7475" y="386080"/>
            <a:ext cx="6419850" cy="6346212"/>
            <a:chOff x="8185" y="608"/>
            <a:chExt cx="10110" cy="9663"/>
          </a:xfrm>
        </p:grpSpPr>
        <p:sp>
          <p:nvSpPr>
            <p:cNvPr id="6" name="矩形 5"/>
            <p:cNvSpPr/>
            <p:nvPr/>
          </p:nvSpPr>
          <p:spPr>
            <a:xfrm>
              <a:off x="8198" y="608"/>
              <a:ext cx="10097" cy="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8185" y="1150"/>
              <a:ext cx="10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423" y="608"/>
              <a:ext cx="1217" cy="5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Logo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09" y="667"/>
              <a:ext cx="1872" cy="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1400" u="sng" dirty="0">
                  <a:sym typeface="+mn-ea"/>
                </a:rPr>
                <a:t>ログアウト</a:t>
              </a:r>
              <a:endParaRPr lang="ja-JP" altLang="zh-CN" sz="1400" u="sng" dirty="0"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4310" y="792480"/>
            <a:ext cx="14814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u="sng">
                <a:sym typeface="+mn-ea"/>
              </a:rPr>
              <a:t>カートに戻す</a:t>
            </a:r>
            <a:endParaRPr lang="zh-CN" altLang="en-US" sz="1400" u="sng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6400" y="1099185"/>
            <a:ext cx="309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sym typeface="+mn-ea"/>
              </a:rPr>
              <a:t>注文</a:t>
            </a:r>
            <a:r>
              <a:rPr lang="ja-JP" altLang="zh-CN" dirty="0">
                <a:sym typeface="+mn-ea"/>
              </a:rPr>
              <a:t>内容の</a:t>
            </a:r>
            <a:r>
              <a:rPr lang="zh-CN" altLang="en-US" dirty="0">
                <a:sym typeface="+mn-ea"/>
              </a:rPr>
              <a:t>確認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41010" y="5801360"/>
            <a:ext cx="438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支払い総額:</a:t>
            </a:r>
            <a:r>
              <a:rPr lang="en-US" altLang="ja-JP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rPr>
              <a:t>XXX</a:t>
            </a:r>
            <a:r>
              <a:rPr lang="ja-JP" altLang="en-US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rPr>
              <a:t>円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541010" y="1511935"/>
            <a:ext cx="5782310" cy="887730"/>
            <a:chOff x="8726" y="2381"/>
            <a:chExt cx="9106" cy="1398"/>
          </a:xfrm>
        </p:grpSpPr>
        <p:grpSp>
          <p:nvGrpSpPr>
            <p:cNvPr id="20" name="组合 19"/>
            <p:cNvGrpSpPr/>
            <p:nvPr/>
          </p:nvGrpSpPr>
          <p:grpSpPr>
            <a:xfrm>
              <a:off x="8726" y="2381"/>
              <a:ext cx="9107" cy="1399"/>
              <a:chOff x="8726" y="2381"/>
              <a:chExt cx="9107" cy="254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8726" y="2381"/>
                <a:ext cx="8919" cy="2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105" y="2720"/>
                <a:ext cx="2125" cy="181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</a:rPr>
                  <a:t>img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433" y="2669"/>
                <a:ext cx="6400" cy="18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 sz="2000" b="1">
                    <a:sym typeface="+mn-ea"/>
                  </a:rPr>
                  <a:t>商品</a:t>
                </a:r>
                <a:r>
                  <a:rPr lang="ja-JP" altLang="zh-CN" sz="2000" b="1">
                    <a:sym typeface="+mn-ea"/>
                  </a:rPr>
                  <a:t>名</a:t>
                </a:r>
                <a:endParaRPr lang="ja-JP" altLang="zh-CN" sz="900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1400">
                    <a:sym typeface="+mn-ea"/>
                  </a:rPr>
                  <a:t>商品</a:t>
                </a:r>
                <a:r>
                  <a:rPr lang="ja-JP" altLang="zh-CN" sz="1400">
                    <a:sym typeface="+mn-ea"/>
                  </a:rPr>
                  <a:t>種類</a:t>
                </a:r>
                <a:endParaRPr lang="ja-JP" altLang="zh-CN" sz="1400">
                  <a:sym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505" y="3675"/>
                <a:ext cx="1005" cy="101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ja-JP" altLang="zh-CN" sz="2400" b="1">
                    <a:solidFill>
                      <a:schemeClr val="tx1"/>
                    </a:solidFill>
                  </a:rPr>
                  <a:t>１</a:t>
                </a:r>
                <a:endParaRPr lang="ja-JP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67" y="4106"/>
                <a:ext cx="2349" cy="71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endParaRPr lang="zh-CN" altLang="en-US" sz="1600" u="sng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5516" y="3056"/>
              <a:ext cx="202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41010" y="2390140"/>
            <a:ext cx="5782310" cy="887730"/>
            <a:chOff x="8726" y="2381"/>
            <a:chExt cx="9106" cy="1398"/>
          </a:xfrm>
        </p:grpSpPr>
        <p:grpSp>
          <p:nvGrpSpPr>
            <p:cNvPr id="39" name="组合 38"/>
            <p:cNvGrpSpPr/>
            <p:nvPr/>
          </p:nvGrpSpPr>
          <p:grpSpPr>
            <a:xfrm>
              <a:off x="8726" y="2381"/>
              <a:ext cx="9107" cy="1399"/>
              <a:chOff x="8726" y="2381"/>
              <a:chExt cx="9107" cy="25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726" y="2381"/>
                <a:ext cx="8919" cy="2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105" y="2720"/>
                <a:ext cx="2125" cy="181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</a:rPr>
                  <a:t>img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433" y="2669"/>
                <a:ext cx="6400" cy="18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 sz="2000" b="1">
                    <a:sym typeface="+mn-ea"/>
                  </a:rPr>
                  <a:t>商品</a:t>
                </a:r>
                <a:r>
                  <a:rPr lang="ja-JP" altLang="zh-CN" sz="2000" b="1">
                    <a:sym typeface="+mn-ea"/>
                  </a:rPr>
                  <a:t>名</a:t>
                </a:r>
                <a:endParaRPr lang="ja-JP" altLang="zh-CN" sz="900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1400">
                    <a:sym typeface="+mn-ea"/>
                  </a:rPr>
                  <a:t>商品</a:t>
                </a:r>
                <a:r>
                  <a:rPr lang="ja-JP" altLang="zh-CN" sz="1400">
                    <a:sym typeface="+mn-ea"/>
                  </a:rPr>
                  <a:t>種類</a:t>
                </a:r>
                <a:endParaRPr lang="ja-JP" altLang="zh-CN" sz="1400">
                  <a:sym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4505" y="3675"/>
                <a:ext cx="1005" cy="101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ja-JP" altLang="zh-CN" sz="2400" b="1">
                    <a:solidFill>
                      <a:schemeClr val="tx1"/>
                    </a:solidFill>
                  </a:rPr>
                  <a:t>１</a:t>
                </a:r>
                <a:endParaRPr lang="ja-JP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3167" y="4106"/>
                <a:ext cx="2349" cy="71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endParaRPr lang="zh-CN" altLang="en-US" sz="1600" u="sng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5516" y="3056"/>
              <a:ext cx="202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41013" y="3368675"/>
            <a:ext cx="6077582" cy="2205355"/>
            <a:chOff x="8702" y="5305"/>
            <a:chExt cx="9624" cy="3087"/>
          </a:xfrm>
        </p:grpSpPr>
        <p:sp>
          <p:nvSpPr>
            <p:cNvPr id="46" name="文本框 45"/>
            <p:cNvSpPr txBox="1"/>
            <p:nvPr/>
          </p:nvSpPr>
          <p:spPr>
            <a:xfrm>
              <a:off x="8995" y="5376"/>
              <a:ext cx="9331" cy="4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/>
                <a:t>配送先住所を登録</a:t>
              </a:r>
              <a:endParaRPr lang="zh-CN" altLang="en-US" sz="1400" b="1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98" y="5880"/>
              <a:ext cx="559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氏名</a:t>
              </a:r>
              <a:endParaRPr lang="zh-CN" altLang="en-US" sz="1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702" y="5305"/>
              <a:ext cx="8968" cy="3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正方形/長方形 13"/>
            <p:cNvSpPr/>
            <p:nvPr/>
          </p:nvSpPr>
          <p:spPr>
            <a:xfrm>
              <a:off x="11382" y="5881"/>
              <a:ext cx="3387" cy="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 sz="1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97" y="6480"/>
              <a:ext cx="173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郵便番号</a:t>
              </a:r>
              <a:endParaRPr lang="zh-CN" altLang="en-US" sz="1200"/>
            </a:p>
          </p:txBody>
        </p:sp>
        <p:sp>
          <p:nvSpPr>
            <p:cNvPr id="51" name="正方形/長方形 13"/>
            <p:cNvSpPr/>
            <p:nvPr/>
          </p:nvSpPr>
          <p:spPr>
            <a:xfrm>
              <a:off x="11382" y="6480"/>
              <a:ext cx="3387" cy="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 sz="12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96" y="7105"/>
              <a:ext cx="173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都道府県</a:t>
              </a:r>
              <a:endParaRPr lang="zh-CN" altLang="en-US" sz="1200"/>
            </a:p>
          </p:txBody>
        </p:sp>
        <p:sp>
          <p:nvSpPr>
            <p:cNvPr id="55" name="正方形/長方形 13"/>
            <p:cNvSpPr/>
            <p:nvPr/>
          </p:nvSpPr>
          <p:spPr>
            <a:xfrm>
              <a:off x="11381" y="7105"/>
              <a:ext cx="3387" cy="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 sz="12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996" y="7671"/>
              <a:ext cx="173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住所</a:t>
              </a:r>
              <a:endParaRPr lang="zh-CN" altLang="en-US" sz="1200"/>
            </a:p>
          </p:txBody>
        </p:sp>
        <p:sp>
          <p:nvSpPr>
            <p:cNvPr id="57" name="正方形/長方形 13"/>
            <p:cNvSpPr/>
            <p:nvPr/>
          </p:nvSpPr>
          <p:spPr>
            <a:xfrm>
              <a:off x="11381" y="7671"/>
              <a:ext cx="5028" cy="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 sz="12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583805" y="6169660"/>
            <a:ext cx="143891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支払方法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30165" y="673735"/>
            <a:ext cx="325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①</a:t>
            </a:r>
            <a:endParaRPr lang="zh-CN" altLang="en-US" sz="1400" dirty="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97475" y="12712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②</a:t>
            </a:r>
            <a:endParaRPr lang="zh-CN" altLang="en-US" sz="1400" dirty="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21325" y="373062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>
                <a:sym typeface="+mn-ea"/>
              </a:rPr>
              <a:t>③</a:t>
            </a:r>
            <a:endParaRPr lang="ja-JP" altLang="zh-CN" sz="1400"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12435" y="414655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>
                <a:sym typeface="+mn-ea"/>
              </a:rPr>
              <a:t>④</a:t>
            </a:r>
            <a:endParaRPr lang="ja-JP" altLang="zh-CN" sz="1400"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12435" y="456946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>
                <a:sym typeface="+mn-ea"/>
              </a:rPr>
              <a:t>⑤</a:t>
            </a:r>
            <a:endParaRPr lang="ja-JP" altLang="zh-CN" sz="1400"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512435" y="49923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>
                <a:sym typeface="+mn-ea"/>
              </a:rPr>
              <a:t>⑥</a:t>
            </a:r>
            <a:endParaRPr lang="ja-JP" altLang="zh-CN" sz="1400"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55260" y="562102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>
                <a:sym typeface="+mn-ea"/>
              </a:rPr>
              <a:t>⑦</a:t>
            </a:r>
            <a:endParaRPr lang="ja-JP" altLang="zh-CN" sz="140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755765" y="616712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⑧</a:t>
            </a:r>
            <a:endParaRPr lang="ja-JP" altLang="zh-CN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356100" cy="4759325"/>
          </a:xfr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/{userID}/order/pay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①</a:t>
            </a:r>
            <a:r>
              <a:rPr lang="zh-CN" altLang="en-US" sz="1400" dirty="0">
                <a:sym typeface="+mn-ea"/>
              </a:rPr>
              <a:t>支払方法</a:t>
            </a:r>
            <a:r>
              <a:rPr lang="zh-CN" altLang="en-US" sz="1400" dirty="0">
                <a:sym typeface="+mn-ea"/>
              </a:rPr>
              <a:t>を選択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支払方法を選択</a:t>
            </a:r>
            <a:r>
              <a:rPr lang="ja-JP" altLang="zh-CN" sz="1400" dirty="0">
                <a:sym typeface="+mn-ea"/>
              </a:rPr>
              <a:t>するチェックボックス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②</a:t>
            </a:r>
            <a:r>
              <a:rPr lang="zh-CN" altLang="en-US" sz="1400" dirty="0">
                <a:sym typeface="+mn-ea"/>
              </a:rPr>
              <a:t>内容確認</a:t>
            </a:r>
            <a:r>
              <a:rPr lang="zh-CN" altLang="en-US" sz="1400" dirty="0">
                <a:sym typeface="+mn-ea"/>
              </a:rPr>
              <a:t>に戻す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内容確認</a:t>
            </a:r>
            <a:r>
              <a:rPr lang="ja-JP" altLang="en-US" sz="1400" dirty="0">
                <a:sym typeface="+mn-ea"/>
              </a:rPr>
              <a:t>画面</a:t>
            </a:r>
            <a:r>
              <a:rPr lang="zh-CN" altLang="en-US" sz="1400" dirty="0">
                <a:sym typeface="+mn-ea"/>
              </a:rPr>
              <a:t>に戻すbutton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③</a:t>
            </a:r>
            <a:r>
              <a:rPr lang="zh-CN" altLang="en-US" sz="1400" dirty="0">
                <a:sym typeface="+mn-ea"/>
              </a:rPr>
              <a:t>注文</a:t>
            </a:r>
            <a:r>
              <a:rPr lang="ja-JP" altLang="zh-CN" sz="1400" dirty="0">
                <a:sym typeface="+mn-ea"/>
              </a:rPr>
              <a:t>する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注文</a:t>
            </a:r>
            <a:r>
              <a:rPr lang="ja-JP" altLang="zh-CN" sz="1400" dirty="0">
                <a:sym typeface="+mn-ea"/>
              </a:rPr>
              <a:t>する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7475" y="386080"/>
            <a:ext cx="6419850" cy="6346212"/>
            <a:chOff x="8185" y="608"/>
            <a:chExt cx="10110" cy="9663"/>
          </a:xfrm>
        </p:grpSpPr>
        <p:sp>
          <p:nvSpPr>
            <p:cNvPr id="6" name="矩形 5"/>
            <p:cNvSpPr/>
            <p:nvPr/>
          </p:nvSpPr>
          <p:spPr>
            <a:xfrm>
              <a:off x="8198" y="608"/>
              <a:ext cx="10097" cy="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8185" y="1150"/>
              <a:ext cx="10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423" y="608"/>
              <a:ext cx="1217" cy="5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Logo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09" y="667"/>
              <a:ext cx="1872" cy="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1400" u="sng" dirty="0">
                  <a:sym typeface="+mn-ea"/>
                </a:rPr>
                <a:t>ログアウト</a:t>
              </a:r>
              <a:endParaRPr lang="ja-JP" altLang="zh-CN" sz="1400" u="sng" dirty="0"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81930" y="777240"/>
            <a:ext cx="37953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u="sng">
                <a:sym typeface="+mn-ea"/>
              </a:rPr>
              <a:t>注文</a:t>
            </a:r>
            <a:r>
              <a:rPr lang="zh-CN" altLang="en-US" sz="1400" u="sng">
                <a:sym typeface="+mn-ea"/>
              </a:rPr>
              <a:t>内容の</a:t>
            </a:r>
            <a:r>
              <a:rPr lang="zh-CN" altLang="en-US" sz="1400" u="sng">
                <a:sym typeface="+mn-ea"/>
              </a:rPr>
              <a:t>確認</a:t>
            </a:r>
            <a:r>
              <a:rPr lang="zh-CN" altLang="en-US" sz="1400" u="sng">
                <a:sym typeface="+mn-ea"/>
              </a:rPr>
              <a:t>に戻す</a:t>
            </a:r>
            <a:endParaRPr lang="zh-CN" altLang="en-US" sz="1400" u="sng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4955" y="1198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dirty="0">
                <a:sym typeface="+mn-ea"/>
              </a:rPr>
              <a:t>お支払い方法を選択</a:t>
            </a:r>
            <a:endParaRPr lang="zh-CN" altLang="en-US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4700" y="1739900"/>
            <a:ext cx="349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クレジットカード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24195" y="1813560"/>
            <a:ext cx="220980" cy="220980"/>
          </a:xfrm>
          <a:prstGeom prst="ellipse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54700" y="23577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代金引換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624195" y="2431415"/>
            <a:ext cx="220980" cy="220980"/>
          </a:xfrm>
          <a:prstGeom prst="ellipse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4700" y="29756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コンビニ払い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3720" y="3049270"/>
            <a:ext cx="220980" cy="220980"/>
          </a:xfrm>
          <a:prstGeom prst="ellipse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49745" y="5588000"/>
            <a:ext cx="3105785" cy="3067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0" lvl="0" algn="ctr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注文</a:t>
            </a:r>
            <a:r>
              <a:rPr lang="ja-JP" altLang="zh-CN" sz="1400" dirty="0">
                <a:sym typeface="+mn-ea"/>
              </a:rPr>
              <a:t>する</a:t>
            </a:r>
            <a:endParaRPr lang="ja-JP" altLang="zh-CN" sz="1400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81930" y="156718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①</a:t>
            </a:r>
            <a:endParaRPr lang="ja-JP" altLang="zh-CN" sz="1400"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90795" y="71945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②</a:t>
            </a:r>
            <a:endParaRPr lang="ja-JP" altLang="zh-CN" sz="1400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25870" y="540321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③</a:t>
            </a:r>
            <a:endParaRPr lang="ja-JP" altLang="zh-CN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220" y="541725"/>
            <a:ext cx="10969200" cy="705600"/>
          </a:xfrm>
        </p:spPr>
        <p:txBody>
          <a:bodyPr/>
          <a:lstStyle/>
          <a:p>
            <a:r>
              <a:rPr lang="zh-CN" altLang="en-US"/>
              <a:t>購入後のthanks画面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66715" cy="4759325"/>
          </a:xfr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/{userID}/order/pay/succeed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①</a:t>
            </a:r>
            <a:r>
              <a:rPr lang="zh-CN" altLang="en-US" sz="1400" dirty="0">
                <a:sym typeface="+mn-ea"/>
              </a:rPr>
              <a:t>注文内容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注文内容</a:t>
            </a:r>
            <a:r>
              <a:rPr lang="ja-JP" altLang="zh-CN" sz="1400" dirty="0">
                <a:sym typeface="+mn-ea"/>
              </a:rPr>
              <a:t>を</a:t>
            </a:r>
            <a:r>
              <a:rPr lang="ja-JP" altLang="en-US" sz="1400" dirty="0">
                <a:sym typeface="+mn-ea"/>
              </a:rPr>
              <a:t>表示する表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②</a:t>
            </a:r>
            <a:r>
              <a:rPr lang="zh-CN" altLang="en-US" sz="1400">
                <a:sym typeface="+mn-ea"/>
              </a:rPr>
              <a:t>注文日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注文完成</a:t>
            </a:r>
            <a:r>
              <a:rPr lang="ja-JP" altLang="zh-CN" sz="1400" dirty="0">
                <a:sym typeface="+mn-ea"/>
              </a:rPr>
              <a:t>の</a:t>
            </a:r>
            <a:r>
              <a:rPr lang="zh-CN" altLang="en-US" sz="1400" dirty="0">
                <a:sym typeface="+mn-ea"/>
              </a:rPr>
              <a:t>時間</a:t>
            </a:r>
            <a:r>
              <a:rPr lang="ja-JP" altLang="zh-CN" sz="1400" dirty="0">
                <a:sym typeface="+mn-ea"/>
              </a:rPr>
              <a:t>を</a:t>
            </a:r>
            <a:r>
              <a:rPr lang="ja-JP" altLang="en-US" sz="1400" dirty="0">
                <a:sym typeface="+mn-ea"/>
              </a:rPr>
              <a:t>表示する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③</a:t>
            </a:r>
            <a:r>
              <a:rPr lang="zh-CN" altLang="en-US" sz="1400" dirty="0">
                <a:sym typeface="+mn-ea"/>
              </a:rPr>
              <a:t>購入後のthanks画面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④</a:t>
            </a:r>
            <a:r>
              <a:rPr lang="zh-CN" altLang="en-US" sz="1400">
                <a:sym typeface="+mn-ea"/>
              </a:rPr>
              <a:t>ショッピングを続ける</a:t>
            </a:r>
            <a:endParaRPr lang="zh-CN" altLang="en-US" sz="1400"/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　レジ</a:t>
            </a:r>
            <a:r>
              <a:rPr lang="zh-CN" altLang="en-US" sz="1400" dirty="0">
                <a:sym typeface="+mn-ea"/>
              </a:rPr>
              <a:t>ページ</a:t>
            </a:r>
            <a:r>
              <a:rPr lang="ja-JP" altLang="en-US" sz="1400" dirty="0">
                <a:sym typeface="+mn-ea"/>
              </a:rPr>
              <a:t>画面へ遷移させるため</a:t>
            </a:r>
            <a:r>
              <a:rPr lang="zh-CN" altLang="en-US" sz="1400" dirty="0">
                <a:sym typeface="+mn-ea"/>
              </a:rPr>
              <a:t>button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3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475" y="386080"/>
            <a:ext cx="6419850" cy="6346212"/>
            <a:chOff x="8185" y="608"/>
            <a:chExt cx="10110" cy="9663"/>
          </a:xfrm>
        </p:grpSpPr>
        <p:sp>
          <p:nvSpPr>
            <p:cNvPr id="9" name="矩形 8"/>
            <p:cNvSpPr/>
            <p:nvPr/>
          </p:nvSpPr>
          <p:spPr>
            <a:xfrm>
              <a:off x="8198" y="608"/>
              <a:ext cx="10097" cy="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8185" y="1150"/>
              <a:ext cx="10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423" y="608"/>
              <a:ext cx="1217" cy="5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Logo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09" y="667"/>
              <a:ext cx="1872" cy="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1400" u="sng" dirty="0">
                  <a:sym typeface="+mn-ea"/>
                </a:rPr>
                <a:t>ログアウト</a:t>
              </a:r>
              <a:endParaRPr lang="ja-JP" altLang="zh-CN" sz="1400" u="sng" dirty="0"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41010" y="1511935"/>
            <a:ext cx="5782310" cy="887730"/>
            <a:chOff x="8726" y="2381"/>
            <a:chExt cx="9106" cy="1398"/>
          </a:xfrm>
        </p:grpSpPr>
        <p:grpSp>
          <p:nvGrpSpPr>
            <p:cNvPr id="20" name="组合 19"/>
            <p:cNvGrpSpPr/>
            <p:nvPr/>
          </p:nvGrpSpPr>
          <p:grpSpPr>
            <a:xfrm>
              <a:off x="8726" y="2381"/>
              <a:ext cx="9107" cy="1399"/>
              <a:chOff x="8726" y="2381"/>
              <a:chExt cx="9107" cy="254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726" y="2381"/>
                <a:ext cx="8919" cy="2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105" y="2720"/>
                <a:ext cx="2125" cy="181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</a:rPr>
                  <a:t>img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1433" y="2669"/>
                <a:ext cx="6400" cy="18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 sz="2000" b="1">
                    <a:sym typeface="+mn-ea"/>
                  </a:rPr>
                  <a:t>商品</a:t>
                </a:r>
                <a:r>
                  <a:rPr lang="ja-JP" altLang="zh-CN" sz="2000" b="1">
                    <a:sym typeface="+mn-ea"/>
                  </a:rPr>
                  <a:t>名</a:t>
                </a:r>
                <a:endParaRPr lang="ja-JP" altLang="zh-CN" sz="900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1400">
                    <a:sym typeface="+mn-ea"/>
                  </a:rPr>
                  <a:t>商品</a:t>
                </a:r>
                <a:r>
                  <a:rPr lang="ja-JP" altLang="zh-CN" sz="1400">
                    <a:sym typeface="+mn-ea"/>
                  </a:rPr>
                  <a:t>種類</a:t>
                </a:r>
                <a:endParaRPr lang="ja-JP" altLang="zh-CN" sz="1400">
                  <a:sym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505" y="3675"/>
                <a:ext cx="1005" cy="101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ja-JP" altLang="zh-CN" sz="2400" b="1">
                    <a:solidFill>
                      <a:schemeClr val="tx1"/>
                    </a:solidFill>
                  </a:rPr>
                  <a:t>１</a:t>
                </a:r>
                <a:endParaRPr lang="ja-JP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67" y="4106"/>
                <a:ext cx="2349" cy="71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endParaRPr lang="zh-CN" altLang="en-US" sz="1600" u="sng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5516" y="3056"/>
              <a:ext cx="202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41010" y="2390140"/>
            <a:ext cx="5782310" cy="887730"/>
            <a:chOff x="8726" y="2381"/>
            <a:chExt cx="9106" cy="1398"/>
          </a:xfrm>
        </p:grpSpPr>
        <p:grpSp>
          <p:nvGrpSpPr>
            <p:cNvPr id="39" name="组合 38"/>
            <p:cNvGrpSpPr/>
            <p:nvPr/>
          </p:nvGrpSpPr>
          <p:grpSpPr>
            <a:xfrm>
              <a:off x="8726" y="2381"/>
              <a:ext cx="9107" cy="1399"/>
              <a:chOff x="8726" y="2381"/>
              <a:chExt cx="9107" cy="25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726" y="2381"/>
                <a:ext cx="8919" cy="2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105" y="2720"/>
                <a:ext cx="2125" cy="181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</a:rPr>
                  <a:t>img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433" y="2669"/>
                <a:ext cx="6400" cy="18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 sz="2000" b="1">
                    <a:sym typeface="+mn-ea"/>
                  </a:rPr>
                  <a:t>商品</a:t>
                </a:r>
                <a:r>
                  <a:rPr lang="ja-JP" altLang="zh-CN" sz="2000" b="1">
                    <a:sym typeface="+mn-ea"/>
                  </a:rPr>
                  <a:t>名</a:t>
                </a:r>
                <a:endParaRPr lang="ja-JP" altLang="zh-CN" sz="900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1400">
                    <a:sym typeface="+mn-ea"/>
                  </a:rPr>
                  <a:t>商品</a:t>
                </a:r>
                <a:r>
                  <a:rPr lang="ja-JP" altLang="zh-CN" sz="1400">
                    <a:sym typeface="+mn-ea"/>
                  </a:rPr>
                  <a:t>種類</a:t>
                </a:r>
                <a:endParaRPr lang="ja-JP" altLang="zh-CN" sz="1400">
                  <a:sym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4505" y="3675"/>
                <a:ext cx="1005" cy="101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ja-JP" altLang="zh-CN" sz="2400" b="1">
                    <a:solidFill>
                      <a:schemeClr val="tx1"/>
                    </a:solidFill>
                  </a:rPr>
                  <a:t>１</a:t>
                </a:r>
                <a:endParaRPr lang="ja-JP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3167" y="4106"/>
                <a:ext cx="2349" cy="711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endParaRPr lang="zh-CN" altLang="en-US" sz="1600" u="sng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5516" y="3056"/>
              <a:ext cx="202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63845" y="102425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dirty="0">
                <a:sym typeface="+mn-ea"/>
              </a:rPr>
              <a:t>注文</a:t>
            </a:r>
            <a:r>
              <a:rPr lang="zh-CN" altLang="en-US" dirty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41010" y="342328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注文日</a:t>
            </a:r>
            <a:r>
              <a:rPr lang="ja-JP" altLang="zh-CN" sz="1600"/>
              <a:t>：</a:t>
            </a:r>
            <a:r>
              <a:rPr lang="en-US" altLang="ja-JP" sz="1600"/>
              <a:t>xxxx</a:t>
            </a:r>
            <a:r>
              <a:rPr lang="ja-JP" altLang="en-US" sz="1600"/>
              <a:t>年</a:t>
            </a:r>
            <a:r>
              <a:rPr lang="en-US" altLang="ja-JP" sz="1600"/>
              <a:t>xx</a:t>
            </a:r>
            <a:r>
              <a:rPr lang="ja-JP" altLang="en-US" sz="1600"/>
              <a:t>月</a:t>
            </a:r>
            <a:r>
              <a:rPr lang="en-US" altLang="ja-JP" sz="1600"/>
              <a:t>xx</a:t>
            </a:r>
            <a:r>
              <a:rPr lang="ja-JP" altLang="en-US" sz="1600"/>
              <a:t>日</a:t>
            </a:r>
            <a:endParaRPr lang="ja-JP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5541010" y="4020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ご</a:t>
            </a:r>
            <a:r>
              <a:rPr lang="zh-CN" altLang="en-US" dirty="0">
                <a:sym typeface="+mn-ea"/>
              </a:rPr>
              <a:t>注文</a:t>
            </a:r>
            <a:r>
              <a:rPr lang="ja-JP" altLang="zh-CN" dirty="0">
                <a:sym typeface="+mn-ea"/>
              </a:rPr>
              <a:t>ありがとうございます。</a:t>
            </a:r>
            <a:endParaRPr lang="ja-JP" altLang="zh-CN" dirty="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56885" y="5612765"/>
            <a:ext cx="56921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ショッピングを続ける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24475" y="1131570"/>
            <a:ext cx="6235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①</a:t>
            </a:r>
            <a:endParaRPr lang="ja-JP" altLang="zh-CN" sz="1400" dirty="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24475" y="335216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②</a:t>
            </a:r>
            <a:endParaRPr lang="ja-JP" altLang="zh-CN" sz="1400" dirty="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25110" y="390525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③</a:t>
            </a:r>
            <a:endParaRPr lang="ja-JP" altLang="zh-CN" sz="1400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63845" y="521398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④</a:t>
            </a:r>
            <a:endParaRPr lang="ja-JP" altLang="zh-CN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注文履歴一覧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0" y="1490345"/>
            <a:ext cx="4665980" cy="4759325"/>
          </a:xfr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/user/histroy</a:t>
            </a:r>
            <a:endParaRPr lang="zh-CN" altLang="en-US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①</a:t>
            </a:r>
            <a:r>
              <a:rPr lang="zh-CN" altLang="en-US" sz="1400" dirty="0">
                <a:sym typeface="+mn-ea"/>
              </a:rPr>
              <a:t>注文</a:t>
            </a:r>
            <a:r>
              <a:rPr lang="zh-CN" altLang="en-US" sz="1400">
                <a:sym typeface="+mn-ea"/>
              </a:rPr>
              <a:t>一覧</a:t>
            </a:r>
            <a:r>
              <a:rPr lang="ja-JP" altLang="zh-CN" sz="1400" dirty="0">
                <a:sym typeface="+mn-ea"/>
              </a:rPr>
              <a:t>表</a:t>
            </a:r>
            <a:endParaRPr lang="ja-JP" altLang="zh-CN" sz="1400" dirty="0">
              <a:sym typeface="+mn-ea"/>
            </a:endParaRPr>
          </a:p>
          <a:p>
            <a:pPr marL="0" lvl="0" algn="l">
              <a:lnSpc>
                <a:spcPct val="100000"/>
              </a:lnSpc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注文履歴</a:t>
            </a:r>
            <a:r>
              <a:rPr lang="ja-JP" altLang="zh-CN" sz="1400" dirty="0">
                <a:sym typeface="+mn-ea"/>
              </a:rPr>
              <a:t>の表、</a:t>
            </a:r>
            <a:r>
              <a:rPr lang="zh-CN" altLang="en-US" sz="1400" dirty="0">
                <a:sym typeface="+mn-ea"/>
              </a:rPr>
              <a:t>時間順番に</a:t>
            </a:r>
            <a:r>
              <a:rPr lang="zh-CN" altLang="en-US" sz="1400" dirty="0">
                <a:sym typeface="+mn-ea"/>
              </a:rPr>
              <a:t>注文を表示</a:t>
            </a:r>
            <a:r>
              <a:rPr lang="ja-JP" altLang="zh-CN" sz="1400" dirty="0">
                <a:sym typeface="+mn-ea"/>
              </a:rPr>
              <a:t>す</a:t>
            </a:r>
            <a:r>
              <a:rPr lang="ja-JP" altLang="zh-CN" sz="1400" dirty="0">
                <a:sym typeface="+mn-ea"/>
              </a:rPr>
              <a:t>る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　</a:t>
            </a:r>
            <a:r>
              <a:rPr lang="zh-CN" altLang="en-US" sz="1400" dirty="0">
                <a:sym typeface="+mn-ea"/>
              </a:rPr>
              <a:t>注文商品</a:t>
            </a:r>
            <a:r>
              <a:rPr lang="zh-CN" altLang="en-US" sz="1400" dirty="0">
                <a:sym typeface="+mn-ea"/>
              </a:rPr>
              <a:t>の写真・名前・個数・価格</a:t>
            </a:r>
            <a:r>
              <a:rPr lang="ja-JP" altLang="zh-CN" sz="1400" dirty="0">
                <a:sym typeface="+mn-ea"/>
              </a:rPr>
              <a:t>・</a:t>
            </a:r>
            <a:r>
              <a:rPr lang="zh-CN" altLang="en-US" sz="1400" dirty="0">
                <a:sym typeface="+mn-ea"/>
              </a:rPr>
              <a:t>価格</a:t>
            </a:r>
            <a:r>
              <a:rPr lang="zh-CN" altLang="en-US" sz="1400">
                <a:sym typeface="+mn-ea"/>
              </a:rPr>
              <a:t>合計</a:t>
            </a:r>
            <a:r>
              <a:rPr lang="ja-JP" altLang="zh-CN" sz="1400">
                <a:sym typeface="+mn-ea"/>
              </a:rPr>
              <a:t>　　　</a:t>
            </a:r>
            <a:r>
              <a:rPr lang="zh-CN" altLang="en-US" sz="1400" dirty="0">
                <a:sym typeface="+mn-ea"/>
              </a:rPr>
              <a:t>を表示</a:t>
            </a:r>
            <a:r>
              <a:rPr lang="ja-JP" altLang="zh-CN" sz="1400" dirty="0">
                <a:sym typeface="+mn-ea"/>
              </a:rPr>
              <a:t>する</a:t>
            </a:r>
            <a:endParaRPr lang="ja-JP" altLang="zh-CN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475" y="386080"/>
            <a:ext cx="6419850" cy="6346212"/>
            <a:chOff x="8185" y="608"/>
            <a:chExt cx="10110" cy="9663"/>
          </a:xfrm>
        </p:grpSpPr>
        <p:sp>
          <p:nvSpPr>
            <p:cNvPr id="9" name="矩形 8"/>
            <p:cNvSpPr/>
            <p:nvPr/>
          </p:nvSpPr>
          <p:spPr>
            <a:xfrm>
              <a:off x="8198" y="608"/>
              <a:ext cx="10097" cy="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8185" y="1150"/>
              <a:ext cx="10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423" y="608"/>
              <a:ext cx="1217" cy="5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Logo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09" y="667"/>
              <a:ext cx="1872" cy="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1400" u="sng" dirty="0">
                  <a:sym typeface="+mn-ea"/>
                </a:rPr>
                <a:t>ログアウト</a:t>
              </a:r>
              <a:endParaRPr lang="ja-JP" altLang="zh-CN" sz="1400" u="sng" dirty="0">
                <a:sym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83225" y="1163955"/>
            <a:ext cx="6153785" cy="2472690"/>
            <a:chOff x="8635" y="1833"/>
            <a:chExt cx="9691" cy="3894"/>
          </a:xfrm>
        </p:grpSpPr>
        <p:sp>
          <p:nvSpPr>
            <p:cNvPr id="5" name="矩形 4"/>
            <p:cNvSpPr/>
            <p:nvPr/>
          </p:nvSpPr>
          <p:spPr>
            <a:xfrm>
              <a:off x="8635" y="1833"/>
              <a:ext cx="9223" cy="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726" y="2381"/>
              <a:ext cx="9106" cy="1398"/>
              <a:chOff x="8726" y="2381"/>
              <a:chExt cx="9106" cy="139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726" y="2381"/>
                <a:ext cx="9107" cy="1399"/>
                <a:chOff x="8726" y="2381"/>
                <a:chExt cx="9107" cy="254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726" y="2381"/>
                  <a:ext cx="8919" cy="2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9105" y="2720"/>
                  <a:ext cx="2125" cy="1813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accent1">
                          <a:lumMod val="75000"/>
                        </a:schemeClr>
                      </a:solidFill>
                    </a:rPr>
                    <a:t>img</a:t>
                  </a:r>
                  <a:endParaRPr lang="zh-CN" alt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433" y="2669"/>
                  <a:ext cx="6400" cy="1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>
                    <a:lnSpc>
                      <a:spcPct val="110000"/>
                    </a:lnSpc>
                  </a:pPr>
                  <a:r>
                    <a:rPr lang="zh-CN" altLang="en-US" sz="2000" b="1">
                      <a:sym typeface="+mn-ea"/>
                    </a:rPr>
                    <a:t>商品</a:t>
                  </a:r>
                  <a:r>
                    <a:rPr lang="ja-JP" altLang="zh-CN" sz="2000" b="1">
                      <a:sym typeface="+mn-ea"/>
                    </a:rPr>
                    <a:t>名</a:t>
                  </a:r>
                  <a:endParaRPr lang="ja-JP" altLang="zh-CN" sz="900"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1400">
                      <a:sym typeface="+mn-ea"/>
                    </a:rPr>
                    <a:t>商品</a:t>
                  </a:r>
                  <a:r>
                    <a:rPr lang="ja-JP" altLang="zh-CN" sz="1400">
                      <a:sym typeface="+mn-ea"/>
                    </a:rPr>
                    <a:t>種類</a:t>
                  </a:r>
                  <a:endParaRPr lang="ja-JP" altLang="zh-CN" sz="1400">
                    <a:sym typeface="+mn-ea"/>
                  </a:endParaRPr>
                </a:p>
                <a:p>
                  <a:pPr>
                    <a:lnSpc>
                      <a:spcPct val="90000"/>
                    </a:lnSpc>
                  </a:pPr>
                  <a:endPara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4505" y="3675"/>
                  <a:ext cx="1005" cy="1011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ja-JP" altLang="zh-CN" sz="2400" b="1">
                      <a:solidFill>
                        <a:schemeClr val="tx1"/>
                      </a:solidFill>
                    </a:rPr>
                    <a:t>１</a:t>
                  </a:r>
                  <a:endParaRPr lang="ja-JP" altLang="zh-CN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3167" y="4106"/>
                  <a:ext cx="2349" cy="71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endParaRPr lang="zh-CN" altLang="en-US" sz="1600" u="sng"/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15516" y="3056"/>
                <a:ext cx="2022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ja-JP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XXX</a:t>
                </a:r>
                <a:r>
                  <a: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円</a:t>
                </a: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726" y="3764"/>
              <a:ext cx="9106" cy="1398"/>
              <a:chOff x="8726" y="2381"/>
              <a:chExt cx="9106" cy="139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8726" y="2381"/>
                <a:ext cx="9107" cy="1399"/>
                <a:chOff x="8726" y="2381"/>
                <a:chExt cx="9107" cy="2545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8726" y="2381"/>
                  <a:ext cx="8919" cy="2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9105" y="2720"/>
                  <a:ext cx="2125" cy="1813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accent1">
                          <a:lumMod val="75000"/>
                        </a:schemeClr>
                      </a:solidFill>
                    </a:rPr>
                    <a:t>img</a:t>
                  </a:r>
                  <a:endParaRPr lang="zh-CN" alt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1433" y="2669"/>
                  <a:ext cx="6400" cy="1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>
                    <a:lnSpc>
                      <a:spcPct val="110000"/>
                    </a:lnSpc>
                  </a:pPr>
                  <a:r>
                    <a:rPr lang="zh-CN" altLang="en-US" sz="2000" b="1">
                      <a:sym typeface="+mn-ea"/>
                    </a:rPr>
                    <a:t>商品</a:t>
                  </a:r>
                  <a:r>
                    <a:rPr lang="ja-JP" altLang="zh-CN" sz="2000" b="1">
                      <a:sym typeface="+mn-ea"/>
                    </a:rPr>
                    <a:t>名</a:t>
                  </a:r>
                  <a:endParaRPr lang="ja-JP" altLang="zh-CN" sz="900"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1400">
                      <a:sym typeface="+mn-ea"/>
                    </a:rPr>
                    <a:t>商品</a:t>
                  </a:r>
                  <a:r>
                    <a:rPr lang="ja-JP" altLang="zh-CN" sz="1400">
                      <a:sym typeface="+mn-ea"/>
                    </a:rPr>
                    <a:t>種類</a:t>
                  </a:r>
                  <a:endParaRPr lang="ja-JP" altLang="zh-CN" sz="1400">
                    <a:sym typeface="+mn-ea"/>
                  </a:endParaRPr>
                </a:p>
                <a:p>
                  <a:pPr>
                    <a:lnSpc>
                      <a:spcPct val="90000"/>
                    </a:lnSpc>
                  </a:pPr>
                  <a:endPara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4505" y="3675"/>
                  <a:ext cx="1005" cy="1011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ja-JP" altLang="zh-CN" sz="2400" b="1">
                      <a:solidFill>
                        <a:schemeClr val="tx1"/>
                      </a:solidFill>
                    </a:rPr>
                    <a:t>１</a:t>
                  </a:r>
                  <a:endParaRPr lang="ja-JP" altLang="zh-CN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3167" y="4106"/>
                  <a:ext cx="2349" cy="71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endParaRPr lang="zh-CN" altLang="en-US" sz="1600" u="sng"/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15516" y="3056"/>
                <a:ext cx="2022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ja-JP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XXX</a:t>
                </a:r>
                <a:r>
                  <a: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円</a:t>
                </a: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726" y="1836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/>
                <a:t>注文日</a:t>
              </a:r>
              <a:r>
                <a:rPr lang="ja-JP" altLang="zh-CN" sz="1600"/>
                <a:t>：</a:t>
              </a:r>
              <a:r>
                <a:rPr lang="en-US" altLang="ja-JP" sz="1600"/>
                <a:t>xxxx</a:t>
              </a:r>
              <a:r>
                <a:rPr lang="ja-JP" altLang="en-US" sz="1600"/>
                <a:t>年</a:t>
              </a:r>
              <a:r>
                <a:rPr lang="en-US" altLang="ja-JP" sz="1600"/>
                <a:t>xx</a:t>
              </a:r>
              <a:r>
                <a:rPr lang="ja-JP" altLang="en-US" sz="1600"/>
                <a:t>月</a:t>
              </a:r>
              <a:r>
                <a:rPr lang="en-US" altLang="ja-JP" sz="1600"/>
                <a:t>xx</a:t>
              </a:r>
              <a:r>
                <a:rPr lang="ja-JP" altLang="en-US" sz="1600"/>
                <a:t>日</a:t>
              </a:r>
              <a:endParaRPr lang="ja-JP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42" y="1836"/>
              <a:ext cx="469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zh-CN" altLang="en-US" sz="1600"/>
                <a:t>注文番号</a:t>
              </a:r>
              <a:r>
                <a:rPr lang="ja-JP" altLang="zh-CN" sz="1600"/>
                <a:t>：</a:t>
              </a:r>
              <a:r>
                <a:rPr lang="en-US" altLang="ja-JP" sz="1600"/>
                <a:t>00000</a:t>
              </a:r>
              <a:endParaRPr lang="en-US" altLang="ja-JP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443" y="5157"/>
              <a:ext cx="6202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zh-CN" altLang="en-US" sz="1600"/>
                <a:t>合計</a:t>
              </a:r>
              <a:r>
                <a:rPr lang="ja-JP" altLang="zh-CN" sz="1600"/>
                <a:t>：</a:t>
              </a:r>
              <a:r>
                <a:rPr lang="en-US" altLang="ja-JP" sz="1600"/>
                <a:t>xx</a:t>
              </a:r>
              <a:r>
                <a:rPr lang="ja-JP" altLang="en-US" sz="1600"/>
                <a:t>円</a:t>
              </a:r>
              <a:endParaRPr lang="ja-JP" altLang="en-US" sz="16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83225" y="3789045"/>
            <a:ext cx="6153785" cy="2472690"/>
            <a:chOff x="8635" y="1833"/>
            <a:chExt cx="9691" cy="3894"/>
          </a:xfrm>
        </p:grpSpPr>
        <p:sp>
          <p:nvSpPr>
            <p:cNvPr id="53" name="矩形 52"/>
            <p:cNvSpPr/>
            <p:nvPr/>
          </p:nvSpPr>
          <p:spPr>
            <a:xfrm>
              <a:off x="8635" y="1833"/>
              <a:ext cx="9223" cy="3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726" y="2381"/>
              <a:ext cx="9106" cy="1398"/>
              <a:chOff x="8726" y="2381"/>
              <a:chExt cx="9106" cy="13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726" y="2381"/>
                <a:ext cx="9107" cy="1399"/>
                <a:chOff x="8726" y="2381"/>
                <a:chExt cx="9107" cy="2545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8726" y="2381"/>
                  <a:ext cx="8919" cy="2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9105" y="2720"/>
                  <a:ext cx="2125" cy="1813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accent1">
                          <a:lumMod val="75000"/>
                        </a:schemeClr>
                      </a:solidFill>
                    </a:rPr>
                    <a:t>img</a:t>
                  </a:r>
                  <a:endParaRPr lang="zh-CN" alt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433" y="2669"/>
                  <a:ext cx="6400" cy="1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>
                    <a:lnSpc>
                      <a:spcPct val="110000"/>
                    </a:lnSpc>
                  </a:pPr>
                  <a:r>
                    <a:rPr lang="zh-CN" altLang="en-US" sz="2000" b="1">
                      <a:sym typeface="+mn-ea"/>
                    </a:rPr>
                    <a:t>商品</a:t>
                  </a:r>
                  <a:r>
                    <a:rPr lang="ja-JP" altLang="zh-CN" sz="2000" b="1">
                      <a:sym typeface="+mn-ea"/>
                    </a:rPr>
                    <a:t>名</a:t>
                  </a:r>
                  <a:endParaRPr lang="ja-JP" altLang="zh-CN" sz="900"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1400">
                      <a:sym typeface="+mn-ea"/>
                    </a:rPr>
                    <a:t>商品</a:t>
                  </a:r>
                  <a:r>
                    <a:rPr lang="ja-JP" altLang="zh-CN" sz="1400">
                      <a:sym typeface="+mn-ea"/>
                    </a:rPr>
                    <a:t>種類</a:t>
                  </a:r>
                  <a:endParaRPr lang="ja-JP" altLang="zh-CN" sz="1400">
                    <a:sym typeface="+mn-ea"/>
                  </a:endParaRPr>
                </a:p>
                <a:p>
                  <a:pPr>
                    <a:lnSpc>
                      <a:spcPct val="90000"/>
                    </a:lnSpc>
                  </a:pPr>
                  <a:endPara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4505" y="3675"/>
                  <a:ext cx="1005" cy="1011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ja-JP" altLang="zh-CN" sz="2400" b="1">
                      <a:solidFill>
                        <a:schemeClr val="tx1"/>
                      </a:solidFill>
                    </a:rPr>
                    <a:t>１</a:t>
                  </a:r>
                  <a:endParaRPr lang="ja-JP" altLang="zh-CN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3167" y="4106"/>
                  <a:ext cx="2349" cy="71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endParaRPr lang="zh-CN" altLang="en-US" sz="1600" u="sng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15516" y="3056"/>
                <a:ext cx="2022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ja-JP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XXX</a:t>
                </a:r>
                <a:r>
                  <a: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円</a:t>
                </a: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26" y="3764"/>
              <a:ext cx="9106" cy="1398"/>
              <a:chOff x="8726" y="2381"/>
              <a:chExt cx="9106" cy="13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726" y="2381"/>
                <a:ext cx="9107" cy="1399"/>
                <a:chOff x="8726" y="2381"/>
                <a:chExt cx="9107" cy="2545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8726" y="2381"/>
                  <a:ext cx="8919" cy="2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9105" y="2720"/>
                  <a:ext cx="2125" cy="1813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accent1">
                          <a:lumMod val="75000"/>
                        </a:schemeClr>
                      </a:solidFill>
                    </a:rPr>
                    <a:t>img</a:t>
                  </a:r>
                  <a:endParaRPr lang="zh-CN" alt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11433" y="2669"/>
                  <a:ext cx="6400" cy="1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>
                    <a:lnSpc>
                      <a:spcPct val="110000"/>
                    </a:lnSpc>
                  </a:pPr>
                  <a:r>
                    <a:rPr lang="zh-CN" altLang="en-US" sz="2000" b="1">
                      <a:sym typeface="+mn-ea"/>
                    </a:rPr>
                    <a:t>商品</a:t>
                  </a:r>
                  <a:r>
                    <a:rPr lang="ja-JP" altLang="zh-CN" sz="2000" b="1">
                      <a:sym typeface="+mn-ea"/>
                    </a:rPr>
                    <a:t>名</a:t>
                  </a:r>
                  <a:endParaRPr lang="ja-JP" altLang="zh-CN" sz="900"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1400">
                      <a:sym typeface="+mn-ea"/>
                    </a:rPr>
                    <a:t>商品</a:t>
                  </a:r>
                  <a:r>
                    <a:rPr lang="ja-JP" altLang="zh-CN" sz="1400">
                      <a:sym typeface="+mn-ea"/>
                    </a:rPr>
                    <a:t>種類</a:t>
                  </a:r>
                  <a:endParaRPr lang="ja-JP" altLang="zh-CN" sz="1400">
                    <a:sym typeface="+mn-ea"/>
                  </a:endParaRPr>
                </a:p>
                <a:p>
                  <a:pPr>
                    <a:lnSpc>
                      <a:spcPct val="90000"/>
                    </a:lnSpc>
                  </a:pPr>
                  <a:endPara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4505" y="3675"/>
                  <a:ext cx="1005" cy="1011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ja-JP" altLang="zh-CN" sz="2400" b="1">
                      <a:solidFill>
                        <a:schemeClr val="tx1"/>
                      </a:solidFill>
                    </a:rPr>
                    <a:t>１</a:t>
                  </a:r>
                  <a:endParaRPr lang="ja-JP" altLang="zh-CN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13167" y="4106"/>
                  <a:ext cx="2349" cy="71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endParaRPr lang="zh-CN" altLang="en-US" sz="1600" u="sng"/>
                </a:p>
              </p:txBody>
            </p:sp>
          </p:grpSp>
          <p:sp>
            <p:nvSpPr>
              <p:cNvPr id="69" name="文本框 68"/>
              <p:cNvSpPr txBox="1"/>
              <p:nvPr/>
            </p:nvSpPr>
            <p:spPr>
              <a:xfrm>
                <a:off x="15516" y="3056"/>
                <a:ext cx="2022" cy="6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ja-JP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XXX</a:t>
                </a:r>
                <a:r>
                  <a:rPr lang="ja-JP" altLang="en-US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+mn-ea"/>
                  </a:rPr>
                  <a:t>円</a:t>
                </a:r>
                <a:endPara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8726" y="1836"/>
              <a:ext cx="96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/>
                <a:t>注文日</a:t>
              </a:r>
              <a:r>
                <a:rPr lang="ja-JP" altLang="zh-CN" sz="1600"/>
                <a:t>：</a:t>
              </a:r>
              <a:r>
                <a:rPr lang="en-US" altLang="ja-JP" sz="1600"/>
                <a:t>xxxx</a:t>
              </a:r>
              <a:r>
                <a:rPr lang="ja-JP" altLang="en-US" sz="1600"/>
                <a:t>年</a:t>
              </a:r>
              <a:r>
                <a:rPr lang="en-US" altLang="ja-JP" sz="1600"/>
                <a:t>xx</a:t>
              </a:r>
              <a:r>
                <a:rPr lang="ja-JP" altLang="en-US" sz="1600"/>
                <a:t>月</a:t>
              </a:r>
              <a:r>
                <a:rPr lang="en-US" altLang="ja-JP" sz="1600"/>
                <a:t>xx</a:t>
              </a:r>
              <a:r>
                <a:rPr lang="ja-JP" altLang="en-US" sz="1600"/>
                <a:t>日</a:t>
              </a:r>
              <a:endParaRPr lang="ja-JP" altLang="en-US" sz="16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142" y="1836"/>
              <a:ext cx="469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zh-CN" altLang="en-US" sz="1600"/>
                <a:t>注文番号</a:t>
              </a:r>
              <a:r>
                <a:rPr lang="ja-JP" altLang="zh-CN" sz="1600"/>
                <a:t>：</a:t>
              </a:r>
              <a:r>
                <a:rPr lang="en-US" altLang="ja-JP" sz="1600"/>
                <a:t>00000</a:t>
              </a:r>
              <a:endParaRPr lang="en-US" altLang="ja-JP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443" y="5157"/>
              <a:ext cx="6202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zh-CN" altLang="en-US" sz="1600"/>
                <a:t>合計</a:t>
              </a:r>
              <a:r>
                <a:rPr lang="ja-JP" altLang="zh-CN" sz="1600"/>
                <a:t>：</a:t>
              </a:r>
              <a:r>
                <a:rPr lang="en-US" altLang="ja-JP" sz="1600"/>
                <a:t>xx</a:t>
              </a:r>
              <a:r>
                <a:rPr lang="ja-JP" altLang="en-US" sz="1600"/>
                <a:t>円</a:t>
              </a:r>
              <a:endParaRPr lang="ja-JP" altLang="en-US" sz="1600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363845" y="7645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buClrTx/>
              <a:buSzTx/>
              <a:buFontTx/>
            </a:pPr>
            <a:r>
              <a:rPr lang="zh-CN" altLang="en-US" dirty="0">
                <a:sym typeface="+mn-ea"/>
              </a:rPr>
              <a:t>注文履歴</a:t>
            </a:r>
            <a:endParaRPr lang="zh-CN" altLang="en-US" dirty="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325110" y="8007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①</a:t>
            </a:r>
            <a:endParaRPr lang="ja-JP" altLang="zh-CN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940" y="361385"/>
            <a:ext cx="10969200" cy="705600"/>
          </a:xfrm>
        </p:spPr>
        <p:txBody>
          <a:bodyPr/>
          <a:lstStyle/>
          <a:p>
            <a:r>
              <a:rPr lang="zh-CN" altLang="en-US"/>
              <a:t>お気に入り商品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1490345"/>
            <a:ext cx="4537710" cy="4759325"/>
          </a:xfr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/user/fav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en-US" sz="1400">
                <a:sym typeface="+mn-ea"/>
              </a:rPr>
              <a:t>①</a:t>
            </a:r>
            <a:r>
              <a:rPr lang="zh-CN" altLang="en-US" sz="1400">
                <a:sym typeface="+mn-ea"/>
              </a:rPr>
              <a:t>お気に入り</a:t>
            </a:r>
            <a:r>
              <a:rPr lang="zh-CN" altLang="en-US" sz="1400" dirty="0">
                <a:sym typeface="+mn-ea"/>
              </a:rPr>
              <a:t>一覧</a:t>
            </a:r>
            <a:r>
              <a:rPr lang="zh-CN" altLang="en-US" sz="1400" dirty="0">
                <a:sym typeface="+mn-ea"/>
              </a:rPr>
              <a:t>表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お気に入り</a:t>
            </a:r>
            <a:r>
              <a:rPr lang="zh-CN" altLang="en-US" sz="1400" dirty="0">
                <a:sym typeface="+mn-ea"/>
              </a:rPr>
              <a:t>の内容</a:t>
            </a:r>
            <a:r>
              <a:rPr lang="zh-CN" altLang="en-US" sz="1400" dirty="0">
                <a:sym typeface="+mn-ea"/>
              </a:rPr>
              <a:t>の表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②</a:t>
            </a:r>
            <a:r>
              <a:rPr lang="zh-CN" altLang="en-US" sz="1400" dirty="0">
                <a:sym typeface="+mn-ea"/>
              </a:rPr>
              <a:t>個数</a:t>
            </a:r>
            <a:r>
              <a:rPr lang="zh-CN" altLang="en-US" sz="1400" dirty="0">
                <a:sym typeface="+mn-ea"/>
              </a:rPr>
              <a:t>入力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カートに</a:t>
            </a:r>
            <a:r>
              <a:rPr lang="zh-CN" altLang="en-US" sz="1400" dirty="0">
                <a:sym typeface="+mn-ea"/>
              </a:rPr>
              <a:t>商品</a:t>
            </a:r>
            <a:r>
              <a:rPr lang="ja-JP" altLang="zh-CN" sz="1400">
                <a:sym typeface="+mn-ea"/>
              </a:rPr>
              <a:t>入れる</a:t>
            </a:r>
            <a:r>
              <a:rPr lang="zh-CN" altLang="en-US" sz="1400" dirty="0">
                <a:sym typeface="+mn-ea"/>
              </a:rPr>
              <a:t>個数の変更</a:t>
            </a:r>
            <a:r>
              <a:rPr lang="zh-CN" altLang="en-US" sz="1400" dirty="0">
                <a:sym typeface="+mn-ea"/>
              </a:rPr>
              <a:t>する</a:t>
            </a:r>
            <a:r>
              <a:rPr lang="zh-CN" altLang="en-US" sz="1400" dirty="0">
                <a:sym typeface="+mn-ea"/>
              </a:rPr>
              <a:t>テキストボックス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 dirty="0">
                <a:sym typeface="+mn-ea"/>
              </a:rPr>
              <a:t>③</a:t>
            </a:r>
            <a:r>
              <a:rPr lang="zh-CN" altLang="en-US" sz="1400" dirty="0">
                <a:sym typeface="+mn-ea"/>
              </a:rPr>
              <a:t>削除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お気に入り</a:t>
            </a:r>
            <a:r>
              <a:rPr lang="zh-CN" altLang="en-US" sz="1400" dirty="0">
                <a:sym typeface="+mn-ea"/>
              </a:rPr>
              <a:t>の内容を削除</a:t>
            </a:r>
            <a:r>
              <a:rPr lang="zh-CN" altLang="en-US" sz="1400" dirty="0">
                <a:sym typeface="+mn-ea"/>
              </a:rPr>
              <a:t>する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④</a:t>
            </a:r>
            <a:r>
              <a:rPr lang="zh-CN" altLang="en-US" sz="1400">
                <a:sym typeface="+mn-ea"/>
              </a:rPr>
              <a:t>カート</a:t>
            </a:r>
            <a:r>
              <a:rPr lang="zh-CN" altLang="en-US" sz="1400">
                <a:sym typeface="+mn-ea"/>
              </a:rPr>
              <a:t>に</a:t>
            </a:r>
            <a:r>
              <a:rPr lang="ja-JP" altLang="zh-CN" sz="1400">
                <a:sym typeface="+mn-ea"/>
              </a:rPr>
              <a:t>入れる</a:t>
            </a:r>
            <a:endParaRPr lang="ja-JP" altLang="zh-CN" sz="140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ja-JP" altLang="zh-CN" sz="140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お気に入り</a:t>
            </a:r>
            <a:r>
              <a:rPr lang="zh-CN" altLang="en-US" sz="1400" dirty="0">
                <a:sym typeface="+mn-ea"/>
              </a:rPr>
              <a:t>の内容</a:t>
            </a:r>
            <a:r>
              <a:rPr lang="zh-CN" altLang="en-US" sz="1400" dirty="0">
                <a:sym typeface="+mn-ea"/>
              </a:rPr>
              <a:t>を</a:t>
            </a:r>
            <a:r>
              <a:rPr lang="zh-CN" altLang="en-US" sz="1400">
                <a:sym typeface="+mn-ea"/>
              </a:rPr>
              <a:t>カート</a:t>
            </a:r>
            <a:r>
              <a:rPr lang="zh-CN" altLang="en-US" sz="1400">
                <a:sym typeface="+mn-ea"/>
              </a:rPr>
              <a:t>に</a:t>
            </a:r>
            <a:r>
              <a:rPr lang="ja-JP" altLang="zh-CN" sz="1400">
                <a:sym typeface="+mn-ea"/>
              </a:rPr>
              <a:t>入れる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⑤</a:t>
            </a:r>
            <a:r>
              <a:rPr lang="zh-CN" altLang="en-US" sz="1400">
                <a:sym typeface="+mn-ea"/>
              </a:rPr>
              <a:t>カート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r>
              <a:rPr lang="zh-CN" altLang="en-US" sz="1400" dirty="0">
                <a:sym typeface="+mn-ea"/>
              </a:rPr>
              <a:t>　</a:t>
            </a:r>
            <a:r>
              <a:rPr lang="zh-CN" altLang="en-US" sz="1400">
                <a:sym typeface="+mn-ea"/>
              </a:rPr>
              <a:t>カート</a:t>
            </a:r>
            <a:r>
              <a:rPr lang="zh-CN" altLang="en-US" sz="1400">
                <a:sym typeface="+mn-ea"/>
              </a:rPr>
              <a:t>一覧</a:t>
            </a:r>
            <a:r>
              <a:rPr lang="zh-CN" altLang="en-US" sz="1400" dirty="0">
                <a:sym typeface="+mn-ea"/>
              </a:rPr>
              <a:t>画面へ遷移させるため</a:t>
            </a:r>
            <a:r>
              <a:rPr lang="zh-CN" altLang="en-US" sz="1400" dirty="0">
                <a:sym typeface="+mn-ea"/>
              </a:rPr>
              <a:t>button</a:t>
            </a:r>
            <a:endParaRPr lang="zh-CN" altLang="en-US" sz="1400" dirty="0">
              <a:sym typeface="+mn-ea"/>
            </a:endParaRPr>
          </a:p>
          <a:p>
            <a:pPr marL="0" lvl="0" algn="l">
              <a:spcAft>
                <a:spcPts val="400"/>
              </a:spcAft>
              <a:buClrTx/>
              <a:buSzTx/>
              <a:buFont typeface="+mj-ea"/>
              <a:buNone/>
            </a:pPr>
            <a:endParaRPr lang="zh-CN" altLang="en-US" sz="14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5730" y="386080"/>
            <a:ext cx="6411595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97475" y="730250"/>
            <a:ext cx="641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48605" y="386080"/>
            <a:ext cx="77279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Logo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419715" y="423545"/>
            <a:ext cx="1188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1400" u="sng" dirty="0">
                <a:sym typeface="+mn-ea"/>
              </a:rPr>
              <a:t>ログアウト</a:t>
            </a:r>
            <a:endParaRPr lang="ja-JP" altLang="zh-CN" sz="1400" u="sng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835" y="870585"/>
            <a:ext cx="1773555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お気に入り</a:t>
            </a:r>
            <a:endParaRPr lang="zh-CN" altLang="en-US" sz="2400"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41010" y="1511935"/>
            <a:ext cx="5840095" cy="1616075"/>
            <a:chOff x="8726" y="2381"/>
            <a:chExt cx="9197" cy="2545"/>
          </a:xfrm>
        </p:grpSpPr>
        <p:sp>
          <p:nvSpPr>
            <p:cNvPr id="12" name="矩形 11"/>
            <p:cNvSpPr/>
            <p:nvPr/>
          </p:nvSpPr>
          <p:spPr>
            <a:xfrm>
              <a:off x="8726" y="2381"/>
              <a:ext cx="8919" cy="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105" y="2720"/>
              <a:ext cx="2125" cy="181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1">
                      <a:lumMod val="75000"/>
                    </a:schemeClr>
                  </a:solidFill>
                </a:rPr>
                <a:t>img</a:t>
              </a: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23" y="2720"/>
              <a:ext cx="6400" cy="1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>
                  <a:sym typeface="+mn-ea"/>
                </a:rPr>
                <a:t>商品</a:t>
              </a:r>
              <a:r>
                <a:rPr lang="ja-JP" altLang="zh-CN" sz="2000" b="1">
                  <a:sym typeface="+mn-ea"/>
                </a:rPr>
                <a:t>名</a:t>
              </a:r>
              <a:endParaRPr lang="ja-JP" altLang="zh-CN" sz="900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>
                  <a:sym typeface="+mn-ea"/>
                </a:rPr>
                <a:t>商品</a:t>
              </a:r>
              <a:r>
                <a:rPr lang="ja-JP" altLang="zh-CN">
                  <a:sym typeface="+mn-ea"/>
                </a:rPr>
                <a:t>種類</a:t>
              </a:r>
              <a:endParaRPr lang="ja-JP" altLang="zh-CN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167" y="3522"/>
              <a:ext cx="1713" cy="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ｘｘｘ</a:t>
              </a:r>
              <a:endParaRPr lang="ja-JP" altLang="zh-CN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533" y="3419"/>
              <a:ext cx="607" cy="5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 sz="2000" b="1">
                  <a:solidFill>
                    <a:schemeClr val="tx1"/>
                  </a:solidFill>
                </a:rPr>
                <a:t>１</a:t>
              </a:r>
              <a:endParaRPr lang="ja-JP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72" y="2569"/>
              <a:ext cx="1043" cy="59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u="sng">
                  <a:solidFill>
                    <a:schemeClr val="bg2">
                      <a:lumMod val="50000"/>
                    </a:schemeClr>
                  </a:solidFill>
                </a:rPr>
                <a:t>削除</a:t>
              </a:r>
              <a:endParaRPr lang="zh-CN" altLang="en-US" u="sn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739" y="4202"/>
              <a:ext cx="2635" cy="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p>
              <a:pPr algn="ctr"/>
              <a:r>
                <a:rPr lang="zh-CN" altLang="en-US" sz="1600">
                  <a:sym typeface="+mn-ea"/>
                </a:rPr>
                <a:t>カート</a:t>
              </a:r>
              <a:r>
                <a:rPr lang="zh-CN" altLang="en-US" sz="1600"/>
                <a:t>に</a:t>
              </a:r>
              <a:r>
                <a:rPr lang="ja-JP" altLang="zh-CN" sz="1600"/>
                <a:t>入れる</a:t>
              </a:r>
              <a:endParaRPr lang="ja-JP" altLang="zh-CN" sz="16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0080625" y="966470"/>
            <a:ext cx="1123950" cy="30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sz="1400">
                <a:sym typeface="+mn-ea"/>
              </a:rPr>
              <a:t>カート</a:t>
            </a:r>
            <a:endParaRPr lang="zh-CN" altLang="en-US" sz="14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41010" y="3255010"/>
            <a:ext cx="5840095" cy="1616075"/>
            <a:chOff x="8726" y="2381"/>
            <a:chExt cx="9197" cy="2545"/>
          </a:xfrm>
        </p:grpSpPr>
        <p:sp>
          <p:nvSpPr>
            <p:cNvPr id="5" name="矩形 4"/>
            <p:cNvSpPr/>
            <p:nvPr/>
          </p:nvSpPr>
          <p:spPr>
            <a:xfrm>
              <a:off x="8726" y="2381"/>
              <a:ext cx="8919" cy="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105" y="2720"/>
              <a:ext cx="2125" cy="181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1">
                      <a:lumMod val="75000"/>
                    </a:schemeClr>
                  </a:solidFill>
                </a:rPr>
                <a:t>img</a:t>
              </a: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523" y="2720"/>
              <a:ext cx="6400" cy="1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>
                  <a:sym typeface="+mn-ea"/>
                </a:rPr>
                <a:t>商品</a:t>
              </a:r>
              <a:r>
                <a:rPr lang="ja-JP" altLang="zh-CN" sz="2000" b="1">
                  <a:sym typeface="+mn-ea"/>
                </a:rPr>
                <a:t>名</a:t>
              </a:r>
              <a:endParaRPr lang="ja-JP" altLang="zh-CN" sz="900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>
                  <a:sym typeface="+mn-ea"/>
                </a:rPr>
                <a:t>商品</a:t>
              </a:r>
              <a:r>
                <a:rPr lang="ja-JP" altLang="zh-CN">
                  <a:sym typeface="+mn-ea"/>
                </a:rPr>
                <a:t>種類</a:t>
              </a:r>
              <a:endParaRPr lang="ja-JP" altLang="zh-CN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167" y="3522"/>
              <a:ext cx="1713" cy="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ｘｘｘ</a:t>
              </a:r>
              <a:endParaRPr lang="ja-JP" altLang="zh-CN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533" y="3419"/>
              <a:ext cx="607" cy="5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 sz="2000" b="1">
                  <a:solidFill>
                    <a:schemeClr val="tx1"/>
                  </a:solidFill>
                </a:rPr>
                <a:t>１</a:t>
              </a:r>
              <a:endParaRPr lang="ja-JP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72" y="2569"/>
              <a:ext cx="1043" cy="59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u="sng">
                  <a:solidFill>
                    <a:schemeClr val="bg2">
                      <a:lumMod val="50000"/>
                    </a:schemeClr>
                  </a:solidFill>
                </a:rPr>
                <a:t>削除</a:t>
              </a:r>
              <a:endParaRPr lang="zh-CN" altLang="en-US" u="sn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739" y="4202"/>
              <a:ext cx="2635" cy="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p>
              <a:pPr algn="ctr"/>
              <a:r>
                <a:rPr lang="zh-CN" altLang="en-US" sz="1600">
                  <a:sym typeface="+mn-ea"/>
                </a:rPr>
                <a:t>カート</a:t>
              </a:r>
              <a:r>
                <a:rPr lang="zh-CN" altLang="en-US" sz="1600">
                  <a:sym typeface="+mn-ea"/>
                </a:rPr>
                <a:t>に</a:t>
              </a:r>
              <a:r>
                <a:rPr lang="ja-JP" altLang="zh-CN" sz="1600">
                  <a:sym typeface="+mn-ea"/>
                </a:rPr>
                <a:t>入れる</a:t>
              </a:r>
              <a:endParaRPr lang="zh-CN" altLang="en-US" sz="16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41010" y="4998085"/>
            <a:ext cx="5840095" cy="1616075"/>
            <a:chOff x="8726" y="2381"/>
            <a:chExt cx="9197" cy="2545"/>
          </a:xfrm>
        </p:grpSpPr>
        <p:sp>
          <p:nvSpPr>
            <p:cNvPr id="57" name="矩形 56"/>
            <p:cNvSpPr/>
            <p:nvPr/>
          </p:nvSpPr>
          <p:spPr>
            <a:xfrm>
              <a:off x="8726" y="2381"/>
              <a:ext cx="8919" cy="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9105" y="2720"/>
              <a:ext cx="2125" cy="181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1">
                      <a:lumMod val="75000"/>
                    </a:schemeClr>
                  </a:solidFill>
                </a:rPr>
                <a:t>img</a:t>
              </a:r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523" y="2720"/>
              <a:ext cx="6400" cy="1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sz="2000" b="1">
                  <a:sym typeface="+mn-ea"/>
                </a:rPr>
                <a:t>商品</a:t>
              </a:r>
              <a:r>
                <a:rPr lang="ja-JP" altLang="zh-CN" sz="2000" b="1">
                  <a:sym typeface="+mn-ea"/>
                </a:rPr>
                <a:t>名</a:t>
              </a:r>
              <a:endParaRPr lang="ja-JP" altLang="zh-CN" sz="900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>
                  <a:sym typeface="+mn-ea"/>
                </a:rPr>
                <a:t>商品</a:t>
              </a:r>
              <a:r>
                <a:rPr lang="ja-JP" altLang="zh-CN">
                  <a:sym typeface="+mn-ea"/>
                </a:rPr>
                <a:t>種類</a:t>
              </a:r>
              <a:endParaRPr lang="ja-JP" altLang="zh-CN"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ja-JP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XXX</a:t>
              </a:r>
              <a:r>
                <a:rPr lang="ja-JP" altLang="en-US" sz="20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円</a:t>
              </a:r>
              <a:endParaRPr lang="ja-JP" altLang="en-US" sz="20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167" y="3522"/>
              <a:ext cx="1713" cy="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ｘｘｘ</a:t>
              </a:r>
              <a:endParaRPr lang="ja-JP" altLang="zh-CN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533" y="3419"/>
              <a:ext cx="607" cy="5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ja-JP" altLang="zh-CN" sz="2000" b="1">
                  <a:solidFill>
                    <a:schemeClr val="tx1"/>
                  </a:solidFill>
                </a:rPr>
                <a:t>１</a:t>
              </a:r>
              <a:endParaRPr lang="ja-JP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172" y="2569"/>
              <a:ext cx="1043" cy="59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u="sng">
                  <a:solidFill>
                    <a:schemeClr val="bg2">
                      <a:lumMod val="50000"/>
                    </a:schemeClr>
                  </a:solidFill>
                </a:rPr>
                <a:t>削除</a:t>
              </a:r>
              <a:endParaRPr lang="zh-CN" altLang="en-US" u="sng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4739" y="4202"/>
              <a:ext cx="2635" cy="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p>
              <a:pPr algn="ctr"/>
              <a:r>
                <a:rPr lang="zh-CN" altLang="en-US" sz="1600">
                  <a:sym typeface="+mn-ea"/>
                </a:rPr>
                <a:t>カート</a:t>
              </a:r>
              <a:r>
                <a:rPr lang="zh-CN" altLang="en-US" sz="1600">
                  <a:sym typeface="+mn-ea"/>
                </a:rPr>
                <a:t>に</a:t>
              </a:r>
              <a:r>
                <a:rPr lang="ja-JP" altLang="zh-CN" sz="1600">
                  <a:sym typeface="+mn-ea"/>
                </a:rPr>
                <a:t>入れる</a:t>
              </a:r>
              <a:endParaRPr lang="zh-CN" altLang="en-US" sz="160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5285105" y="120904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 sz="1400">
                <a:sym typeface="+mn-ea"/>
              </a:rPr>
              <a:t>①</a:t>
            </a:r>
            <a:endParaRPr lang="ja-JP" altLang="en-US" sz="1400"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80625" y="2020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②</a:t>
            </a:r>
            <a:endParaRPr lang="ja-JP" altLang="zh-CN" sz="1400" dirty="0"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80625" y="154559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zh-CN" sz="1400" dirty="0">
                <a:sym typeface="+mn-ea"/>
              </a:rPr>
              <a:t>③</a:t>
            </a:r>
            <a:endParaRPr lang="ja-JP" altLang="zh-CN" sz="1400" dirty="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981440" y="258572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④</a:t>
            </a:r>
            <a:endParaRPr lang="zh-CN" altLang="en-US" sz="1400" dirty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642475" y="86296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ym typeface="+mn-ea"/>
              </a:rPr>
              <a:t>⑤</a:t>
            </a:r>
            <a:endParaRPr lang="zh-CN" altLang="en-US" sz="14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COMMONDATA" val="eyJoZGlkIjoiNDBiY2U5NWUxYmU0YTc1YjkwNmFjYjNlYTI3ZmQyYTcifQ=="/>
  <p:tag name="KSO_WPP_MARK_KEY" val="2f62d793-f215-472b-bf9b-22d7c9b7c6c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演示</Application>
  <PresentationFormat>ワイド画面</PresentationFormat>
  <Paragraphs>492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ＭＳ Ｐゴシック</vt:lpstr>
      <vt:lpstr>Arial Unicode MS</vt:lpstr>
      <vt:lpstr>Calibri</vt:lpstr>
      <vt:lpstr>Office 主题​​</vt:lpstr>
      <vt:lpstr>基本設計</vt:lpstr>
      <vt:lpstr>UserLogin機能 </vt:lpstr>
      <vt:lpstr>user登録</vt:lpstr>
      <vt:lpstr>カート一覧画面</vt:lpstr>
      <vt:lpstr>購入内容確認</vt:lpstr>
      <vt:lpstr>支払方法</vt:lpstr>
      <vt:lpstr>購入後のthanks画面</vt:lpstr>
      <vt:lpstr>注文履歴一覧</vt:lpstr>
      <vt:lpstr>お気に入り商品の登録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彦</cp:lastModifiedBy>
  <cp:revision>191</cp:revision>
  <dcterms:created xsi:type="dcterms:W3CDTF">2019-06-19T02:08:00Z</dcterms:created>
  <dcterms:modified xsi:type="dcterms:W3CDTF">2022-12-01T04:17:26Z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F345CBC3E0544AD7906AE758D37E21AF</vt:lpwstr>
  </property>
</Properties>
</file>