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4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38E96-D066-5F5E-4CC0-3FB7626A3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A24A1B-6CCD-AF9B-09BF-56B6E7982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7BE8C-D579-FD9A-4F4E-C6DDC9D3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C2B-DA88-4B2A-9586-F64528D8BD24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B02F3-AA57-6D89-FD2D-66579382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FBD56-9C60-10F0-50F6-25CADC0A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F5B-8DDF-462F-BD79-7759F03F3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72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ABFA8-0B72-78B5-CFA1-F07356AC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0CA58F-E275-254A-EDA4-88BBA447B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DF979-5AEC-A553-D39A-CC4C2576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C2B-DA88-4B2A-9586-F64528D8BD24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7606C-9C30-B553-BD3D-277560C2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64836-5B4E-B642-098F-A294BC0C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F5B-8DDF-462F-BD79-7759F03F3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86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FC10B1-BD77-94DA-870B-A71CDC982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327D11-E588-A25A-8F8A-CC758A5BE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785E2-8144-7A68-C299-D572F574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C2B-DA88-4B2A-9586-F64528D8BD24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2C662-6495-0EDD-8DCE-1D0511C7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8CF0C-DD73-F50E-EC2D-0AC9F4F7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F5B-8DDF-462F-BD79-7759F03F3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29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0F1FB-C8F7-2F7F-2AA1-A292A22C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AED0F-9AB0-0C79-9125-10F14FF6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66AB2-88B1-068B-CBCD-5288AFA7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C2B-DA88-4B2A-9586-F64528D8BD24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557C7-98AF-97B5-635B-9223EECA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631FF-C6E2-2C9E-D323-04AEA062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F5B-8DDF-462F-BD79-7759F03F3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57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5069-6290-70AC-EDB7-F9FFF0E1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AA27DA-ADA6-3E10-60E2-AF8A081E1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A40D8-94FD-913D-038C-7262BFB4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C2B-DA88-4B2A-9586-F64528D8BD24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F2DAC-6C42-98FC-1A6C-9E6C5FD6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0A23C-101D-7FD3-1660-A3406B4F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F5B-8DDF-462F-BD79-7759F03F3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30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D3C46-46AD-3FAE-0B99-A77DADDD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81B5E-47D8-EF26-4732-B01D1E1AD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4456D5-B329-D0EB-66F5-CACF62D5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BF4722-4B78-CD44-2328-A7566864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C2B-DA88-4B2A-9586-F64528D8BD24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9606B3-543C-3CD3-380E-7D30F380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E4421B-E89D-A314-8BC9-C51DA3F6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F5B-8DDF-462F-BD79-7759F03F3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9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F8B2B-F69B-14CC-51C4-44B7D366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ACCB1-F123-F183-BED0-B8E6E3067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45C22-A350-C326-BE9F-B2C7F396F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C38406-9752-74F4-D127-428FF850B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FA15B5-06E5-452E-B95C-39FF9A0EF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56EE2D-77C4-4D4C-CBE5-EF35D457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C2B-DA88-4B2A-9586-F64528D8BD24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D3CD78-0B13-5D5B-1D34-6E66BCE5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0C9DAD-4D0B-0C0F-5008-68D837E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F5B-8DDF-462F-BD79-7759F03F3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0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DFF90-8449-3618-E4B2-8F183FA5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0FE76A-E4FA-8E4C-16A6-91C4AF03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C2B-DA88-4B2A-9586-F64528D8BD24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C8EC41-963A-73B8-67CD-53D69916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978C42-478B-99B7-884E-B2CF3E34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F5B-8DDF-462F-BD79-7759F03F3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82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2FA13E-18F9-5432-D037-6E006827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C2B-DA88-4B2A-9586-F64528D8BD24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0A03A1-16B0-15B0-DA6F-381BD1BE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F0C6B5-4E69-60A3-6DBD-08D43DF1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F5B-8DDF-462F-BD79-7759F03F3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35BAE-8E3D-2E8D-5A63-EA0BA4EB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A9954-3D40-F2E7-50D9-3DBE0C8D9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C5FD25-1693-5DCA-C143-EBFDCD8C3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90220-27C0-5677-0AD2-81E586DE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C2B-DA88-4B2A-9586-F64528D8BD24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4DE2C4-4BEF-F318-B2D6-7581E915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D90B9-CA2D-543B-90EA-CD83798C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F5B-8DDF-462F-BD79-7759F03F3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03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F093B-0A3B-33DD-C8C4-CA7B5383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BCAAAE-1026-2ABD-B6C9-5E1A443CA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E4E950-6D5F-E80C-F500-018F368FB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986273-4F7C-C6B1-AEE9-D38E1A9E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AC2B-DA88-4B2A-9586-F64528D8BD24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F1376-CE2E-5516-BC8A-2D899E99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BE7EAE-AA64-0865-A897-119AF375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CF5B-8DDF-462F-BD79-7759F03F3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98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1A5081-904C-499E-37E3-2252B7E82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507DD2-FD8B-17B3-13AB-2612C987E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8739C-E85D-670D-68A2-565CAC7EB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AC2B-DA88-4B2A-9586-F64528D8BD24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29DC1D-C226-5CC8-8ECD-0445ABAF0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D65D6-FDC4-2153-E8DD-3122A4228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1CF5B-8DDF-462F-BD79-7759F03F38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88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D2412-755A-3FD6-E33E-66D69B48C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管理者画面</a:t>
            </a:r>
            <a:r>
              <a:rPr lang="zh-CN" altLang="en-US" dirty="0"/>
              <a:t>詳細設計書</a:t>
            </a:r>
          </a:p>
        </p:txBody>
      </p:sp>
    </p:spTree>
    <p:extLst>
      <p:ext uri="{BB962C8B-B14F-4D97-AF65-F5344CB8AC3E}">
        <p14:creationId xmlns:p14="http://schemas.microsoft.com/office/powerpoint/2010/main" val="34746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6D9DE-5B24-9AE3-4CDA-64F70C9F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管理者ログインと登録画面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267A48-9C14-4600-B3D8-9C0F31EE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386" y="1690688"/>
            <a:ext cx="3095648" cy="22812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F1540FA-50FF-48F7-A7B1-9F5034636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848" y="1745457"/>
            <a:ext cx="2957534" cy="217171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54C24A1-CEA6-4B66-B413-C48E154D5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737" y="4142415"/>
            <a:ext cx="6836645" cy="235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4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6D9DE-5B24-9AE3-4CDA-64F70C9F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商品一覧画面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3808E4-E4FB-4641-A990-722923FC3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871" y="635693"/>
            <a:ext cx="5574706" cy="40193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060057F-4186-4DF6-8E01-FDBD2C654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9" y="4636935"/>
            <a:ext cx="11061374" cy="151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6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6D9DE-5B24-9AE3-4CDA-64F70C9F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商品登録画面</a:t>
            </a:r>
            <a:endParaRPr lang="zh-CN" altLang="en-US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3E8B7BDE-3252-4530-A914-72559CD3D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82" y="64509"/>
            <a:ext cx="4286323" cy="4351338"/>
          </a:xfr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364A75-526B-4A51-934A-3B0A0C976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0" y="4617822"/>
            <a:ext cx="9585094" cy="180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1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6D9DE-5B24-9AE3-4CDA-64F70C9F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商品編集画面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CCA2169-2C99-4041-B8E4-FE5C22D5E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625" y="161634"/>
            <a:ext cx="3541268" cy="4351338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591239B-69A7-4BDF-B404-4E4AACC02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3" y="4582633"/>
            <a:ext cx="8922238" cy="208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5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6D9DE-5B24-9AE3-4CDA-64F70C9F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在庫一覧画面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901DCDE-20F7-4445-8B65-4EEEA1DFA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79" y="4418229"/>
            <a:ext cx="10869386" cy="915621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D2B0C6E-0BFF-40B0-B56A-3FADF90AE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152" y="1820032"/>
            <a:ext cx="5129250" cy="232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4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6D9DE-5B24-9AE3-4CDA-64F70C9F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カテゴリー一覧画面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B95FBFE-2AC6-4E05-B3F1-5AA3D95C0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53" y="1826153"/>
            <a:ext cx="7680437" cy="1895241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F7E5D15-EC6B-48DE-A8EA-B3C53138C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46" y="4038347"/>
            <a:ext cx="10126054" cy="91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5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6D9DE-5B24-9AE3-4CDA-64F70C9F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カテゴリー</a:t>
            </a:r>
            <a:r>
              <a:rPr lang="zh-CN" altLang="en-US" dirty="0">
                <a:solidFill>
                  <a:srgbClr val="000000"/>
                </a:solidFill>
                <a:latin typeface="Roboto" panose="02000000000000000000" pitchFamily="2" charset="0"/>
              </a:rPr>
              <a:t>登錄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画面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A0F6093-2CCA-4F59-9BD0-C9BD607A3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23" y="1660364"/>
            <a:ext cx="4414528" cy="2906621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B32AB4-BA4F-4427-8FA9-29EF57F05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60" y="4566985"/>
            <a:ext cx="11705547" cy="104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4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41</Words>
  <Application>Microsoft Office PowerPoint</Application>
  <PresentationFormat>宽屏</PresentationFormat>
  <Paragraphs>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Roboto</vt:lpstr>
      <vt:lpstr>Office 主题​​</vt:lpstr>
      <vt:lpstr>管理者画面詳細設計書</vt:lpstr>
      <vt:lpstr>管理者ログインと登録画面</vt:lpstr>
      <vt:lpstr>商品一覧画面</vt:lpstr>
      <vt:lpstr>商品登録画面</vt:lpstr>
      <vt:lpstr>商品編集画面</vt:lpstr>
      <vt:lpstr>在庫一覧画面</vt:lpstr>
      <vt:lpstr>カテゴリー一覧画面</vt:lpstr>
      <vt:lpstr>カテゴリー登錄画面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基本設計書</dc:title>
  <dc:creator>Song Wei</dc:creator>
  <cp:lastModifiedBy>Song Nicole</cp:lastModifiedBy>
  <cp:revision>8</cp:revision>
  <dcterms:created xsi:type="dcterms:W3CDTF">2022-11-30T08:02:10Z</dcterms:created>
  <dcterms:modified xsi:type="dcterms:W3CDTF">2022-12-01T04:10:59Z</dcterms:modified>
</cp:coreProperties>
</file>