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779451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2E7AAF-E575-DF5F-9C12-E0457A4E34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0" b="13713"/>
          <a:stretch/>
        </p:blipFill>
        <p:spPr>
          <a:xfrm>
            <a:off x="1238250" y="3438525"/>
            <a:ext cx="6667500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4">
  <a:themeElements>
    <a:clrScheme name="Theme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Theme94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Алексей Осипов</cp:lastModifiedBy>
  <cp:revision>1</cp:revision>
  <dcterms:created xsi:type="dcterms:W3CDTF">2023-03-14T07:17:23Z</dcterms:created>
  <dcterms:modified xsi:type="dcterms:W3CDTF">2023-03-14T07:26:44Z</dcterms:modified>
  <cp:category/>
</cp:coreProperties>
</file>