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C8A7-967A-291C-C74D-1C44B699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5DEC5-B337-B49A-C209-E1A5D716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3AC5-B8C0-3908-3611-E2516537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A018-2601-767C-7074-7C07493F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1ABE-CEEB-A286-F18C-86B5303A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DFC2-0549-C695-EEF7-0933DB55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36155-D043-03D8-D143-8CF00BDE2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4FC1-3AC0-2A5A-9F31-D264B59D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F355-0230-A40A-12B8-E2B3D48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7AE9-0593-385F-C418-9142E79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AE78C-A1E0-B036-1C68-7D6BFE83A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AAD1F-EB99-6D92-7F97-57F24166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1529-DA24-70A7-8B92-C114E2CE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FEB0-4682-40F0-00F4-CEEAD97D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D874-A5CD-C026-771A-57522AE5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EAB-B18F-4EFB-A4BD-2E355E83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9978-09F6-7CA8-ED7C-10C5AC2F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FC29-119E-8866-21B5-62CF3CA2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A7B8-415A-0DC9-282B-9C62F0C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5198-BA33-FA76-1D02-8B3934EA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8C0B-25E8-FCA6-F232-8227CEDB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349E3-B4D2-2CA3-E7CC-BE0F8208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6664-3910-D413-312A-D673C9DC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C591-E36A-5460-8D02-42E70C7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1B2A-80CE-D37B-6A13-96BDDF0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DA3-B690-B22C-9F97-559FF262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7720-A60C-CE70-C6A1-8506412CC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7577-E34C-F6CE-85F7-5A5D227F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B326-F6EC-84C1-2698-0F848100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D38C-95E8-A354-DBC1-9DA82165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19884-0E24-1649-D79C-AD478177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14B5-FE7C-F246-D508-32FB4C11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8D512-C8F9-5270-7C68-631CE144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2470D-1756-F4BC-678A-651FAAF33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4C351-BD91-534D-1D1E-5C780AC49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E9118-40C3-D68F-9696-C3FD1B36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52E4B-0C3B-41BA-FDF1-06C30676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6C929-5D32-45AF-013C-632EB87C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BD6F6-8795-41E9-1A6D-9BDE5E0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D584-7D9D-EBC3-C4D3-B04E8B58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9A59B-6C9A-EDC5-ADD2-40B0AA36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DFCCB-6C8B-C551-E814-8618D72A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399D5-6310-6FF0-5703-7F80B21C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5ADF9-95D4-6F29-1235-7459F5BD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1BAE3-50F3-7DCD-701D-414C9872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C56E-7A63-4DDF-305F-759B37B8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A2D8-B003-4A6E-6DD9-3EDEBE7C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8281-E739-430D-EA03-07871FC9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9471B-D0E9-5114-F545-B812497E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E59C1-5A90-B502-F640-FE351806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5BBC-EAA3-2F05-BB17-2F7516FD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194F-92A5-8E72-F3AF-AC0766BA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D535-6469-CFE0-398C-76B3893C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7ECCE-C179-5DF2-23F7-7B3B4D6AB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46B83-A759-F68B-DEFE-D38C18DF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CBBDD-5B74-7841-853C-F4D8121B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CE226-5DA2-1852-E0F4-85E6827F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06276-4033-E5D3-3FF6-A12B0975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5F303-D6E4-78CA-1953-4B2D6155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46AF-DA79-7167-8B70-E28E147B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FCA6-7C8A-D108-F2EF-5657049F2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94C7-D49E-4FF6-B855-26C65CFA11F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C72C-8FAE-6BE6-EE55-E328F4002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B525-BA3B-E553-D634-0A9573E3E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1683-5F10-4B67-B70F-7C28951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79CA-3BCF-F307-66AC-7533AB73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3470" cy="5571849"/>
          </a:xfrm>
        </p:spPr>
        <p:txBody>
          <a:bodyPr/>
          <a:lstStyle/>
          <a:p>
            <a:pPr algn="ctr"/>
            <a:r>
              <a:rPr lang="en-US" dirty="0"/>
              <a:t>Fast Exam Centre.</a:t>
            </a:r>
          </a:p>
        </p:txBody>
      </p:sp>
    </p:spTree>
    <p:extLst>
      <p:ext uri="{BB962C8B-B14F-4D97-AF65-F5344CB8AC3E}">
        <p14:creationId xmlns:p14="http://schemas.microsoft.com/office/powerpoint/2010/main" val="31562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CB22-30BC-7F6B-30E4-7F6DE94C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Shah-Latif Town-Karachi, National highway.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94697-6412-C444-F3E5-E8EF369B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57" y="1825625"/>
            <a:ext cx="7639286" cy="4351338"/>
          </a:xfrm>
        </p:spPr>
      </p:pic>
    </p:spTree>
    <p:extLst>
      <p:ext uri="{BB962C8B-B14F-4D97-AF65-F5344CB8AC3E}">
        <p14:creationId xmlns:p14="http://schemas.microsoft.com/office/powerpoint/2010/main" val="78925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33F6-DE0B-1B1E-0EC5-7F50D455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3884"/>
          </a:xfrm>
        </p:spPr>
        <p:txBody>
          <a:bodyPr/>
          <a:lstStyle/>
          <a:p>
            <a:pPr algn="ctr"/>
            <a:r>
              <a:rPr lang="en-US" dirty="0"/>
              <a:t> 21</a:t>
            </a:r>
            <a:r>
              <a:rPr lang="en-US" baseline="30000" dirty="0"/>
              <a:t>st</a:t>
            </a:r>
            <a:r>
              <a:rPr lang="en-US" dirty="0"/>
              <a:t> October 2022</a:t>
            </a:r>
          </a:p>
        </p:txBody>
      </p:sp>
    </p:spTree>
    <p:extLst>
      <p:ext uri="{BB962C8B-B14F-4D97-AF65-F5344CB8AC3E}">
        <p14:creationId xmlns:p14="http://schemas.microsoft.com/office/powerpoint/2010/main" val="188477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Bar dir="vert"/>
      </p:transition>
    </mc:Choice>
    <mc:Fallback>
      <p:transition spd="slow" advTm="0">
        <p:randomBa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Fast Exam Centre.</vt:lpstr>
      <vt:lpstr>Shah-Latif Town-Karachi, National highway.</vt:lpstr>
      <vt:lpstr> 21st October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2022-10-21T09:01:36Z</dcterms:created>
  <dcterms:modified xsi:type="dcterms:W3CDTF">2022-10-21T10:34:36Z</dcterms:modified>
</cp:coreProperties>
</file>