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95D75-8A1D-29FB-76CE-EDABF97BF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C3F6A9-6255-B4DF-4BC0-0AA882A1D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FB547A-E259-9A25-C1A1-2333A809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890F60-049F-F83E-9490-E35925FC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6504BA-0D47-5BB8-E854-9EE7BFE0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7EC3C-D00F-F4E2-A930-DD116E5B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4B823C-4057-81EF-3AFF-3ECDF9A79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B85BF2-B6A2-7BA5-16BE-6F477253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1B1B50-1279-A5E9-0C13-78A1C658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40EEF2-F48F-158D-E79F-5E165382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4CE995-F316-53F9-5B11-828968F27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6F9F58-0F6A-1305-DC24-0EC1AF61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CA4887-6460-3D03-ED41-58D14BC0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532DDB-47B7-6095-0FBA-6304FF01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12BF30-925C-B315-CEA6-A8FD46D7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5BD97-2826-5D16-4E55-721D950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AA5B9C-9E4F-743D-A62A-BAF14AD3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18DF2F-1BFB-7A6F-9E40-FBA48557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46464F-7F75-FFCC-344F-F2B77343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6F8BD8-7058-0A7B-E2BF-5DA1252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7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0A7B92-BD84-5860-2142-26647690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40FCEB-4927-758E-6635-EC776D1F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6E8F8E-A634-DC2E-4EB3-1B06D078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6E0D39-0982-24A8-BFB6-6216EBBF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B8A9FD-0198-225C-4608-6133C9E2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0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7AAE0-0DE6-D9C6-CB24-CA118BAE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9F5804-0769-C436-7439-31F7F1E1C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8E0E4B-2AB0-3171-5145-60F02A98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5727B9-44AF-4DEE-D0BA-74F2691D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13C014-26B3-83B8-5D3E-291F27BB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A91612-0B98-9813-37A8-A8DD0F6D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F4800-9EC4-79A1-8D1A-D489C1C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221B4B-AB53-F412-875A-35505FD10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C38B6E-0963-EABB-8FF8-F7AA3E575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F213ECC-B58A-8844-A9B2-5FCDE1921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0551B4-BEBD-C981-FC33-4877F96D3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036A6-A25B-F772-2083-0E03D927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E697669-DAC5-F093-CD18-D5331222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3142A9-79C6-9384-433D-F891AC91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6B5E5-09F7-6784-E806-BCDD7A3D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5663A2-1913-DEDF-A5D6-CA39D4A8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0BEA1D-A113-E38F-754D-482BE47A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4429D9-FC70-BE0F-7098-C8E2D81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88B789-9629-EF5E-A2C3-04D0EBD9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0D4276-4162-AED6-665A-E9CFA7B1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C81C65-536C-7FCC-A297-1480DF42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C338F4-1BFD-59CF-2362-908739CA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6C4F70-C333-940F-E95A-B7FE6B89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64B343-78DD-2041-B606-0DA1A97E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C5EA0-F639-1352-C0F3-2D7DB2D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BB9C58-2380-172E-8DF2-BC2461AF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8BB531-07C3-020F-2858-C3543CDE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285B3-260B-DBD6-DE8A-6B0CDC8E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CA5D31-7F97-1ABB-C376-E145FA216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A67804-7C1E-C91C-FAC6-B558AD0E6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A355B9-8553-4F0B-C91A-ED4080DE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957E35-A6B7-CEDB-33C7-ECF2F67D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5F214D-C147-1CF3-0FB2-31A117C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A21C8EC-6454-CA8B-3223-77EC50F4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C9FCE-5157-EA69-A159-B54A21CB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046BE7-CDFD-052F-E9D5-9C1A63D87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F277-8427-442A-A706-150AFF9B1C6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047855-CFEB-1B99-4D20-5D35CD928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86D318-4DF4-4399-7D90-D583BF688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7D4F-04D5-4842-842C-35EC3B69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FF23E-BA28-DD0C-2B2A-7016DB5E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545"/>
            <a:ext cx="10120745" cy="4682836"/>
          </a:xfrm>
        </p:spPr>
        <p:txBody>
          <a:bodyPr/>
          <a:lstStyle/>
          <a:p>
            <a:pPr algn="ctr"/>
            <a:r>
              <a:rPr lang="en-US" dirty="0"/>
              <a:t>A  Poem</a:t>
            </a:r>
          </a:p>
        </p:txBody>
      </p:sp>
    </p:spTree>
    <p:extLst>
      <p:ext uri="{BB962C8B-B14F-4D97-AF65-F5344CB8AC3E}">
        <p14:creationId xmlns:p14="http://schemas.microsoft.com/office/powerpoint/2010/main" val="278540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3D06DC-9F47-F6CB-AE33-E58F1330B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“A little madness in the Spring</a:t>
            </a:r>
            <a:br>
              <a:rPr lang="en-US" dirty="0"/>
            </a:br>
            <a:r>
              <a:rPr lang="en-US" dirty="0"/>
              <a:t>Is wholesome even for the King.”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B5AAB6-21A6-DA3D-1C17-2593297FA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237"/>
            <a:ext cx="9144000" cy="1898217"/>
          </a:xfrm>
        </p:spPr>
        <p:txBody>
          <a:bodyPr/>
          <a:lstStyle/>
          <a:p>
            <a:r>
              <a:rPr lang="en-US" dirty="0"/>
              <a:t>Emily Dickenson</a:t>
            </a:r>
          </a:p>
        </p:txBody>
      </p:sp>
    </p:spTree>
    <p:extLst>
      <p:ext uri="{BB962C8B-B14F-4D97-AF65-F5344CB8AC3E}">
        <p14:creationId xmlns:p14="http://schemas.microsoft.com/office/powerpoint/2010/main" val="33822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49DBB-C07B-D58B-7A8D-00DF62A62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is nature’s way of saying, “lets party!”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31720D-424B-1387-0911-37EC6C1E6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929"/>
            <a:ext cx="9144000" cy="1981344"/>
          </a:xfrm>
        </p:spPr>
        <p:txBody>
          <a:bodyPr/>
          <a:lstStyle/>
          <a:p>
            <a:r>
              <a:rPr lang="en-US" dirty="0"/>
              <a:t>Robin Williams</a:t>
            </a:r>
          </a:p>
        </p:txBody>
      </p:sp>
    </p:spTree>
    <p:extLst>
      <p:ext uri="{BB962C8B-B14F-4D97-AF65-F5344CB8AC3E}">
        <p14:creationId xmlns:p14="http://schemas.microsoft.com/office/powerpoint/2010/main" val="322335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E9C860-BAB4-9C1F-31BC-6AA4866EAA6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pPr algn="r">
              <a:buFont typeface="Wingdings" panose="05000000000000000000" pitchFamily="2" charset="2"/>
              <a:buChar char="ü"/>
            </a:pPr>
            <a:r>
              <a:rPr lang="en-US" dirty="0"/>
              <a:t>Crocus</a:t>
            </a:r>
          </a:p>
          <a:p>
            <a:pPr algn="r">
              <a:buFont typeface="Wingdings" panose="05000000000000000000" pitchFamily="2" charset="2"/>
              <a:buChar char="ü"/>
            </a:pPr>
            <a:r>
              <a:rPr lang="en-US" dirty="0"/>
              <a:t>Tulips</a:t>
            </a:r>
          </a:p>
          <a:p>
            <a:pPr algn="r">
              <a:buFont typeface="Wingdings" panose="05000000000000000000" pitchFamily="2" charset="2"/>
              <a:buChar char="ü"/>
            </a:pPr>
            <a:r>
              <a:rPr lang="en-US" dirty="0"/>
              <a:t>Daffodils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9D82E84-B594-AEB2-F20B-427D5948E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73057"/>
              </p:ext>
            </p:extLst>
          </p:nvPr>
        </p:nvGraphicFramePr>
        <p:xfrm>
          <a:off x="838200" y="1825624"/>
          <a:ext cx="10515600" cy="435133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998427202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7372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6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A  Poem</vt:lpstr>
      <vt:lpstr>“A little madness in the Spring Is wholesome even for the King.”</vt:lpstr>
      <vt:lpstr>Spring is nature’s way of saying, “lets party!”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Poem</dc:title>
  <dc:creator>STUDENT</dc:creator>
  <cp:lastModifiedBy>k224120 Izza Farhat</cp:lastModifiedBy>
  <cp:revision>1</cp:revision>
  <dcterms:created xsi:type="dcterms:W3CDTF">2022-09-09T09:52:21Z</dcterms:created>
  <dcterms:modified xsi:type="dcterms:W3CDTF">2022-09-14T16:55:03Z</dcterms:modified>
</cp:coreProperties>
</file>