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826E58-D24A-4A69-9D92-C3285C8FF0DD}" type="doc">
      <dgm:prSet loTypeId="urn:microsoft.com/office/officeart/2009/layout/ReverseList" loCatId="relationship" qsTypeId="urn:microsoft.com/office/officeart/2005/8/quickstyle/3d3" qsCatId="3D" csTypeId="urn:microsoft.com/office/officeart/2005/8/colors/accent1_2" csCatId="accent1" phldr="1"/>
      <dgm:spPr/>
      <dgm:t>
        <a:bodyPr/>
        <a:lstStyle/>
        <a:p>
          <a:endParaRPr lang="en-US"/>
        </a:p>
      </dgm:t>
    </dgm:pt>
    <dgm:pt modelId="{196BCF4F-E837-404D-9303-20390C48E040}">
      <dgm:prSet phldrT="[Text]" custT="1"/>
      <dgm:spPr/>
      <dgm:t>
        <a:bodyPr/>
        <a:lstStyle/>
        <a:p>
          <a:r>
            <a:rPr lang="en-US" sz="1000" b="0" i="0" dirty="0" smtClean="0"/>
            <a:t> </a:t>
          </a:r>
          <a:r>
            <a:rPr lang="en-US" sz="1800" b="0" i="0" dirty="0" smtClean="0"/>
            <a:t>The reason for which something is done or created or for which something exists. It is </a:t>
          </a:r>
          <a:r>
            <a:rPr lang="en-US" sz="1800" b="0" i="0" dirty="0" smtClean="0"/>
            <a:t>a person's sense of resolve or determination. It is to have as one's intention or objective.                                    For some people, purpose is connected to vocation—meaningful, satisfying work.</a:t>
          </a:r>
          <a:endParaRPr lang="en-US" sz="1800" dirty="0"/>
        </a:p>
      </dgm:t>
    </dgm:pt>
    <dgm:pt modelId="{B3C11CA8-620E-45F0-9A0D-03F32FE98DF3}" type="parTrans" cxnId="{C0270E13-A46B-4F5F-B674-57006BCDC117}">
      <dgm:prSet/>
      <dgm:spPr/>
      <dgm:t>
        <a:bodyPr/>
        <a:lstStyle/>
        <a:p>
          <a:endParaRPr lang="en-US"/>
        </a:p>
      </dgm:t>
    </dgm:pt>
    <dgm:pt modelId="{2EA54B02-F353-434F-AEFF-984AF7D4FA13}" type="sibTrans" cxnId="{C0270E13-A46B-4F5F-B674-57006BCDC117}">
      <dgm:prSet/>
      <dgm:spPr/>
      <dgm:t>
        <a:bodyPr/>
        <a:lstStyle/>
        <a:p>
          <a:endParaRPr lang="en-US"/>
        </a:p>
      </dgm:t>
    </dgm:pt>
    <dgm:pt modelId="{C6228D65-FB80-4A22-8E9C-456D9EAC1A52}">
      <dgm:prSet phldrT="[Text]" custT="1"/>
      <dgm:spPr/>
      <dgm:t>
        <a:bodyPr/>
        <a:lstStyle/>
        <a:p>
          <a:r>
            <a:rPr lang="en-US" sz="1800" b="0" i="0" dirty="0" smtClean="0"/>
            <a:t>It is a journey through living and experiencing, NOT a destination! It pertains to the significance of living or existence in general. Many other related questions include: "Why are we here?", "What is life all about?", or "What is the purpose of existence?" </a:t>
          </a:r>
          <a:endParaRPr lang="en-US" sz="1800" dirty="0"/>
        </a:p>
      </dgm:t>
    </dgm:pt>
    <dgm:pt modelId="{CCE92403-F8A6-428E-9573-E7374AB390B0}" type="parTrans" cxnId="{1649B446-2E5A-4EDD-8780-AD9D42A530E4}">
      <dgm:prSet/>
      <dgm:spPr/>
      <dgm:t>
        <a:bodyPr/>
        <a:lstStyle/>
        <a:p>
          <a:endParaRPr lang="en-US"/>
        </a:p>
      </dgm:t>
    </dgm:pt>
    <dgm:pt modelId="{62E8B4E3-D770-45C2-B94F-B76A76B95EB7}" type="sibTrans" cxnId="{1649B446-2E5A-4EDD-8780-AD9D42A530E4}">
      <dgm:prSet/>
      <dgm:spPr/>
      <dgm:t>
        <a:bodyPr/>
        <a:lstStyle/>
        <a:p>
          <a:endParaRPr lang="en-US"/>
        </a:p>
      </dgm:t>
    </dgm:pt>
    <dgm:pt modelId="{62725444-EFCA-4A9C-A61A-1666CE2E0171}" type="pres">
      <dgm:prSet presAssocID="{9A826E58-D24A-4A69-9D92-C3285C8FF0DD}" presName="Name0" presStyleCnt="0">
        <dgm:presLayoutVars>
          <dgm:chMax val="2"/>
          <dgm:chPref val="2"/>
          <dgm:animLvl val="lvl"/>
        </dgm:presLayoutVars>
      </dgm:prSet>
      <dgm:spPr/>
    </dgm:pt>
    <dgm:pt modelId="{96DE186C-65F9-4EC5-A32D-CBB1375C98D8}" type="pres">
      <dgm:prSet presAssocID="{9A826E58-D24A-4A69-9D92-C3285C8FF0DD}" presName="LeftText" presStyleLbl="revTx" presStyleIdx="0" presStyleCnt="0">
        <dgm:presLayoutVars>
          <dgm:bulletEnabled val="1"/>
        </dgm:presLayoutVars>
      </dgm:prSet>
      <dgm:spPr/>
      <dgm:t>
        <a:bodyPr/>
        <a:lstStyle/>
        <a:p>
          <a:endParaRPr lang="en-US"/>
        </a:p>
      </dgm:t>
    </dgm:pt>
    <dgm:pt modelId="{EBFBF8F0-B94E-4888-AD44-9F51442FAFE5}" type="pres">
      <dgm:prSet presAssocID="{9A826E58-D24A-4A69-9D92-C3285C8FF0DD}" presName="LeftNode" presStyleLbl="bgImgPlace1" presStyleIdx="0" presStyleCnt="2" custScaleX="105033" custScaleY="102038" custLinFactNeighborX="824" custLinFactNeighborY="11088">
        <dgm:presLayoutVars>
          <dgm:chMax val="2"/>
          <dgm:chPref val="2"/>
        </dgm:presLayoutVars>
      </dgm:prSet>
      <dgm:spPr/>
      <dgm:t>
        <a:bodyPr/>
        <a:lstStyle/>
        <a:p>
          <a:endParaRPr lang="en-US"/>
        </a:p>
      </dgm:t>
    </dgm:pt>
    <dgm:pt modelId="{82454089-CAA5-4B2D-A911-5578E86A9DDE}" type="pres">
      <dgm:prSet presAssocID="{9A826E58-D24A-4A69-9D92-C3285C8FF0DD}" presName="RightText" presStyleLbl="revTx" presStyleIdx="0" presStyleCnt="0">
        <dgm:presLayoutVars>
          <dgm:bulletEnabled val="1"/>
        </dgm:presLayoutVars>
      </dgm:prSet>
      <dgm:spPr/>
      <dgm:t>
        <a:bodyPr/>
        <a:lstStyle/>
        <a:p>
          <a:endParaRPr lang="en-US"/>
        </a:p>
      </dgm:t>
    </dgm:pt>
    <dgm:pt modelId="{B6622FFB-8FBA-4756-9DFA-3384E20A389E}" type="pres">
      <dgm:prSet presAssocID="{9A826E58-D24A-4A69-9D92-C3285C8FF0DD}" presName="RightNode" presStyleLbl="bgImgPlace1" presStyleIdx="1" presStyleCnt="2" custScaleX="103613" custScaleY="101262" custLinFactNeighborX="825" custLinFactNeighborY="11592">
        <dgm:presLayoutVars>
          <dgm:chMax val="0"/>
          <dgm:chPref val="0"/>
        </dgm:presLayoutVars>
      </dgm:prSet>
      <dgm:spPr/>
      <dgm:t>
        <a:bodyPr/>
        <a:lstStyle/>
        <a:p>
          <a:endParaRPr lang="en-US"/>
        </a:p>
      </dgm:t>
    </dgm:pt>
    <dgm:pt modelId="{2CE24454-01BF-4ADB-894B-EDACF9CF455B}" type="pres">
      <dgm:prSet presAssocID="{9A826E58-D24A-4A69-9D92-C3285C8FF0DD}" presName="TopArrow" presStyleLbl="node1" presStyleIdx="0" presStyleCnt="2" custScaleX="81389" custScaleY="62419" custLinFactNeighborX="1972" custLinFactNeighborY="16175"/>
      <dgm:spPr/>
    </dgm:pt>
    <dgm:pt modelId="{9DFDC5C0-3676-4409-8E9A-EBDB827914AA}" type="pres">
      <dgm:prSet presAssocID="{9A826E58-D24A-4A69-9D92-C3285C8FF0DD}" presName="BottomArrow" presStyleLbl="node1" presStyleIdx="1" presStyleCnt="2" custScaleX="75078" custScaleY="72269" custLinFactNeighborX="3155" custLinFactNeighborY="13468"/>
      <dgm:spPr/>
    </dgm:pt>
  </dgm:ptLst>
  <dgm:cxnLst>
    <dgm:cxn modelId="{DFDFD72C-D427-4AF1-863F-F2C8915FCB24}" type="presOf" srcId="{C6228D65-FB80-4A22-8E9C-456D9EAC1A52}" destId="{82454089-CAA5-4B2D-A911-5578E86A9DDE}" srcOrd="0" destOrd="0" presId="urn:microsoft.com/office/officeart/2009/layout/ReverseList"/>
    <dgm:cxn modelId="{ED9A049E-4F4F-44ED-B6D9-53491A2A2139}" type="presOf" srcId="{9A826E58-D24A-4A69-9D92-C3285C8FF0DD}" destId="{62725444-EFCA-4A9C-A61A-1666CE2E0171}" srcOrd="0" destOrd="0" presId="urn:microsoft.com/office/officeart/2009/layout/ReverseList"/>
    <dgm:cxn modelId="{7ECB5FEA-A445-46F7-A57B-C191C82561B1}" type="presOf" srcId="{C6228D65-FB80-4A22-8E9C-456D9EAC1A52}" destId="{B6622FFB-8FBA-4756-9DFA-3384E20A389E}" srcOrd="1" destOrd="0" presId="urn:microsoft.com/office/officeart/2009/layout/ReverseList"/>
    <dgm:cxn modelId="{1649B446-2E5A-4EDD-8780-AD9D42A530E4}" srcId="{9A826E58-D24A-4A69-9D92-C3285C8FF0DD}" destId="{C6228D65-FB80-4A22-8E9C-456D9EAC1A52}" srcOrd="1" destOrd="0" parTransId="{CCE92403-F8A6-428E-9573-E7374AB390B0}" sibTransId="{62E8B4E3-D770-45C2-B94F-B76A76B95EB7}"/>
    <dgm:cxn modelId="{FBEB50E6-5D8A-4C3C-A2B7-7C209FC40F92}" type="presOf" srcId="{196BCF4F-E837-404D-9303-20390C48E040}" destId="{96DE186C-65F9-4EC5-A32D-CBB1375C98D8}" srcOrd="0" destOrd="0" presId="urn:microsoft.com/office/officeart/2009/layout/ReverseList"/>
    <dgm:cxn modelId="{AEDE6C22-3251-4D31-B451-85664B923BCA}" type="presOf" srcId="{196BCF4F-E837-404D-9303-20390C48E040}" destId="{EBFBF8F0-B94E-4888-AD44-9F51442FAFE5}" srcOrd="1" destOrd="0" presId="urn:microsoft.com/office/officeart/2009/layout/ReverseList"/>
    <dgm:cxn modelId="{C0270E13-A46B-4F5F-B674-57006BCDC117}" srcId="{9A826E58-D24A-4A69-9D92-C3285C8FF0DD}" destId="{196BCF4F-E837-404D-9303-20390C48E040}" srcOrd="0" destOrd="0" parTransId="{B3C11CA8-620E-45F0-9A0D-03F32FE98DF3}" sibTransId="{2EA54B02-F353-434F-AEFF-984AF7D4FA13}"/>
    <dgm:cxn modelId="{E664D020-9803-475E-BF74-2E9BC0AEBE62}" type="presParOf" srcId="{62725444-EFCA-4A9C-A61A-1666CE2E0171}" destId="{96DE186C-65F9-4EC5-A32D-CBB1375C98D8}" srcOrd="0" destOrd="0" presId="urn:microsoft.com/office/officeart/2009/layout/ReverseList"/>
    <dgm:cxn modelId="{858FFA55-B91B-4586-AC6B-611C41CD42D1}" type="presParOf" srcId="{62725444-EFCA-4A9C-A61A-1666CE2E0171}" destId="{EBFBF8F0-B94E-4888-AD44-9F51442FAFE5}" srcOrd="1" destOrd="0" presId="urn:microsoft.com/office/officeart/2009/layout/ReverseList"/>
    <dgm:cxn modelId="{4372DCC7-DE39-4760-AF14-83095E37C959}" type="presParOf" srcId="{62725444-EFCA-4A9C-A61A-1666CE2E0171}" destId="{82454089-CAA5-4B2D-A911-5578E86A9DDE}" srcOrd="2" destOrd="0" presId="urn:microsoft.com/office/officeart/2009/layout/ReverseList"/>
    <dgm:cxn modelId="{3CAA2387-72CF-4B49-B18B-0C5E8B9217AF}" type="presParOf" srcId="{62725444-EFCA-4A9C-A61A-1666CE2E0171}" destId="{B6622FFB-8FBA-4756-9DFA-3384E20A389E}" srcOrd="3" destOrd="0" presId="urn:microsoft.com/office/officeart/2009/layout/ReverseList"/>
    <dgm:cxn modelId="{A8967DA4-C6CB-49F3-A564-E5A273F77A4F}" type="presParOf" srcId="{62725444-EFCA-4A9C-A61A-1666CE2E0171}" destId="{2CE24454-01BF-4ADB-894B-EDACF9CF455B}" srcOrd="4" destOrd="0" presId="urn:microsoft.com/office/officeart/2009/layout/ReverseList"/>
    <dgm:cxn modelId="{B1EA4415-B580-449C-B27D-C39E10613800}" type="presParOf" srcId="{62725444-EFCA-4A9C-A61A-1666CE2E0171}" destId="{9DFDC5C0-3676-4409-8E9A-EBDB827914AA}"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323D66-AD47-416E-AB7E-89ADB6078DE7}" type="doc">
      <dgm:prSet loTypeId="urn:microsoft.com/office/officeart/2005/8/layout/default" loCatId="list" qsTypeId="urn:microsoft.com/office/officeart/2005/8/quickstyle/3d6" qsCatId="3D" csTypeId="urn:microsoft.com/office/officeart/2005/8/colors/accent1_2" csCatId="accent1" phldr="1"/>
      <dgm:spPr/>
      <dgm:t>
        <a:bodyPr/>
        <a:lstStyle/>
        <a:p>
          <a:endParaRPr lang="en-US"/>
        </a:p>
      </dgm:t>
    </dgm:pt>
    <dgm:pt modelId="{81D85054-8CB9-4C16-BB7E-B257AF094047}">
      <dgm:prSet phldrT="[Text]" custT="1"/>
      <dgm:spPr/>
      <dgm:t>
        <a:bodyPr/>
        <a:lstStyle/>
        <a:p>
          <a:r>
            <a:rPr lang="en-US" sz="4000" b="0" i="0" dirty="0" smtClean="0">
              <a:latin typeface="Bahnschrift Condensed" panose="020B0502040204020203" pitchFamily="34" charset="0"/>
            </a:rPr>
            <a:t>Guides life decisions</a:t>
          </a:r>
          <a:endParaRPr lang="en-US" sz="4000" dirty="0">
            <a:latin typeface="Bahnschrift Condensed" panose="020B0502040204020203" pitchFamily="34" charset="0"/>
          </a:endParaRPr>
        </a:p>
      </dgm:t>
    </dgm:pt>
    <dgm:pt modelId="{D632AD86-2BCA-429C-95F5-043596631477}" type="parTrans" cxnId="{27373C52-A4BD-463A-9DE3-7F2D6E675511}">
      <dgm:prSet/>
      <dgm:spPr/>
      <dgm:t>
        <a:bodyPr/>
        <a:lstStyle/>
        <a:p>
          <a:endParaRPr lang="en-US"/>
        </a:p>
      </dgm:t>
    </dgm:pt>
    <dgm:pt modelId="{6F728BDF-AB69-4042-8998-D8003D173D9F}" type="sibTrans" cxnId="{27373C52-A4BD-463A-9DE3-7F2D6E675511}">
      <dgm:prSet/>
      <dgm:spPr/>
      <dgm:t>
        <a:bodyPr/>
        <a:lstStyle/>
        <a:p>
          <a:endParaRPr lang="en-US"/>
        </a:p>
      </dgm:t>
    </dgm:pt>
    <dgm:pt modelId="{3354A290-C19B-48FA-B24C-01084A60FBF7}">
      <dgm:prSet phldrT="[Text]" custT="1"/>
      <dgm:spPr/>
      <dgm:t>
        <a:bodyPr/>
        <a:lstStyle/>
        <a:p>
          <a:r>
            <a:rPr lang="en-US" sz="4000" b="0" i="0" dirty="0" smtClean="0">
              <a:latin typeface="Bahnschrift Condensed" panose="020B0502040204020203" pitchFamily="34" charset="0"/>
            </a:rPr>
            <a:t>Influences behavior</a:t>
          </a:r>
          <a:endParaRPr lang="en-US" sz="4000" dirty="0">
            <a:latin typeface="Bahnschrift Condensed" panose="020B0502040204020203" pitchFamily="34" charset="0"/>
          </a:endParaRPr>
        </a:p>
      </dgm:t>
    </dgm:pt>
    <dgm:pt modelId="{A25FAD85-8B34-4594-A772-5D5C5786CE05}" type="parTrans" cxnId="{27026708-5649-4069-B1F2-33F39FC9E80D}">
      <dgm:prSet/>
      <dgm:spPr/>
      <dgm:t>
        <a:bodyPr/>
        <a:lstStyle/>
        <a:p>
          <a:endParaRPr lang="en-US"/>
        </a:p>
      </dgm:t>
    </dgm:pt>
    <dgm:pt modelId="{A433199C-3341-47C9-B40E-C21653A8665C}" type="sibTrans" cxnId="{27026708-5649-4069-B1F2-33F39FC9E80D}">
      <dgm:prSet/>
      <dgm:spPr/>
      <dgm:t>
        <a:bodyPr/>
        <a:lstStyle/>
        <a:p>
          <a:endParaRPr lang="en-US"/>
        </a:p>
      </dgm:t>
    </dgm:pt>
    <dgm:pt modelId="{7A6B1F5D-7F30-4C8B-8AAD-B9DD0C5E7DAB}">
      <dgm:prSet phldrT="[Text]" custT="1"/>
      <dgm:spPr/>
      <dgm:t>
        <a:bodyPr/>
        <a:lstStyle/>
        <a:p>
          <a:r>
            <a:rPr lang="en-US" sz="4000" b="0" i="0" dirty="0" smtClean="0">
              <a:latin typeface="Bahnschrift Condensed" panose="020B0502040204020203" pitchFamily="34" charset="0"/>
            </a:rPr>
            <a:t>Shapes goal</a:t>
          </a:r>
          <a:endParaRPr lang="en-US" sz="4000" dirty="0">
            <a:latin typeface="Bahnschrift Condensed" panose="020B0502040204020203" pitchFamily="34" charset="0"/>
          </a:endParaRPr>
        </a:p>
      </dgm:t>
    </dgm:pt>
    <dgm:pt modelId="{C9C6F611-1E27-4727-A500-2F89B4E8BB3E}" type="parTrans" cxnId="{311CC8D6-D2FC-46FB-97F7-62CFCCB4ABC3}">
      <dgm:prSet/>
      <dgm:spPr/>
      <dgm:t>
        <a:bodyPr/>
        <a:lstStyle/>
        <a:p>
          <a:endParaRPr lang="en-US"/>
        </a:p>
      </dgm:t>
    </dgm:pt>
    <dgm:pt modelId="{EB034DF7-50AE-4667-8D4F-27783567E73A}" type="sibTrans" cxnId="{311CC8D6-D2FC-46FB-97F7-62CFCCB4ABC3}">
      <dgm:prSet/>
      <dgm:spPr/>
      <dgm:t>
        <a:bodyPr/>
        <a:lstStyle/>
        <a:p>
          <a:endParaRPr lang="en-US"/>
        </a:p>
      </dgm:t>
    </dgm:pt>
    <dgm:pt modelId="{70E6A7F9-6481-4795-9604-F24B12E8E39F}">
      <dgm:prSet phldrT="[Text]" custT="1"/>
      <dgm:spPr/>
      <dgm:t>
        <a:bodyPr/>
        <a:lstStyle/>
        <a:p>
          <a:r>
            <a:rPr lang="en-US" sz="4000" b="0" i="0" dirty="0" smtClean="0">
              <a:latin typeface="Bahnschrift Condensed" panose="020B0502040204020203" pitchFamily="34" charset="0"/>
            </a:rPr>
            <a:t>Offers a sense of direction</a:t>
          </a:r>
          <a:endParaRPr lang="en-US" sz="4000" dirty="0">
            <a:latin typeface="Bahnschrift Condensed" panose="020B0502040204020203" pitchFamily="34" charset="0"/>
          </a:endParaRPr>
        </a:p>
      </dgm:t>
    </dgm:pt>
    <dgm:pt modelId="{5427FE57-9579-4A7B-892C-6D1ABDE114E1}" type="parTrans" cxnId="{F709A9B9-0025-4F3C-AB17-D3EF270D4B2C}">
      <dgm:prSet/>
      <dgm:spPr/>
      <dgm:t>
        <a:bodyPr/>
        <a:lstStyle/>
        <a:p>
          <a:endParaRPr lang="en-US"/>
        </a:p>
      </dgm:t>
    </dgm:pt>
    <dgm:pt modelId="{6BF695D5-5FFC-4A84-9E77-787DA8A6592F}" type="sibTrans" cxnId="{F709A9B9-0025-4F3C-AB17-D3EF270D4B2C}">
      <dgm:prSet/>
      <dgm:spPr/>
      <dgm:t>
        <a:bodyPr/>
        <a:lstStyle/>
        <a:p>
          <a:endParaRPr lang="en-US"/>
        </a:p>
      </dgm:t>
    </dgm:pt>
    <dgm:pt modelId="{617866C2-3C30-4D9B-9993-0D217BC09F08}">
      <dgm:prSet phldrT="[Text]" custT="1"/>
      <dgm:spPr/>
      <dgm:t>
        <a:bodyPr/>
        <a:lstStyle/>
        <a:p>
          <a:r>
            <a:rPr lang="en-US" sz="4000" b="0" i="0" dirty="0" smtClean="0">
              <a:latin typeface="Bahnschrift Condensed" panose="020B0502040204020203" pitchFamily="34" charset="0"/>
            </a:rPr>
            <a:t>Creates meaning</a:t>
          </a:r>
          <a:endParaRPr lang="en-US" sz="4000" dirty="0">
            <a:latin typeface="Bahnschrift Condensed" panose="020B0502040204020203" pitchFamily="34" charset="0"/>
          </a:endParaRPr>
        </a:p>
      </dgm:t>
    </dgm:pt>
    <dgm:pt modelId="{04618676-AC5A-448F-AEBE-E8339FC88013}" type="parTrans" cxnId="{7EF68FF6-336E-4084-9799-179EE90EF636}">
      <dgm:prSet/>
      <dgm:spPr/>
      <dgm:t>
        <a:bodyPr/>
        <a:lstStyle/>
        <a:p>
          <a:endParaRPr lang="en-US"/>
        </a:p>
      </dgm:t>
    </dgm:pt>
    <dgm:pt modelId="{880E753A-8132-4AEC-AB43-8C90505764D5}" type="sibTrans" cxnId="{7EF68FF6-336E-4084-9799-179EE90EF636}">
      <dgm:prSet/>
      <dgm:spPr/>
      <dgm:t>
        <a:bodyPr/>
        <a:lstStyle/>
        <a:p>
          <a:endParaRPr lang="en-US"/>
        </a:p>
      </dgm:t>
    </dgm:pt>
    <dgm:pt modelId="{0194AA86-CE5B-4F9E-9426-B4067A103CF9}" type="pres">
      <dgm:prSet presAssocID="{AD323D66-AD47-416E-AB7E-89ADB6078DE7}" presName="diagram" presStyleCnt="0">
        <dgm:presLayoutVars>
          <dgm:dir/>
          <dgm:resizeHandles val="exact"/>
        </dgm:presLayoutVars>
      </dgm:prSet>
      <dgm:spPr/>
    </dgm:pt>
    <dgm:pt modelId="{59B67564-8983-4249-B577-894884443E84}" type="pres">
      <dgm:prSet presAssocID="{81D85054-8CB9-4C16-BB7E-B257AF094047}" presName="node" presStyleLbl="node1" presStyleIdx="0" presStyleCnt="5">
        <dgm:presLayoutVars>
          <dgm:bulletEnabled val="1"/>
        </dgm:presLayoutVars>
      </dgm:prSet>
      <dgm:spPr/>
      <dgm:t>
        <a:bodyPr/>
        <a:lstStyle/>
        <a:p>
          <a:endParaRPr lang="en-US"/>
        </a:p>
      </dgm:t>
    </dgm:pt>
    <dgm:pt modelId="{838DE187-0930-4AF8-B117-C384EFC262A4}" type="pres">
      <dgm:prSet presAssocID="{6F728BDF-AB69-4042-8998-D8003D173D9F}" presName="sibTrans" presStyleCnt="0"/>
      <dgm:spPr/>
    </dgm:pt>
    <dgm:pt modelId="{C46FDB06-7DB5-4791-9922-BEF62D271F38}" type="pres">
      <dgm:prSet presAssocID="{3354A290-C19B-48FA-B24C-01084A60FBF7}" presName="node" presStyleLbl="node1" presStyleIdx="1" presStyleCnt="5">
        <dgm:presLayoutVars>
          <dgm:bulletEnabled val="1"/>
        </dgm:presLayoutVars>
      </dgm:prSet>
      <dgm:spPr/>
      <dgm:t>
        <a:bodyPr/>
        <a:lstStyle/>
        <a:p>
          <a:endParaRPr lang="en-US"/>
        </a:p>
      </dgm:t>
    </dgm:pt>
    <dgm:pt modelId="{9C7BCA46-A73A-4632-8771-150BF59CE96F}" type="pres">
      <dgm:prSet presAssocID="{A433199C-3341-47C9-B40E-C21653A8665C}" presName="sibTrans" presStyleCnt="0"/>
      <dgm:spPr/>
    </dgm:pt>
    <dgm:pt modelId="{B07DF7CD-E2A5-48AF-A3C3-48D502352E9D}" type="pres">
      <dgm:prSet presAssocID="{7A6B1F5D-7F30-4C8B-8AAD-B9DD0C5E7DAB}" presName="node" presStyleLbl="node1" presStyleIdx="2" presStyleCnt="5">
        <dgm:presLayoutVars>
          <dgm:bulletEnabled val="1"/>
        </dgm:presLayoutVars>
      </dgm:prSet>
      <dgm:spPr/>
      <dgm:t>
        <a:bodyPr/>
        <a:lstStyle/>
        <a:p>
          <a:endParaRPr lang="en-US"/>
        </a:p>
      </dgm:t>
    </dgm:pt>
    <dgm:pt modelId="{06CFEA1E-A7D7-4A17-8FAE-D108C88BC918}" type="pres">
      <dgm:prSet presAssocID="{EB034DF7-50AE-4667-8D4F-27783567E73A}" presName="sibTrans" presStyleCnt="0"/>
      <dgm:spPr/>
    </dgm:pt>
    <dgm:pt modelId="{00C7864C-97A2-417E-AC19-AC8A791A2693}" type="pres">
      <dgm:prSet presAssocID="{70E6A7F9-6481-4795-9604-F24B12E8E39F}" presName="node" presStyleLbl="node1" presStyleIdx="3" presStyleCnt="5">
        <dgm:presLayoutVars>
          <dgm:bulletEnabled val="1"/>
        </dgm:presLayoutVars>
      </dgm:prSet>
      <dgm:spPr/>
      <dgm:t>
        <a:bodyPr/>
        <a:lstStyle/>
        <a:p>
          <a:endParaRPr lang="en-US"/>
        </a:p>
      </dgm:t>
    </dgm:pt>
    <dgm:pt modelId="{7CAB5CB6-AC1F-4C50-ABCA-314DB243099E}" type="pres">
      <dgm:prSet presAssocID="{6BF695D5-5FFC-4A84-9E77-787DA8A6592F}" presName="sibTrans" presStyleCnt="0"/>
      <dgm:spPr/>
    </dgm:pt>
    <dgm:pt modelId="{4BDF49AC-850D-4A1B-B78F-FC300B48AB9D}" type="pres">
      <dgm:prSet presAssocID="{617866C2-3C30-4D9B-9993-0D217BC09F08}" presName="node" presStyleLbl="node1" presStyleIdx="4" presStyleCnt="5">
        <dgm:presLayoutVars>
          <dgm:bulletEnabled val="1"/>
        </dgm:presLayoutVars>
      </dgm:prSet>
      <dgm:spPr/>
      <dgm:t>
        <a:bodyPr/>
        <a:lstStyle/>
        <a:p>
          <a:endParaRPr lang="en-US"/>
        </a:p>
      </dgm:t>
    </dgm:pt>
  </dgm:ptLst>
  <dgm:cxnLst>
    <dgm:cxn modelId="{55097C7C-1EA1-4FF9-9FA4-DFE84E1FDE34}" type="presOf" srcId="{81D85054-8CB9-4C16-BB7E-B257AF094047}" destId="{59B67564-8983-4249-B577-894884443E84}" srcOrd="0" destOrd="0" presId="urn:microsoft.com/office/officeart/2005/8/layout/default"/>
    <dgm:cxn modelId="{311CC8D6-D2FC-46FB-97F7-62CFCCB4ABC3}" srcId="{AD323D66-AD47-416E-AB7E-89ADB6078DE7}" destId="{7A6B1F5D-7F30-4C8B-8AAD-B9DD0C5E7DAB}" srcOrd="2" destOrd="0" parTransId="{C9C6F611-1E27-4727-A500-2F89B4E8BB3E}" sibTransId="{EB034DF7-50AE-4667-8D4F-27783567E73A}"/>
    <dgm:cxn modelId="{27026708-5649-4069-B1F2-33F39FC9E80D}" srcId="{AD323D66-AD47-416E-AB7E-89ADB6078DE7}" destId="{3354A290-C19B-48FA-B24C-01084A60FBF7}" srcOrd="1" destOrd="0" parTransId="{A25FAD85-8B34-4594-A772-5D5C5786CE05}" sibTransId="{A433199C-3341-47C9-B40E-C21653A8665C}"/>
    <dgm:cxn modelId="{F709A9B9-0025-4F3C-AB17-D3EF270D4B2C}" srcId="{AD323D66-AD47-416E-AB7E-89ADB6078DE7}" destId="{70E6A7F9-6481-4795-9604-F24B12E8E39F}" srcOrd="3" destOrd="0" parTransId="{5427FE57-9579-4A7B-892C-6D1ABDE114E1}" sibTransId="{6BF695D5-5FFC-4A84-9E77-787DA8A6592F}"/>
    <dgm:cxn modelId="{99BE2B5E-B223-49BB-BFA6-9E074A929640}" type="presOf" srcId="{70E6A7F9-6481-4795-9604-F24B12E8E39F}" destId="{00C7864C-97A2-417E-AC19-AC8A791A2693}" srcOrd="0" destOrd="0" presId="urn:microsoft.com/office/officeart/2005/8/layout/default"/>
    <dgm:cxn modelId="{7EF68FF6-336E-4084-9799-179EE90EF636}" srcId="{AD323D66-AD47-416E-AB7E-89ADB6078DE7}" destId="{617866C2-3C30-4D9B-9993-0D217BC09F08}" srcOrd="4" destOrd="0" parTransId="{04618676-AC5A-448F-AEBE-E8339FC88013}" sibTransId="{880E753A-8132-4AEC-AB43-8C90505764D5}"/>
    <dgm:cxn modelId="{03FCD94F-2BA9-4DE4-ADB4-D60907A9EBDD}" type="presOf" srcId="{7A6B1F5D-7F30-4C8B-8AAD-B9DD0C5E7DAB}" destId="{B07DF7CD-E2A5-48AF-A3C3-48D502352E9D}" srcOrd="0" destOrd="0" presId="urn:microsoft.com/office/officeart/2005/8/layout/default"/>
    <dgm:cxn modelId="{E6D891B1-CBC6-40E0-B069-93EA817DAABE}" type="presOf" srcId="{3354A290-C19B-48FA-B24C-01084A60FBF7}" destId="{C46FDB06-7DB5-4791-9922-BEF62D271F38}" srcOrd="0" destOrd="0" presId="urn:microsoft.com/office/officeart/2005/8/layout/default"/>
    <dgm:cxn modelId="{B0C0398A-76BA-49AB-9ED5-A8A7EDF55606}" type="presOf" srcId="{617866C2-3C30-4D9B-9993-0D217BC09F08}" destId="{4BDF49AC-850D-4A1B-B78F-FC300B48AB9D}" srcOrd="0" destOrd="0" presId="urn:microsoft.com/office/officeart/2005/8/layout/default"/>
    <dgm:cxn modelId="{67EEB9BD-BC4A-462E-9460-D1114BE7EAEB}" type="presOf" srcId="{AD323D66-AD47-416E-AB7E-89ADB6078DE7}" destId="{0194AA86-CE5B-4F9E-9426-B4067A103CF9}" srcOrd="0" destOrd="0" presId="urn:microsoft.com/office/officeart/2005/8/layout/default"/>
    <dgm:cxn modelId="{27373C52-A4BD-463A-9DE3-7F2D6E675511}" srcId="{AD323D66-AD47-416E-AB7E-89ADB6078DE7}" destId="{81D85054-8CB9-4C16-BB7E-B257AF094047}" srcOrd="0" destOrd="0" parTransId="{D632AD86-2BCA-429C-95F5-043596631477}" sibTransId="{6F728BDF-AB69-4042-8998-D8003D173D9F}"/>
    <dgm:cxn modelId="{D350C424-742A-49C1-A65C-34BDEF6E31BB}" type="presParOf" srcId="{0194AA86-CE5B-4F9E-9426-B4067A103CF9}" destId="{59B67564-8983-4249-B577-894884443E84}" srcOrd="0" destOrd="0" presId="urn:microsoft.com/office/officeart/2005/8/layout/default"/>
    <dgm:cxn modelId="{38B1D163-D4A9-4991-8953-F6DA1CE996CD}" type="presParOf" srcId="{0194AA86-CE5B-4F9E-9426-B4067A103CF9}" destId="{838DE187-0930-4AF8-B117-C384EFC262A4}" srcOrd="1" destOrd="0" presId="urn:microsoft.com/office/officeart/2005/8/layout/default"/>
    <dgm:cxn modelId="{5D058003-B6E1-4DA2-9616-210DB1E77922}" type="presParOf" srcId="{0194AA86-CE5B-4F9E-9426-B4067A103CF9}" destId="{C46FDB06-7DB5-4791-9922-BEF62D271F38}" srcOrd="2" destOrd="0" presId="urn:microsoft.com/office/officeart/2005/8/layout/default"/>
    <dgm:cxn modelId="{1303B56F-B566-4513-B3DF-774105798BB4}" type="presParOf" srcId="{0194AA86-CE5B-4F9E-9426-B4067A103CF9}" destId="{9C7BCA46-A73A-4632-8771-150BF59CE96F}" srcOrd="3" destOrd="0" presId="urn:microsoft.com/office/officeart/2005/8/layout/default"/>
    <dgm:cxn modelId="{7652D3AA-37AE-4ACC-A9FE-D05F7E956993}" type="presParOf" srcId="{0194AA86-CE5B-4F9E-9426-B4067A103CF9}" destId="{B07DF7CD-E2A5-48AF-A3C3-48D502352E9D}" srcOrd="4" destOrd="0" presId="urn:microsoft.com/office/officeart/2005/8/layout/default"/>
    <dgm:cxn modelId="{4127B257-5AD7-4C0E-9F82-6F383C022A82}" type="presParOf" srcId="{0194AA86-CE5B-4F9E-9426-B4067A103CF9}" destId="{06CFEA1E-A7D7-4A17-8FAE-D108C88BC918}" srcOrd="5" destOrd="0" presId="urn:microsoft.com/office/officeart/2005/8/layout/default"/>
    <dgm:cxn modelId="{E8DA487C-12D2-43A3-A99D-43385FB265F7}" type="presParOf" srcId="{0194AA86-CE5B-4F9E-9426-B4067A103CF9}" destId="{00C7864C-97A2-417E-AC19-AC8A791A2693}" srcOrd="6" destOrd="0" presId="urn:microsoft.com/office/officeart/2005/8/layout/default"/>
    <dgm:cxn modelId="{37176190-0449-488C-BD37-C3BC6769B61C}" type="presParOf" srcId="{0194AA86-CE5B-4F9E-9426-B4067A103CF9}" destId="{7CAB5CB6-AC1F-4C50-ABCA-314DB243099E}" srcOrd="7" destOrd="0" presId="urn:microsoft.com/office/officeart/2005/8/layout/default"/>
    <dgm:cxn modelId="{5E99985A-5202-4CD4-9526-6BBEBFF61BC9}" type="presParOf" srcId="{0194AA86-CE5B-4F9E-9426-B4067A103CF9}" destId="{4BDF49AC-850D-4A1B-B78F-FC300B48AB9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BF8F0-B94E-4888-AD44-9F51442FAFE5}">
      <dsp:nvSpPr>
        <dsp:cNvPr id="0" name=""/>
        <dsp:cNvSpPr/>
      </dsp:nvSpPr>
      <dsp:spPr>
        <a:xfrm rot="16200000">
          <a:off x="2079237" y="2144245"/>
          <a:ext cx="3963516" cy="2493222"/>
        </a:xfrm>
        <a:prstGeom prst="round2SameRect">
          <a:avLst>
            <a:gd name="adj1" fmla="val 16670"/>
            <a:gd name="adj2" fmla="val 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38100" tIns="63500" rIns="57150" bIns="63500" numCol="1" spcCol="1270" anchor="t" anchorCtr="0">
          <a:noAutofit/>
        </a:bodyPr>
        <a:lstStyle/>
        <a:p>
          <a:pPr lvl="0" algn="l" defTabSz="444500">
            <a:lnSpc>
              <a:spcPct val="90000"/>
            </a:lnSpc>
            <a:spcBef>
              <a:spcPct val="0"/>
            </a:spcBef>
            <a:spcAft>
              <a:spcPct val="35000"/>
            </a:spcAft>
          </a:pPr>
          <a:r>
            <a:rPr lang="en-US" sz="1000" b="0" i="0" kern="1200" dirty="0" smtClean="0"/>
            <a:t> </a:t>
          </a:r>
          <a:r>
            <a:rPr lang="en-US" sz="1800" b="0" i="0" kern="1200" dirty="0" smtClean="0"/>
            <a:t>The reason for which something is done or created or for which something exists. It is </a:t>
          </a:r>
          <a:r>
            <a:rPr lang="en-US" sz="1800" b="0" i="0" kern="1200" dirty="0" smtClean="0"/>
            <a:t>a person's sense of resolve or determination. It is to have as one's intention or objective.                                    For some people, purpose is connected to vocation—meaningful, satisfying work.</a:t>
          </a:r>
          <a:endParaRPr lang="en-US" sz="1800" kern="1200" dirty="0"/>
        </a:p>
      </dsp:txBody>
      <dsp:txXfrm rot="5400000">
        <a:off x="2936115" y="1530830"/>
        <a:ext cx="2371491" cy="3720054"/>
      </dsp:txXfrm>
    </dsp:sp>
    <dsp:sp modelId="{B6622FFB-8FBA-4756-9DFA-3384E20A389E}">
      <dsp:nvSpPr>
        <dsp:cNvPr id="0" name=""/>
        <dsp:cNvSpPr/>
      </dsp:nvSpPr>
      <dsp:spPr>
        <a:xfrm rot="5400000">
          <a:off x="4575870" y="2180675"/>
          <a:ext cx="3933373" cy="2459514"/>
        </a:xfrm>
        <a:prstGeom prst="round2SameRect">
          <a:avLst>
            <a:gd name="adj1" fmla="val 16670"/>
            <a:gd name="adj2" fmla="val 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102870" tIns="114300" rIns="68580" bIns="114300" numCol="1" spcCol="1270" anchor="t" anchorCtr="0">
          <a:noAutofit/>
        </a:bodyPr>
        <a:lstStyle/>
        <a:p>
          <a:pPr lvl="0" algn="l" defTabSz="800100">
            <a:lnSpc>
              <a:spcPct val="90000"/>
            </a:lnSpc>
            <a:spcBef>
              <a:spcPct val="0"/>
            </a:spcBef>
            <a:spcAft>
              <a:spcPct val="35000"/>
            </a:spcAft>
          </a:pPr>
          <a:r>
            <a:rPr lang="en-US" sz="1800" b="0" i="0" kern="1200" dirty="0" smtClean="0"/>
            <a:t>It is a journey through living and experiencing, NOT a destination! It pertains to the significance of living or existence in general. Many other related questions include: "Why are we here?", "What is life all about?", or "What is the purpose of existence?" </a:t>
          </a:r>
          <a:endParaRPr lang="en-US" sz="1800" kern="1200" dirty="0"/>
        </a:p>
      </dsp:txBody>
      <dsp:txXfrm rot="-5400000">
        <a:off x="5312800" y="1563831"/>
        <a:ext cx="2339429" cy="3693203"/>
      </dsp:txXfrm>
    </dsp:sp>
    <dsp:sp modelId="{2CE24454-01BF-4ADB-894B-EDACF9CF455B}">
      <dsp:nvSpPr>
        <dsp:cNvPr id="0" name=""/>
        <dsp:cNvSpPr/>
      </dsp:nvSpPr>
      <dsp:spPr>
        <a:xfrm>
          <a:off x="4321048" y="806535"/>
          <a:ext cx="2019699" cy="1548876"/>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DFDC5C0-3676-4409-8E9A-EBDB827914AA}">
      <dsp:nvSpPr>
        <dsp:cNvPr id="0" name=""/>
        <dsp:cNvSpPr/>
      </dsp:nvSpPr>
      <dsp:spPr>
        <a:xfrm rot="10800000">
          <a:off x="4428709" y="4177659"/>
          <a:ext cx="1863089" cy="1793296"/>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67564-8983-4249-B577-894884443E84}">
      <dsp:nvSpPr>
        <dsp:cNvPr id="0" name=""/>
        <dsp:cNvSpPr/>
      </dsp:nvSpPr>
      <dsp:spPr>
        <a:xfrm>
          <a:off x="990972" y="1242"/>
          <a:ext cx="2827501" cy="1696501"/>
        </a:xfrm>
        <a:prstGeom prst="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0" i="0" kern="1200" dirty="0" smtClean="0">
              <a:latin typeface="Bahnschrift Condensed" panose="020B0502040204020203" pitchFamily="34" charset="0"/>
            </a:rPr>
            <a:t>Guides life decisions</a:t>
          </a:r>
          <a:endParaRPr lang="en-US" sz="4000" kern="1200" dirty="0">
            <a:latin typeface="Bahnschrift Condensed" panose="020B0502040204020203" pitchFamily="34" charset="0"/>
          </a:endParaRPr>
        </a:p>
      </dsp:txBody>
      <dsp:txXfrm>
        <a:off x="990972" y="1242"/>
        <a:ext cx="2827501" cy="1696501"/>
      </dsp:txXfrm>
    </dsp:sp>
    <dsp:sp modelId="{C46FDB06-7DB5-4791-9922-BEF62D271F38}">
      <dsp:nvSpPr>
        <dsp:cNvPr id="0" name=""/>
        <dsp:cNvSpPr/>
      </dsp:nvSpPr>
      <dsp:spPr>
        <a:xfrm>
          <a:off x="4101224" y="1242"/>
          <a:ext cx="2827501" cy="1696501"/>
        </a:xfrm>
        <a:prstGeom prst="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0" i="0" kern="1200" dirty="0" smtClean="0">
              <a:latin typeface="Bahnschrift Condensed" panose="020B0502040204020203" pitchFamily="34" charset="0"/>
            </a:rPr>
            <a:t>Influences behavior</a:t>
          </a:r>
          <a:endParaRPr lang="en-US" sz="4000" kern="1200" dirty="0">
            <a:latin typeface="Bahnschrift Condensed" panose="020B0502040204020203" pitchFamily="34" charset="0"/>
          </a:endParaRPr>
        </a:p>
      </dsp:txBody>
      <dsp:txXfrm>
        <a:off x="4101224" y="1242"/>
        <a:ext cx="2827501" cy="1696501"/>
      </dsp:txXfrm>
    </dsp:sp>
    <dsp:sp modelId="{B07DF7CD-E2A5-48AF-A3C3-48D502352E9D}">
      <dsp:nvSpPr>
        <dsp:cNvPr id="0" name=""/>
        <dsp:cNvSpPr/>
      </dsp:nvSpPr>
      <dsp:spPr>
        <a:xfrm>
          <a:off x="7211476" y="1242"/>
          <a:ext cx="2827501" cy="1696501"/>
        </a:xfrm>
        <a:prstGeom prst="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0" i="0" kern="1200" dirty="0" smtClean="0">
              <a:latin typeface="Bahnschrift Condensed" panose="020B0502040204020203" pitchFamily="34" charset="0"/>
            </a:rPr>
            <a:t>Shapes goal</a:t>
          </a:r>
          <a:endParaRPr lang="en-US" sz="4000" kern="1200" dirty="0">
            <a:latin typeface="Bahnschrift Condensed" panose="020B0502040204020203" pitchFamily="34" charset="0"/>
          </a:endParaRPr>
        </a:p>
      </dsp:txBody>
      <dsp:txXfrm>
        <a:off x="7211476" y="1242"/>
        <a:ext cx="2827501" cy="1696501"/>
      </dsp:txXfrm>
    </dsp:sp>
    <dsp:sp modelId="{00C7864C-97A2-417E-AC19-AC8A791A2693}">
      <dsp:nvSpPr>
        <dsp:cNvPr id="0" name=""/>
        <dsp:cNvSpPr/>
      </dsp:nvSpPr>
      <dsp:spPr>
        <a:xfrm>
          <a:off x="2546098" y="1980494"/>
          <a:ext cx="2827501" cy="1696501"/>
        </a:xfrm>
        <a:prstGeom prst="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0" i="0" kern="1200" dirty="0" smtClean="0">
              <a:latin typeface="Bahnschrift Condensed" panose="020B0502040204020203" pitchFamily="34" charset="0"/>
            </a:rPr>
            <a:t>Offers a sense of direction</a:t>
          </a:r>
          <a:endParaRPr lang="en-US" sz="4000" kern="1200" dirty="0">
            <a:latin typeface="Bahnschrift Condensed" panose="020B0502040204020203" pitchFamily="34" charset="0"/>
          </a:endParaRPr>
        </a:p>
      </dsp:txBody>
      <dsp:txXfrm>
        <a:off x="2546098" y="1980494"/>
        <a:ext cx="2827501" cy="1696501"/>
      </dsp:txXfrm>
    </dsp:sp>
    <dsp:sp modelId="{4BDF49AC-850D-4A1B-B78F-FC300B48AB9D}">
      <dsp:nvSpPr>
        <dsp:cNvPr id="0" name=""/>
        <dsp:cNvSpPr/>
      </dsp:nvSpPr>
      <dsp:spPr>
        <a:xfrm>
          <a:off x="5656350" y="1980494"/>
          <a:ext cx="2827501" cy="1696501"/>
        </a:xfrm>
        <a:prstGeom prst="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0" i="0" kern="1200" dirty="0" smtClean="0">
              <a:latin typeface="Bahnschrift Condensed" panose="020B0502040204020203" pitchFamily="34" charset="0"/>
            </a:rPr>
            <a:t>Creates meaning</a:t>
          </a:r>
          <a:endParaRPr lang="en-US" sz="4000" kern="1200" dirty="0">
            <a:latin typeface="Bahnschrift Condensed" panose="020B0502040204020203" pitchFamily="34" charset="0"/>
          </a:endParaRPr>
        </a:p>
      </dsp:txBody>
      <dsp:txXfrm>
        <a:off x="5656350" y="1980494"/>
        <a:ext cx="2827501" cy="1696501"/>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A25B489-E856-4B97-839B-21F0EE248621}" type="datetimeFigureOut">
              <a:rPr lang="en-US" smtClean="0"/>
              <a:t>9/14/2022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6BB72BD-C10D-476B-B193-A0FB5E2A1132}" type="slidenum">
              <a:rPr lang="en-US" smtClean="0"/>
              <a:t>‹#›</a:t>
            </a:fld>
            <a:endParaRPr lang="en-US"/>
          </a:p>
        </p:txBody>
      </p:sp>
    </p:spTree>
    <p:extLst>
      <p:ext uri="{BB962C8B-B14F-4D97-AF65-F5344CB8AC3E}">
        <p14:creationId xmlns:p14="http://schemas.microsoft.com/office/powerpoint/2010/main" val="4020806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25B489-E856-4B97-839B-21F0EE248621}"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B72BD-C10D-476B-B193-A0FB5E2A1132}" type="slidenum">
              <a:rPr lang="en-US" smtClean="0"/>
              <a:t>‹#›</a:t>
            </a:fld>
            <a:endParaRPr lang="en-US"/>
          </a:p>
        </p:txBody>
      </p:sp>
    </p:spTree>
    <p:extLst>
      <p:ext uri="{BB962C8B-B14F-4D97-AF65-F5344CB8AC3E}">
        <p14:creationId xmlns:p14="http://schemas.microsoft.com/office/powerpoint/2010/main" val="317862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A25B489-E856-4B97-839B-21F0EE248621}" type="datetimeFigureOut">
              <a:rPr lang="en-US" smtClean="0"/>
              <a:t>9/14/2022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6BB72BD-C10D-476B-B193-A0FB5E2A1132}" type="slidenum">
              <a:rPr lang="en-US" smtClean="0"/>
              <a:t>‹#›</a:t>
            </a:fld>
            <a:endParaRPr lang="en-US"/>
          </a:p>
        </p:txBody>
      </p:sp>
    </p:spTree>
    <p:extLst>
      <p:ext uri="{BB962C8B-B14F-4D97-AF65-F5344CB8AC3E}">
        <p14:creationId xmlns:p14="http://schemas.microsoft.com/office/powerpoint/2010/main" val="413847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25B489-E856-4B97-839B-21F0EE248621}"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6BB72BD-C10D-476B-B193-A0FB5E2A1132}" type="slidenum">
              <a:rPr lang="en-US" smtClean="0"/>
              <a:t>‹#›</a:t>
            </a:fld>
            <a:endParaRPr lang="en-US"/>
          </a:p>
        </p:txBody>
      </p:sp>
    </p:spTree>
    <p:extLst>
      <p:ext uri="{BB962C8B-B14F-4D97-AF65-F5344CB8AC3E}">
        <p14:creationId xmlns:p14="http://schemas.microsoft.com/office/powerpoint/2010/main" val="146477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A25B489-E856-4B97-839B-21F0EE248621}" type="datetimeFigureOut">
              <a:rPr lang="en-US" smtClean="0"/>
              <a:t>9/14/2022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6BB72BD-C10D-476B-B193-A0FB5E2A1132}" type="slidenum">
              <a:rPr lang="en-US" smtClean="0"/>
              <a:t>‹#›</a:t>
            </a:fld>
            <a:endParaRPr lang="en-US"/>
          </a:p>
        </p:txBody>
      </p:sp>
    </p:spTree>
    <p:extLst>
      <p:ext uri="{BB962C8B-B14F-4D97-AF65-F5344CB8AC3E}">
        <p14:creationId xmlns:p14="http://schemas.microsoft.com/office/powerpoint/2010/main" val="179284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25B489-E856-4B97-839B-21F0EE248621}"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BB72BD-C10D-476B-B193-A0FB5E2A1132}" type="slidenum">
              <a:rPr lang="en-US" smtClean="0"/>
              <a:t>‹#›</a:t>
            </a:fld>
            <a:endParaRPr lang="en-US"/>
          </a:p>
        </p:txBody>
      </p:sp>
    </p:spTree>
    <p:extLst>
      <p:ext uri="{BB962C8B-B14F-4D97-AF65-F5344CB8AC3E}">
        <p14:creationId xmlns:p14="http://schemas.microsoft.com/office/powerpoint/2010/main" val="31969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25B489-E856-4B97-839B-21F0EE248621}"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BB72BD-C10D-476B-B193-A0FB5E2A1132}" type="slidenum">
              <a:rPr lang="en-US" smtClean="0"/>
              <a:t>‹#›</a:t>
            </a:fld>
            <a:endParaRPr lang="en-US"/>
          </a:p>
        </p:txBody>
      </p:sp>
    </p:spTree>
    <p:extLst>
      <p:ext uri="{BB962C8B-B14F-4D97-AF65-F5344CB8AC3E}">
        <p14:creationId xmlns:p14="http://schemas.microsoft.com/office/powerpoint/2010/main" val="254343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25B489-E856-4B97-839B-21F0EE248621}"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BB72BD-C10D-476B-B193-A0FB5E2A1132}"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4890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5B489-E856-4B97-839B-21F0EE248621}"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BB72BD-C10D-476B-B193-A0FB5E2A1132}" type="slidenum">
              <a:rPr lang="en-US" smtClean="0"/>
              <a:t>‹#›</a:t>
            </a:fld>
            <a:endParaRPr lang="en-US"/>
          </a:p>
        </p:txBody>
      </p:sp>
    </p:spTree>
    <p:extLst>
      <p:ext uri="{BB962C8B-B14F-4D97-AF65-F5344CB8AC3E}">
        <p14:creationId xmlns:p14="http://schemas.microsoft.com/office/powerpoint/2010/main" val="305577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A25B489-E856-4B97-839B-21F0EE248621}" type="datetimeFigureOut">
              <a:rPr lang="en-US" smtClean="0"/>
              <a:t>9/14/2022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6BB72BD-C10D-476B-B193-A0FB5E2A1132}" type="slidenum">
              <a:rPr lang="en-US" smtClean="0"/>
              <a:t>‹#›</a:t>
            </a:fld>
            <a:endParaRPr lang="en-US"/>
          </a:p>
        </p:txBody>
      </p:sp>
    </p:spTree>
    <p:extLst>
      <p:ext uri="{BB962C8B-B14F-4D97-AF65-F5344CB8AC3E}">
        <p14:creationId xmlns:p14="http://schemas.microsoft.com/office/powerpoint/2010/main" val="29994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25B489-E856-4B97-839B-21F0EE248621}"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BB72BD-C10D-476B-B193-A0FB5E2A1132}" type="slidenum">
              <a:rPr lang="en-US" smtClean="0"/>
              <a:t>‹#›</a:t>
            </a:fld>
            <a:endParaRPr lang="en-US"/>
          </a:p>
        </p:txBody>
      </p:sp>
    </p:spTree>
    <p:extLst>
      <p:ext uri="{BB962C8B-B14F-4D97-AF65-F5344CB8AC3E}">
        <p14:creationId xmlns:p14="http://schemas.microsoft.com/office/powerpoint/2010/main" val="384591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A25B489-E856-4B97-839B-21F0EE248621}" type="datetimeFigureOut">
              <a:rPr lang="en-US" smtClean="0"/>
              <a:t>9/14/2022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6BB72BD-C10D-476B-B193-A0FB5E2A113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002179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dreads.com/quotes/tag/purpose-of-life" TargetMode="External"/><Relationship Id="rId2" Type="http://schemas.openxmlformats.org/officeDocument/2006/relationships/hyperlink" Target="https://www.clearvuehealth.com/b/purpose-longevity-healt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Purpose of </a:t>
            </a:r>
            <a:r>
              <a:rPr lang="en-US" dirty="0" smtClean="0"/>
              <a:t>life</a:t>
            </a:r>
            <a:endParaRPr lang="en-US" dirty="0"/>
          </a:p>
        </p:txBody>
      </p:sp>
      <p:sp>
        <p:nvSpPr>
          <p:cNvPr id="4" name="Subtitle 3"/>
          <p:cNvSpPr>
            <a:spLocks noGrp="1"/>
          </p:cNvSpPr>
          <p:nvPr>
            <p:ph type="subTitle" idx="1"/>
          </p:nvPr>
        </p:nvSpPr>
        <p:spPr/>
        <p:txBody>
          <a:bodyPr>
            <a:normAutofit fontScale="92500" lnSpcReduction="20000"/>
          </a:bodyPr>
          <a:lstStyle/>
          <a:p>
            <a:endParaRPr lang="en-US" dirty="0"/>
          </a:p>
          <a:p>
            <a:r>
              <a:rPr lang="en-US" dirty="0" smtClean="0"/>
              <a:t>Izza-k224120</a:t>
            </a:r>
            <a:endParaRPr lang="en-US" dirty="0"/>
          </a:p>
        </p:txBody>
      </p:sp>
    </p:spTree>
    <p:extLst>
      <p:ext uri="{BB962C8B-B14F-4D97-AF65-F5344CB8AC3E}">
        <p14:creationId xmlns:p14="http://schemas.microsoft.com/office/powerpoint/2010/main" val="546972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954" y="217642"/>
            <a:ext cx="10515600" cy="1325563"/>
          </a:xfrm>
        </p:spPr>
        <p:txBody>
          <a:bodyPr/>
          <a:lstStyle/>
          <a:p>
            <a:r>
              <a:rPr lang="en-US" dirty="0" smtClean="0"/>
              <a:t>                                   </a:t>
            </a:r>
            <a:r>
              <a:rPr lang="en-US" dirty="0" smtClean="0">
                <a:latin typeface="Agency FB" panose="020B0503020202020204" pitchFamily="34" charset="0"/>
              </a:rPr>
              <a:t>PURPOSE  ?                  LIFE  ?</a:t>
            </a:r>
            <a:endParaRPr lang="en-US" dirty="0">
              <a:latin typeface="Agency FB" panose="020B0503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5294372"/>
              </p:ext>
            </p:extLst>
          </p:nvPr>
        </p:nvGraphicFramePr>
        <p:xfrm>
          <a:off x="838199" y="963561"/>
          <a:ext cx="10547556" cy="6041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849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a purpose in life?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909258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762927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Acquiring purpose in different roles of life.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6726675"/>
              </p:ext>
            </p:extLst>
          </p:nvPr>
        </p:nvGraphicFramePr>
        <p:xfrm>
          <a:off x="838199" y="2054942"/>
          <a:ext cx="10645877" cy="3508784"/>
        </p:xfrm>
        <a:graphic>
          <a:graphicData uri="http://schemas.openxmlformats.org/drawingml/2006/table">
            <a:tbl>
              <a:tblPr firstRow="1" bandRow="1">
                <a:tableStyleId>{5C22544A-7EE6-4342-B048-85BDC9FD1C3A}</a:tableStyleId>
              </a:tblPr>
              <a:tblGrid>
                <a:gridCol w="5293076"/>
                <a:gridCol w="5352801"/>
              </a:tblGrid>
              <a:tr h="414921">
                <a:tc>
                  <a:txBody>
                    <a:bodyPr/>
                    <a:lstStyle/>
                    <a:p>
                      <a:r>
                        <a:rPr lang="en-US" dirty="0" smtClean="0"/>
                        <a:t>CATEGORY</a:t>
                      </a:r>
                    </a:p>
                  </a:txBody>
                  <a:tcPr/>
                </a:tc>
                <a:tc>
                  <a:txBody>
                    <a:bodyPr/>
                    <a:lstStyle/>
                    <a:p>
                      <a:r>
                        <a:rPr lang="en-US" dirty="0" smtClean="0"/>
                        <a:t>E.G</a:t>
                      </a:r>
                      <a:r>
                        <a:rPr lang="en-US" baseline="0" dirty="0" smtClean="0"/>
                        <a:t> OF</a:t>
                      </a:r>
                      <a:r>
                        <a:rPr lang="en-US" dirty="0" smtClean="0"/>
                        <a:t> EACH ROLE BEING PURPOSFULLY</a:t>
                      </a:r>
                      <a:r>
                        <a:rPr lang="en-US" baseline="0" dirty="0" smtClean="0"/>
                        <a:t> </a:t>
                      </a:r>
                      <a:r>
                        <a:rPr lang="en-US" dirty="0" smtClean="0"/>
                        <a:t>FULLFILED</a:t>
                      </a:r>
                      <a:endParaRPr lang="en-US" dirty="0"/>
                    </a:p>
                  </a:txBody>
                  <a:tcPr/>
                </a:tc>
              </a:tr>
              <a:tr h="414921">
                <a:tc>
                  <a:txBody>
                    <a:bodyPr/>
                    <a:lstStyle/>
                    <a:p>
                      <a:r>
                        <a:rPr lang="en-US" dirty="0" smtClean="0"/>
                        <a:t>PERSONAL</a:t>
                      </a:r>
                    </a:p>
                  </a:txBody>
                  <a:tcPr/>
                </a:tc>
                <a:tc>
                  <a:txBody>
                    <a:bodyPr/>
                    <a:lstStyle/>
                    <a:p>
                      <a:r>
                        <a:rPr lang="en-US" dirty="0" smtClean="0"/>
                        <a:t>Physical and mental</a:t>
                      </a:r>
                      <a:r>
                        <a:rPr lang="en-US" baseline="0" dirty="0" smtClean="0"/>
                        <a:t> wellbeing, </a:t>
                      </a:r>
                      <a:r>
                        <a:rPr lang="en-US" dirty="0" smtClean="0"/>
                        <a:t>Religious</a:t>
                      </a:r>
                      <a:r>
                        <a:rPr lang="en-US" baseline="0" dirty="0" smtClean="0"/>
                        <a:t> obligations etc.</a:t>
                      </a:r>
                      <a:endParaRPr lang="en-US" dirty="0"/>
                    </a:p>
                  </a:txBody>
                  <a:tcPr/>
                </a:tc>
              </a:tr>
              <a:tr h="533543">
                <a:tc>
                  <a:txBody>
                    <a:bodyPr/>
                    <a:lstStyle/>
                    <a:p>
                      <a:r>
                        <a:rPr lang="en-US" dirty="0" smtClean="0"/>
                        <a:t>LEISURE</a:t>
                      </a:r>
                      <a:endParaRPr lang="en-US" dirty="0"/>
                    </a:p>
                  </a:txBody>
                  <a:tcPr/>
                </a:tc>
                <a:tc>
                  <a:txBody>
                    <a:bodyPr/>
                    <a:lstStyle/>
                    <a:p>
                      <a:r>
                        <a:rPr lang="en-US" dirty="0" smtClean="0"/>
                        <a:t>Productive skill learning, working on activities for personal growth and practicing to stay focused </a:t>
                      </a:r>
                      <a:r>
                        <a:rPr lang="en-US" baseline="0" dirty="0" smtClean="0"/>
                        <a:t>etc.</a:t>
                      </a:r>
                      <a:endParaRPr lang="en-US" dirty="0"/>
                    </a:p>
                  </a:txBody>
                  <a:tcPr/>
                </a:tc>
              </a:tr>
              <a:tr h="533543">
                <a:tc>
                  <a:txBody>
                    <a:bodyPr/>
                    <a:lstStyle/>
                    <a:p>
                      <a:r>
                        <a:rPr lang="en-US" dirty="0" smtClean="0"/>
                        <a:t>COMMUNITY</a:t>
                      </a:r>
                      <a:endParaRPr lang="en-US" dirty="0"/>
                    </a:p>
                  </a:txBody>
                  <a:tcPr/>
                </a:tc>
                <a:tc>
                  <a:txBody>
                    <a:bodyPr/>
                    <a:lstStyle/>
                    <a:p>
                      <a:r>
                        <a:rPr lang="en-US" dirty="0" smtClean="0"/>
                        <a:t>Helping</a:t>
                      </a:r>
                      <a:r>
                        <a:rPr lang="en-US" baseline="0" dirty="0" smtClean="0"/>
                        <a:t> the ones in need, sharing and caring for one another etc.</a:t>
                      </a:r>
                      <a:endParaRPr lang="en-US" dirty="0"/>
                    </a:p>
                  </a:txBody>
                  <a:tcPr/>
                </a:tc>
              </a:tr>
              <a:tr h="533543">
                <a:tc>
                  <a:txBody>
                    <a:bodyPr/>
                    <a:lstStyle/>
                    <a:p>
                      <a:r>
                        <a:rPr lang="en-US" dirty="0" smtClean="0"/>
                        <a:t>FAMILY</a:t>
                      </a:r>
                      <a:endParaRPr lang="en-US" dirty="0"/>
                    </a:p>
                  </a:txBody>
                  <a:tcPr/>
                </a:tc>
                <a:tc>
                  <a:txBody>
                    <a:bodyPr/>
                    <a:lstStyle/>
                    <a:p>
                      <a:r>
                        <a:rPr lang="en-US" dirty="0" smtClean="0"/>
                        <a:t>Spending quality time</a:t>
                      </a:r>
                      <a:r>
                        <a:rPr lang="en-US" baseline="0" dirty="0" smtClean="0"/>
                        <a:t> and </a:t>
                      </a:r>
                      <a:r>
                        <a:rPr lang="en-US" dirty="0" smtClean="0"/>
                        <a:t>fulfilling their rights</a:t>
                      </a:r>
                      <a:r>
                        <a:rPr lang="en-US" baseline="0" dirty="0" smtClean="0"/>
                        <a:t> etc.</a:t>
                      </a:r>
                      <a:endParaRPr lang="en-US" dirty="0"/>
                    </a:p>
                  </a:txBody>
                  <a:tcPr/>
                </a:tc>
              </a:tr>
              <a:tr h="533543">
                <a:tc>
                  <a:txBody>
                    <a:bodyPr/>
                    <a:lstStyle/>
                    <a:p>
                      <a:r>
                        <a:rPr lang="en-US" dirty="0" smtClean="0"/>
                        <a:t>WORK</a:t>
                      </a:r>
                      <a:endParaRPr lang="en-US" dirty="0"/>
                    </a:p>
                  </a:txBody>
                  <a:tcPr/>
                </a:tc>
                <a:tc>
                  <a:txBody>
                    <a:bodyPr/>
                    <a:lstStyle/>
                    <a:p>
                      <a:r>
                        <a:rPr lang="en-US" dirty="0" smtClean="0"/>
                        <a:t>Studying, being professional</a:t>
                      </a:r>
                      <a:r>
                        <a:rPr lang="en-US" baseline="0" dirty="0" smtClean="0"/>
                        <a:t> and optimistic</a:t>
                      </a:r>
                      <a:r>
                        <a:rPr lang="en-US" dirty="0" smtClean="0"/>
                        <a:t>, maintaining</a:t>
                      </a:r>
                      <a:r>
                        <a:rPr lang="en-US" baseline="0" dirty="0" smtClean="0"/>
                        <a:t> a healthy learning environment etc.</a:t>
                      </a:r>
                      <a:endParaRPr lang="en-US" dirty="0"/>
                    </a:p>
                  </a:txBody>
                  <a:tcPr/>
                </a:tc>
              </a:tr>
            </a:tbl>
          </a:graphicData>
        </a:graphic>
      </p:graphicFrame>
    </p:spTree>
    <p:extLst>
      <p:ext uri="{BB962C8B-B14F-4D97-AF65-F5344CB8AC3E}">
        <p14:creationId xmlns:p14="http://schemas.microsoft.com/office/powerpoint/2010/main" val="168630709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Scientific </a:t>
            </a:r>
            <a:r>
              <a:rPr lang="en-US" dirty="0"/>
              <a:t>S</a:t>
            </a:r>
            <a:r>
              <a:rPr lang="en-US" dirty="0" smtClean="0"/>
              <a:t>tudy </a:t>
            </a:r>
            <a:r>
              <a:rPr lang="en-US" dirty="0"/>
              <a:t>O</a:t>
            </a:r>
            <a:r>
              <a:rPr lang="en-US" dirty="0" smtClean="0"/>
              <a:t>n </a:t>
            </a:r>
            <a:r>
              <a:rPr lang="en-US" dirty="0"/>
              <a:t>T</a:t>
            </a:r>
            <a:r>
              <a:rPr lang="en-US" dirty="0" smtClean="0"/>
              <a:t>he Subject*</a:t>
            </a:r>
            <a:endParaRPr lang="en-US" dirty="0"/>
          </a:p>
        </p:txBody>
      </p:sp>
      <p:pic>
        <p:nvPicPr>
          <p:cNvPr id="1026" name="Picture 2" descr="Purpose &amp; Longevity Statistic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3393" y="1879830"/>
            <a:ext cx="4532671" cy="45326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urpose &amp; Mortality Risk"/>
          <p:cNvPicPr>
            <a:picLocks noChangeAspect="1" noChangeArrowheads="1"/>
          </p:cNvPicPr>
          <p:nvPr/>
        </p:nvPicPr>
        <p:blipFill rotWithShape="1">
          <a:blip r:embed="rId3">
            <a:extLst>
              <a:ext uri="{28A0092B-C50C-407E-A947-70E740481C1C}">
                <a14:useLocalDpi xmlns:a14="http://schemas.microsoft.com/office/drawing/2010/main" val="0"/>
              </a:ext>
            </a:extLst>
          </a:blip>
          <a:srcRect l="1" t="1441" r="-2996" b="13410"/>
          <a:stretch/>
        </p:blipFill>
        <p:spPr bwMode="auto">
          <a:xfrm>
            <a:off x="5752984" y="1879830"/>
            <a:ext cx="5278811" cy="453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40743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6077"/>
            <a:ext cx="10515600" cy="806246"/>
          </a:xfrm>
        </p:spPr>
        <p:txBody>
          <a:bodyPr>
            <a:normAutofit/>
          </a:bodyPr>
          <a:lstStyle/>
          <a:p>
            <a:r>
              <a:rPr lang="en-US" dirty="0" smtClean="0"/>
              <a:t>Famous Quotations on the subject *</a:t>
            </a:r>
            <a:endParaRPr lang="en-US" dirty="0"/>
          </a:p>
        </p:txBody>
      </p:sp>
      <p:sp>
        <p:nvSpPr>
          <p:cNvPr id="3" name="Content Placeholder 2"/>
          <p:cNvSpPr>
            <a:spLocks noGrp="1"/>
          </p:cNvSpPr>
          <p:nvPr>
            <p:ph idx="1"/>
          </p:nvPr>
        </p:nvSpPr>
        <p:spPr>
          <a:xfrm>
            <a:off x="432619" y="1759974"/>
            <a:ext cx="10921181" cy="4955458"/>
          </a:xfrm>
        </p:spPr>
        <p:txBody>
          <a:bodyPr>
            <a:normAutofit fontScale="85000" lnSpcReduction="10000"/>
          </a:bodyPr>
          <a:lstStyle/>
          <a:p>
            <a:r>
              <a:rPr lang="en-US" sz="1900" dirty="0">
                <a:latin typeface="Bahnschrift Condensed" panose="020B0502040204020203" pitchFamily="34" charset="0"/>
              </a:rPr>
              <a:t>“It is not that we have so little time but that we lose so much. ... The life we receive is not short but we make it so; we are not ill provided but use what we have wastefully.”</a:t>
            </a:r>
            <a:r>
              <a:rPr lang="en-US" sz="1900" dirty="0">
                <a:latin typeface="Bahnschrift Condensed" panose="020B0502040204020203" pitchFamily="34" charset="0"/>
              </a:rPr>
              <a:t/>
            </a:r>
            <a:br>
              <a:rPr lang="en-US" sz="1900" dirty="0">
                <a:latin typeface="Bahnschrift Condensed" panose="020B0502040204020203" pitchFamily="34" charset="0"/>
              </a:rPr>
            </a:br>
            <a:r>
              <a:rPr lang="en-US" sz="1900" dirty="0">
                <a:latin typeface="Bahnschrift Condensed" panose="020B0502040204020203" pitchFamily="34" charset="0"/>
              </a:rPr>
              <a:t>― </a:t>
            </a:r>
            <a:r>
              <a:rPr lang="en-US" sz="1900" b="1" dirty="0">
                <a:latin typeface="Bahnschrift Condensed" panose="020B0502040204020203" pitchFamily="34" charset="0"/>
              </a:rPr>
              <a:t>Lucius Annaeus </a:t>
            </a:r>
            <a:r>
              <a:rPr lang="en-US" sz="1900" b="1" dirty="0" smtClean="0">
                <a:latin typeface="Bahnschrift Condensed" panose="020B0502040204020203" pitchFamily="34" charset="0"/>
              </a:rPr>
              <a:t>Seneca</a:t>
            </a:r>
          </a:p>
          <a:p>
            <a:r>
              <a:rPr lang="en-US" sz="1900" b="1" u="sng" dirty="0" smtClean="0">
                <a:latin typeface="Bahnschrift Condensed" panose="020B0502040204020203" pitchFamily="34" charset="0"/>
              </a:rPr>
              <a:t> </a:t>
            </a:r>
            <a:r>
              <a:rPr lang="en-US" sz="1900" dirty="0" smtClean="0">
                <a:latin typeface="Bahnschrift Condensed" panose="020B0502040204020203" pitchFamily="34" charset="0"/>
              </a:rPr>
              <a:t>“</a:t>
            </a:r>
            <a:r>
              <a:rPr lang="en-US" sz="1900" dirty="0">
                <a:latin typeface="Bahnschrift Condensed" panose="020B0502040204020203" pitchFamily="34" charset="0"/>
              </a:rPr>
              <a:t>The mystery of human existence lies not in just staying alive, but in finding something to live for.”</a:t>
            </a:r>
            <a:r>
              <a:rPr lang="en-US" sz="1900" dirty="0">
                <a:latin typeface="Bahnschrift Condensed" panose="020B0502040204020203" pitchFamily="34" charset="0"/>
              </a:rPr>
              <a:t/>
            </a:r>
            <a:br>
              <a:rPr lang="en-US" sz="1900" dirty="0">
                <a:latin typeface="Bahnschrift Condensed" panose="020B0502040204020203" pitchFamily="34" charset="0"/>
              </a:rPr>
            </a:br>
            <a:r>
              <a:rPr lang="en-US" sz="1900" dirty="0">
                <a:latin typeface="Bahnschrift Condensed" panose="020B0502040204020203" pitchFamily="34" charset="0"/>
              </a:rPr>
              <a:t>― </a:t>
            </a:r>
            <a:r>
              <a:rPr lang="en-US" sz="1900" b="1" dirty="0">
                <a:latin typeface="Bahnschrift Condensed" panose="020B0502040204020203" pitchFamily="34" charset="0"/>
              </a:rPr>
              <a:t>Fyodor </a:t>
            </a:r>
            <a:r>
              <a:rPr lang="en-US" sz="1900" b="1" dirty="0" smtClean="0">
                <a:latin typeface="Bahnschrift Condensed" panose="020B0502040204020203" pitchFamily="34" charset="0"/>
              </a:rPr>
              <a:t>Dostoyevsky</a:t>
            </a:r>
          </a:p>
          <a:p>
            <a:r>
              <a:rPr lang="en-US" sz="1900" b="1" u="sng" dirty="0" smtClean="0">
                <a:latin typeface="Bahnschrift Condensed" panose="020B0502040204020203" pitchFamily="34" charset="0"/>
              </a:rPr>
              <a:t> </a:t>
            </a:r>
            <a:r>
              <a:rPr lang="en-US" sz="1900" dirty="0" smtClean="0">
                <a:latin typeface="Bahnschrift Condensed" panose="020B0502040204020203" pitchFamily="34" charset="0"/>
              </a:rPr>
              <a:t>“</a:t>
            </a:r>
            <a:r>
              <a:rPr lang="en-US" sz="1900" dirty="0">
                <a:latin typeface="Bahnschrift Condensed" panose="020B0502040204020203" pitchFamily="34" charset="0"/>
              </a:rPr>
              <a:t>The purpose of life is to live it, to taste experience to the utmost, to reach out eagerly and without fear for newer and richer experience.”</a:t>
            </a:r>
            <a:r>
              <a:rPr lang="en-US" sz="1900" dirty="0">
                <a:latin typeface="Bahnschrift Condensed" panose="020B0502040204020203" pitchFamily="34" charset="0"/>
              </a:rPr>
              <a:t/>
            </a:r>
            <a:br>
              <a:rPr lang="en-US" sz="1900" dirty="0">
                <a:latin typeface="Bahnschrift Condensed" panose="020B0502040204020203" pitchFamily="34" charset="0"/>
              </a:rPr>
            </a:br>
            <a:r>
              <a:rPr lang="en-US" sz="1900" dirty="0">
                <a:latin typeface="Bahnschrift Condensed" panose="020B0502040204020203" pitchFamily="34" charset="0"/>
              </a:rPr>
              <a:t>― </a:t>
            </a:r>
            <a:r>
              <a:rPr lang="en-US" sz="1900" b="1" dirty="0">
                <a:latin typeface="Bahnschrift Condensed" panose="020B0502040204020203" pitchFamily="34" charset="0"/>
              </a:rPr>
              <a:t>Eleanor </a:t>
            </a:r>
            <a:r>
              <a:rPr lang="en-US" sz="1900" b="1" dirty="0" smtClean="0">
                <a:latin typeface="Bahnschrift Condensed" panose="020B0502040204020203" pitchFamily="34" charset="0"/>
              </a:rPr>
              <a:t>Roosevelt</a:t>
            </a:r>
          </a:p>
          <a:p>
            <a:r>
              <a:rPr lang="en-US" sz="1900" dirty="0">
                <a:latin typeface="Bahnschrift Condensed" panose="020B0502040204020203" pitchFamily="34" charset="0"/>
              </a:rPr>
              <a:t>“The purpose of life is not to be happy. It is to be useful, to be honorable, to be compassionate, to have it make some difference that you have lived and lived well.”</a:t>
            </a:r>
            <a:r>
              <a:rPr lang="en-US" sz="1900" dirty="0">
                <a:latin typeface="Bahnschrift Condensed" panose="020B0502040204020203" pitchFamily="34" charset="0"/>
              </a:rPr>
              <a:t/>
            </a:r>
            <a:br>
              <a:rPr lang="en-US" sz="1900" dirty="0">
                <a:latin typeface="Bahnschrift Condensed" panose="020B0502040204020203" pitchFamily="34" charset="0"/>
              </a:rPr>
            </a:br>
            <a:r>
              <a:rPr lang="en-US" sz="1900" dirty="0">
                <a:latin typeface="Bahnschrift Condensed" panose="020B0502040204020203" pitchFamily="34" charset="0"/>
              </a:rPr>
              <a:t>― </a:t>
            </a:r>
            <a:r>
              <a:rPr lang="en-US" sz="1900" b="1" dirty="0">
                <a:latin typeface="Bahnschrift Condensed" panose="020B0502040204020203" pitchFamily="34" charset="0"/>
              </a:rPr>
              <a:t>Ralph Waldo </a:t>
            </a:r>
            <a:r>
              <a:rPr lang="en-US" sz="1900" b="1" dirty="0" smtClean="0">
                <a:latin typeface="Bahnschrift Condensed" panose="020B0502040204020203" pitchFamily="34" charset="0"/>
              </a:rPr>
              <a:t>Emerson</a:t>
            </a:r>
          </a:p>
          <a:p>
            <a:r>
              <a:rPr lang="en-US" sz="1900" dirty="0">
                <a:latin typeface="Bahnschrift Condensed" panose="020B0502040204020203" pitchFamily="34" charset="0"/>
              </a:rPr>
              <a:t>“It does not matter how long you are spending on the earth, how much money you have gathered or how much attention you have received. It is the amount of positive vibration you have radiated in life that matters,”</a:t>
            </a:r>
            <a:r>
              <a:rPr lang="en-US" sz="1900" dirty="0">
                <a:latin typeface="Bahnschrift Condensed" panose="020B0502040204020203" pitchFamily="34" charset="0"/>
              </a:rPr>
              <a:t/>
            </a:r>
            <a:br>
              <a:rPr lang="en-US" sz="1900" dirty="0">
                <a:latin typeface="Bahnschrift Condensed" panose="020B0502040204020203" pitchFamily="34" charset="0"/>
              </a:rPr>
            </a:br>
            <a:r>
              <a:rPr lang="en-US" sz="1900" dirty="0">
                <a:latin typeface="Bahnschrift Condensed" panose="020B0502040204020203" pitchFamily="34" charset="0"/>
              </a:rPr>
              <a:t>― </a:t>
            </a:r>
            <a:r>
              <a:rPr lang="en-US" sz="1900" b="1" dirty="0">
                <a:latin typeface="Bahnschrift Condensed" panose="020B0502040204020203" pitchFamily="34" charset="0"/>
              </a:rPr>
              <a:t>Amit Ray, </a:t>
            </a:r>
            <a:endParaRPr lang="en-US" sz="1900" b="1" dirty="0" smtClean="0">
              <a:latin typeface="Bahnschrift Condensed" panose="020B0502040204020203" pitchFamily="34" charset="0"/>
            </a:endParaRPr>
          </a:p>
          <a:p>
            <a:r>
              <a:rPr lang="en-US" sz="1900" b="1" dirty="0" smtClean="0">
                <a:latin typeface="Bahnschrift Condensed" panose="020B0502040204020203" pitchFamily="34" charset="0"/>
              </a:rPr>
              <a:t> </a:t>
            </a:r>
            <a:r>
              <a:rPr lang="en-US" sz="1900" dirty="0" smtClean="0">
                <a:latin typeface="Bahnschrift Condensed" panose="020B0502040204020203" pitchFamily="34" charset="0"/>
              </a:rPr>
              <a:t>“</a:t>
            </a:r>
            <a:r>
              <a:rPr lang="en-US" sz="1900" dirty="0">
                <a:latin typeface="Bahnschrift Condensed" panose="020B0502040204020203" pitchFamily="34" charset="0"/>
              </a:rPr>
              <a:t>Awareness is the power that is concealed within the present moment. … The ultimate purpose of human existence, which is to say, your purpose, is to bring that power into this world.”</a:t>
            </a:r>
            <a:r>
              <a:rPr lang="en-US" sz="1900" dirty="0">
                <a:latin typeface="Bahnschrift Condensed" panose="020B0502040204020203" pitchFamily="34" charset="0"/>
              </a:rPr>
              <a:t/>
            </a:r>
            <a:br>
              <a:rPr lang="en-US" sz="1900" dirty="0">
                <a:latin typeface="Bahnschrift Condensed" panose="020B0502040204020203" pitchFamily="34" charset="0"/>
              </a:rPr>
            </a:br>
            <a:r>
              <a:rPr lang="en-US" sz="1900" dirty="0">
                <a:latin typeface="Bahnschrift Condensed" panose="020B0502040204020203" pitchFamily="34" charset="0"/>
              </a:rPr>
              <a:t>― </a:t>
            </a:r>
            <a:r>
              <a:rPr lang="en-US" sz="1900" b="1" dirty="0">
                <a:latin typeface="Bahnschrift Condensed" panose="020B0502040204020203" pitchFamily="34" charset="0"/>
              </a:rPr>
              <a:t>Eckhart </a:t>
            </a:r>
            <a:r>
              <a:rPr lang="en-US" sz="1900" b="1" dirty="0" smtClean="0">
                <a:latin typeface="Bahnschrift Condensed" panose="020B0502040204020203" pitchFamily="34" charset="0"/>
              </a:rPr>
              <a:t>Tolle</a:t>
            </a:r>
            <a:endParaRPr lang="en-US" sz="2000" b="1" dirty="0"/>
          </a:p>
          <a:p>
            <a:pPr marL="0" indent="0">
              <a:buNone/>
            </a:pPr>
            <a:r>
              <a:rPr lang="en-US" sz="2000" b="1" dirty="0" smtClean="0"/>
              <a:t> *references[</a:t>
            </a:r>
            <a:r>
              <a:rPr lang="en-US" sz="2000" dirty="0" smtClean="0">
                <a:hlinkClick r:id="rId2"/>
              </a:rPr>
              <a:t>3 </a:t>
            </a:r>
            <a:r>
              <a:rPr lang="en-US" sz="2000" dirty="0">
                <a:hlinkClick r:id="rId2"/>
              </a:rPr>
              <a:t>Charts | A Sense of Purpose Helps You Live Longer | Visualized Science (clearvuehealth.com</a:t>
            </a:r>
            <a:r>
              <a:rPr lang="en-US" sz="2000" dirty="0" smtClean="0">
                <a:hlinkClick r:id="rId2"/>
              </a:rPr>
              <a:t>)</a:t>
            </a:r>
            <a:endParaRPr lang="en-US" sz="2000" dirty="0" smtClean="0"/>
          </a:p>
          <a:p>
            <a:pPr marL="0" indent="0">
              <a:buNone/>
            </a:pPr>
            <a:r>
              <a:rPr lang="en-US" sz="2000" dirty="0" smtClean="0">
                <a:hlinkClick r:id="rId3"/>
              </a:rPr>
              <a:t>Purpose </a:t>
            </a:r>
            <a:r>
              <a:rPr lang="en-US" sz="2000" dirty="0">
                <a:hlinkClick r:id="rId3"/>
              </a:rPr>
              <a:t>Of Life Quotes (829 quotes) (goodreads.com</a:t>
            </a:r>
            <a:r>
              <a:rPr lang="en-US" sz="2000" dirty="0" smtClean="0">
                <a:hlinkClick r:id="rId3"/>
              </a:rPr>
              <a:t>)</a:t>
            </a:r>
            <a:r>
              <a:rPr lang="en-US" sz="2000" dirty="0" smtClean="0"/>
              <a:t>]</a:t>
            </a:r>
            <a:endParaRPr lang="en-US" sz="2000" dirty="0"/>
          </a:p>
        </p:txBody>
      </p:sp>
    </p:spTree>
    <p:extLst>
      <p:ext uri="{BB962C8B-B14F-4D97-AF65-F5344CB8AC3E}">
        <p14:creationId xmlns:p14="http://schemas.microsoft.com/office/powerpoint/2010/main" val="6650124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3481</TotalTime>
  <Words>239</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Agency FB</vt:lpstr>
      <vt:lpstr>Arial</vt:lpstr>
      <vt:lpstr>Bahnschrift Condensed</vt:lpstr>
      <vt:lpstr>Gill Sans MT</vt:lpstr>
      <vt:lpstr>Wingdings 2</vt:lpstr>
      <vt:lpstr>Dividend</vt:lpstr>
      <vt:lpstr>Purpose of life</vt:lpstr>
      <vt:lpstr>                                   PURPOSE  ?                  LIFE  ?</vt:lpstr>
      <vt:lpstr>Why do we need a purpose in life?</vt:lpstr>
      <vt:lpstr>Acquiring purpose in different roles of life.</vt:lpstr>
      <vt:lpstr> A Scientific Study On The Subject*</vt:lpstr>
      <vt:lpstr>Famous Quotations on the subject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k224120 Izza Farhat</dc:creator>
  <cp:lastModifiedBy>k224120 Izza Farhat</cp:lastModifiedBy>
  <cp:revision>17</cp:revision>
  <dcterms:created xsi:type="dcterms:W3CDTF">2022-09-11T11:21:45Z</dcterms:created>
  <dcterms:modified xsi:type="dcterms:W3CDTF">2022-09-14T16:56:58Z</dcterms:modified>
</cp:coreProperties>
</file>