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3" autoAdjust="0"/>
    <p:restoredTop sz="94660"/>
  </p:normalViewPr>
  <p:slideViewPr>
    <p:cSldViewPr snapToGrid="0">
      <p:cViewPr varScale="1">
        <p:scale>
          <a:sx n="38" d="100"/>
          <a:sy n="38" d="100"/>
        </p:scale>
        <p:origin x="48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TUGAS MINGGU KE-2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PEMROGRAMAN TERSTRUKTUR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7163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KONVERSI SUHU</a:t>
            </a:r>
            <a:endParaRPr lang="id-ID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82186" y="2069432"/>
            <a:ext cx="7004111" cy="296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3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312822"/>
            <a:ext cx="10394707" cy="5061764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id-ID" sz="4000" dirty="0" smtClean="0"/>
              <a:t>Rumus</a:t>
            </a:r>
          </a:p>
          <a:p>
            <a:pPr marL="0" indent="0" algn="just">
              <a:buNone/>
            </a:pPr>
            <a:r>
              <a:rPr lang="id-ID" sz="3200" dirty="0" smtClean="0"/>
              <a:t>K = C + 273</a:t>
            </a:r>
          </a:p>
          <a:p>
            <a:pPr marL="0" indent="0" algn="just">
              <a:buNone/>
            </a:pPr>
            <a:r>
              <a:rPr lang="id-ID" sz="3200" dirty="0" smtClean="0"/>
              <a:t>F = 1.8 × C + 32</a:t>
            </a:r>
          </a:p>
          <a:p>
            <a:pPr marL="0" indent="0" algn="just">
              <a:buNone/>
            </a:pPr>
            <a:r>
              <a:rPr lang="id-ID" sz="3200" dirty="0" smtClean="0"/>
              <a:t>R = 0.8 × C</a:t>
            </a:r>
          </a:p>
        </p:txBody>
      </p:sp>
    </p:spTree>
    <p:extLst>
      <p:ext uri="{BB962C8B-B14F-4D97-AF65-F5344CB8AC3E}">
        <p14:creationId xmlns:p14="http://schemas.microsoft.com/office/powerpoint/2010/main" val="830602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41</TotalTime>
  <Words>25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Impact</vt:lpstr>
      <vt:lpstr>Main Event</vt:lpstr>
      <vt:lpstr>TUGAS MINGGU KE-2</vt:lpstr>
      <vt:lpstr>KONVERSI SUHU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MINGGU KE-2</dc:title>
  <dc:creator>irma</dc:creator>
  <cp:lastModifiedBy>irma</cp:lastModifiedBy>
  <cp:revision>3</cp:revision>
  <dcterms:created xsi:type="dcterms:W3CDTF">2021-04-21T08:02:18Z</dcterms:created>
  <dcterms:modified xsi:type="dcterms:W3CDTF">2021-04-21T08:43:45Z</dcterms:modified>
</cp:coreProperties>
</file>