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3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B4D7-5F7A-0F00-11CF-0D3E4F0A2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25CD5-CCB2-6C4F-99ED-504D7ABA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AB27-4CB8-56A6-1F5E-FD8BEB0A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79C5-DAA1-6915-46B2-9FB53AB0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03EE-E1E2-0054-AF64-08972D0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541C-3299-835B-FC64-AF9F7008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35E01-D0C9-A3E3-CDD0-323F0378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8294-B09B-2A19-6FDC-25722AF5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895E-44B0-4BC1-057D-86DC11E8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017B-31A8-10F0-C10E-FD1952A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01C65-A9A0-E211-7754-60D67D233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C860A-D73B-4FEA-3B6F-4A5B8459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0B87-5893-2C93-1912-CEA32B37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9221-63F8-E146-D691-F9392782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2B3-2645-518F-954A-1CE7AB3C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98D4-4669-D524-6BDD-9280948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41A2-A823-4DFB-F8BA-918B2A5D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3034-AD66-5064-E86D-32031055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5910-55DD-9C33-B124-7624203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07CA-8971-64C2-095C-3EB5A961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4594-D78E-06F0-7D63-53D472B3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07D0-ACEE-5A80-2671-CDD0EF32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4D15-42E8-BA33-D1B4-76CC482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B0EE-BC9A-4356-F8C0-31161159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4E19-FEE0-761A-C379-A575BEDC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1AD-A76F-4370-E032-E880C1E2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78CC-DD79-0BC9-4D1D-CBB7CDDF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928E-D7D3-A9ED-1091-0759CF0D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5BE65-2F71-D455-3335-E1376E9D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A604-B7ED-BBE8-1C46-820F8D7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8D9C-8BFB-7271-1B90-4ED30C0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14D9-715C-3C39-F03C-BAB05151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3647E-9AD8-03BF-D9AA-C1A105AF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3E63-669F-B3D7-E855-1DC36A01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AAD-89F2-7DB4-F943-0E05863F6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D1958-FA54-F59B-82A4-40D61479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3B23-6587-D89A-17F5-E039CA99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10541-CB61-58B9-EC53-98DA6B4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33A1F-7FAF-6927-09F9-2AD50DE7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90E-B573-47D0-DFA3-45024E3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2AF11-BA75-4FBB-5052-75F0B68C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8316-6564-806C-A0B0-146AAA2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19C0D-EB9B-235B-2685-026B8AB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B121D-608B-67A1-957C-C4EAD5E0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6787D-B901-2650-D826-68E7F06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064B-5334-D77D-1747-1C521F14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1362-BE6F-F97C-4984-BC253899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B1A-5BB4-EA82-9334-EFDDFC49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EE35-210A-97F5-E321-FEB3A313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7E2D-1A5C-9F26-51DE-3AFA6BA6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37AA-694F-75A5-4FCF-F9822E0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9DF9-D7B3-6A16-D362-E943E78C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57BA-3174-EB0B-0CB9-6CBE2311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44119-A1BB-B9AC-9655-57FB6F5A8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8978-338A-639B-0A9E-3963EA8A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540D-E039-B5A5-9D42-AC8D07E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784E-38C0-FC23-7FD8-E721F4FD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2A32-F5C2-7EC1-DFE3-EF47026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50EE6-4577-84C1-B9E0-5F31441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E0DF-2013-E371-793F-200F6A1E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F8A-2780-92E0-3600-896E2D1E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73C3-03B8-4041-8458-F582159859C8}" type="datetimeFigureOut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8A87-FE31-0258-88DE-A2576B33F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3F65-F167-5F84-9202-203C83136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0E-A18F-4726-8B3D-F2D07C3D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zzanNurAL/Project_PB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259C-D8BE-F0C4-D597-F0DB14A9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355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 TUGAS AKHIR</a:t>
            </a:r>
            <a:b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 MDM (</a:t>
            </a:r>
            <a:r>
              <a:rPr lang="en-US" sz="2400" b="1" kern="10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2400" b="1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b="1" kern="10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400" b="1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E5BAB-C5A3-A3AC-8321-B9CA945AA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379"/>
            <a:ext cx="9144000" cy="3221527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 KULIAH PEMROGRAMAN BERORIENTASI OBJEK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 G</a:t>
            </a:r>
            <a:endParaRPr lang="en-US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Izzan</a:t>
            </a:r>
            <a:r>
              <a:rPr lang="en-US" sz="1800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Nur Almas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2200018288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IzzanNurAL/Project_PBO (github.com)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DA0F75-D8FD-6406-4A97-482E402EE20B}"/>
              </a:ext>
            </a:extLst>
          </p:cNvPr>
          <p:cNvSpPr/>
          <p:nvPr/>
        </p:nvSpPr>
        <p:spPr>
          <a:xfrm>
            <a:off x="108643" y="0"/>
            <a:ext cx="5110611" cy="6109106"/>
          </a:xfrm>
          <a:custGeom>
            <a:avLst/>
            <a:gdLst>
              <a:gd name="connsiteX0" fmla="*/ 2924117 w 5110611"/>
              <a:gd name="connsiteY0" fmla="*/ 0 h 6109106"/>
              <a:gd name="connsiteX1" fmla="*/ 13277 w 5110611"/>
              <a:gd name="connsiteY1" fmla="*/ 3733800 h 6109106"/>
              <a:gd name="connsiteX2" fmla="*/ 3960437 w 5110611"/>
              <a:gd name="connsiteY2" fmla="*/ 2118360 h 6109106"/>
              <a:gd name="connsiteX3" fmla="*/ 2741237 w 5110611"/>
              <a:gd name="connsiteY3" fmla="*/ 1783080 h 6109106"/>
              <a:gd name="connsiteX4" fmla="*/ 4570037 w 5110611"/>
              <a:gd name="connsiteY4" fmla="*/ 883920 h 6109106"/>
              <a:gd name="connsiteX5" fmla="*/ 2878397 w 5110611"/>
              <a:gd name="connsiteY5" fmla="*/ 6035040 h 6109106"/>
              <a:gd name="connsiteX6" fmla="*/ 4097597 w 5110611"/>
              <a:gd name="connsiteY6" fmla="*/ 4069080 h 6109106"/>
              <a:gd name="connsiteX7" fmla="*/ 4097597 w 5110611"/>
              <a:gd name="connsiteY7" fmla="*/ 4069080 h 6109106"/>
              <a:gd name="connsiteX8" fmla="*/ 5011997 w 5110611"/>
              <a:gd name="connsiteY8" fmla="*/ 3154680 h 610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0611" h="6109106">
                <a:moveTo>
                  <a:pt x="2924117" y="0"/>
                </a:moveTo>
                <a:cubicBezTo>
                  <a:pt x="1382337" y="1690370"/>
                  <a:pt x="-159443" y="3380740"/>
                  <a:pt x="13277" y="3733800"/>
                </a:cubicBezTo>
                <a:cubicBezTo>
                  <a:pt x="185997" y="4086860"/>
                  <a:pt x="3505777" y="2443480"/>
                  <a:pt x="3960437" y="2118360"/>
                </a:cubicBezTo>
                <a:cubicBezTo>
                  <a:pt x="4415097" y="1793240"/>
                  <a:pt x="2639637" y="1988820"/>
                  <a:pt x="2741237" y="1783080"/>
                </a:cubicBezTo>
                <a:cubicBezTo>
                  <a:pt x="2842837" y="1577340"/>
                  <a:pt x="4547177" y="175260"/>
                  <a:pt x="4570037" y="883920"/>
                </a:cubicBezTo>
                <a:cubicBezTo>
                  <a:pt x="4592897" y="1592580"/>
                  <a:pt x="2957137" y="5504180"/>
                  <a:pt x="2878397" y="6035040"/>
                </a:cubicBezTo>
                <a:cubicBezTo>
                  <a:pt x="2799657" y="6565900"/>
                  <a:pt x="4097597" y="4069080"/>
                  <a:pt x="4097597" y="4069080"/>
                </a:cubicBezTo>
                <a:lnTo>
                  <a:pt x="4097597" y="4069080"/>
                </a:lnTo>
                <a:cubicBezTo>
                  <a:pt x="4249997" y="3916680"/>
                  <a:pt x="5459037" y="4699000"/>
                  <a:pt x="5011997" y="315468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5E955D-CCCC-A7D9-C001-9E88B7205D6F}"/>
              </a:ext>
            </a:extLst>
          </p:cNvPr>
          <p:cNvSpPr/>
          <p:nvPr/>
        </p:nvSpPr>
        <p:spPr>
          <a:xfrm>
            <a:off x="261043" y="152400"/>
            <a:ext cx="5110611" cy="6109106"/>
          </a:xfrm>
          <a:custGeom>
            <a:avLst/>
            <a:gdLst>
              <a:gd name="connsiteX0" fmla="*/ 2924117 w 5110611"/>
              <a:gd name="connsiteY0" fmla="*/ 0 h 6109106"/>
              <a:gd name="connsiteX1" fmla="*/ 13277 w 5110611"/>
              <a:gd name="connsiteY1" fmla="*/ 3733800 h 6109106"/>
              <a:gd name="connsiteX2" fmla="*/ 3960437 w 5110611"/>
              <a:gd name="connsiteY2" fmla="*/ 2118360 h 6109106"/>
              <a:gd name="connsiteX3" fmla="*/ 2741237 w 5110611"/>
              <a:gd name="connsiteY3" fmla="*/ 1783080 h 6109106"/>
              <a:gd name="connsiteX4" fmla="*/ 4570037 w 5110611"/>
              <a:gd name="connsiteY4" fmla="*/ 883920 h 6109106"/>
              <a:gd name="connsiteX5" fmla="*/ 2878397 w 5110611"/>
              <a:gd name="connsiteY5" fmla="*/ 6035040 h 6109106"/>
              <a:gd name="connsiteX6" fmla="*/ 4097597 w 5110611"/>
              <a:gd name="connsiteY6" fmla="*/ 4069080 h 6109106"/>
              <a:gd name="connsiteX7" fmla="*/ 4097597 w 5110611"/>
              <a:gd name="connsiteY7" fmla="*/ 4069080 h 6109106"/>
              <a:gd name="connsiteX8" fmla="*/ 5011997 w 5110611"/>
              <a:gd name="connsiteY8" fmla="*/ 3154680 h 610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0611" h="6109106">
                <a:moveTo>
                  <a:pt x="2924117" y="0"/>
                </a:moveTo>
                <a:cubicBezTo>
                  <a:pt x="1382337" y="1690370"/>
                  <a:pt x="-159443" y="3380740"/>
                  <a:pt x="13277" y="3733800"/>
                </a:cubicBezTo>
                <a:cubicBezTo>
                  <a:pt x="185997" y="4086860"/>
                  <a:pt x="3505777" y="2443480"/>
                  <a:pt x="3960437" y="2118360"/>
                </a:cubicBezTo>
                <a:cubicBezTo>
                  <a:pt x="4415097" y="1793240"/>
                  <a:pt x="2639637" y="1988820"/>
                  <a:pt x="2741237" y="1783080"/>
                </a:cubicBezTo>
                <a:cubicBezTo>
                  <a:pt x="2842837" y="1577340"/>
                  <a:pt x="4547177" y="175260"/>
                  <a:pt x="4570037" y="883920"/>
                </a:cubicBezTo>
                <a:cubicBezTo>
                  <a:pt x="4592897" y="1592580"/>
                  <a:pt x="2957137" y="5504180"/>
                  <a:pt x="2878397" y="6035040"/>
                </a:cubicBezTo>
                <a:cubicBezTo>
                  <a:pt x="2799657" y="6565900"/>
                  <a:pt x="4097597" y="4069080"/>
                  <a:pt x="4097597" y="4069080"/>
                </a:cubicBezTo>
                <a:lnTo>
                  <a:pt x="4097597" y="4069080"/>
                </a:lnTo>
                <a:cubicBezTo>
                  <a:pt x="4249997" y="3916680"/>
                  <a:pt x="5459037" y="4699000"/>
                  <a:pt x="5011997" y="315468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9885AA-7D93-3157-3398-7AF686CDD0F3}"/>
              </a:ext>
            </a:extLst>
          </p:cNvPr>
          <p:cNvSpPr/>
          <p:nvPr/>
        </p:nvSpPr>
        <p:spPr>
          <a:xfrm>
            <a:off x="8261684" y="304727"/>
            <a:ext cx="3828567" cy="6561294"/>
          </a:xfrm>
          <a:custGeom>
            <a:avLst/>
            <a:gdLst>
              <a:gd name="connsiteX0" fmla="*/ 850232 w 3828567"/>
              <a:gd name="connsiteY0" fmla="*/ 6561294 h 6561294"/>
              <a:gd name="connsiteX1" fmla="*/ 3096127 w 3828567"/>
              <a:gd name="connsiteY1" fmla="*/ 5133547 h 6561294"/>
              <a:gd name="connsiteX2" fmla="*/ 3096127 w 3828567"/>
              <a:gd name="connsiteY2" fmla="*/ 5133547 h 6561294"/>
              <a:gd name="connsiteX3" fmla="*/ 3673642 w 3828567"/>
              <a:gd name="connsiteY3" fmla="*/ 4668326 h 6561294"/>
              <a:gd name="connsiteX4" fmla="*/ 3513221 w 3828567"/>
              <a:gd name="connsiteY4" fmla="*/ 4138936 h 6561294"/>
              <a:gd name="connsiteX5" fmla="*/ 385011 w 3828567"/>
              <a:gd name="connsiteY5" fmla="*/ 4780620 h 6561294"/>
              <a:gd name="connsiteX6" fmla="*/ 1973179 w 3828567"/>
              <a:gd name="connsiteY6" fmla="*/ 1427820 h 6561294"/>
              <a:gd name="connsiteX7" fmla="*/ 3048000 w 3828567"/>
              <a:gd name="connsiteY7" fmla="*/ 2935778 h 6561294"/>
              <a:gd name="connsiteX8" fmla="*/ 3048000 w 3828567"/>
              <a:gd name="connsiteY8" fmla="*/ 2935778 h 6561294"/>
              <a:gd name="connsiteX9" fmla="*/ 3240505 w 3828567"/>
              <a:gd name="connsiteY9" fmla="*/ 3160368 h 6561294"/>
              <a:gd name="connsiteX10" fmla="*/ 3064042 w 3828567"/>
              <a:gd name="connsiteY10" fmla="*/ 336957 h 6561294"/>
              <a:gd name="connsiteX11" fmla="*/ 3064042 w 3828567"/>
              <a:gd name="connsiteY11" fmla="*/ 336957 h 6561294"/>
              <a:gd name="connsiteX12" fmla="*/ 2951748 w 3828567"/>
              <a:gd name="connsiteY12" fmla="*/ 73 h 6561294"/>
              <a:gd name="connsiteX13" fmla="*/ 2294021 w 3828567"/>
              <a:gd name="connsiteY13" fmla="*/ 369041 h 6561294"/>
              <a:gd name="connsiteX14" fmla="*/ 0 w 3828567"/>
              <a:gd name="connsiteY14" fmla="*/ 2294094 h 6561294"/>
              <a:gd name="connsiteX15" fmla="*/ 0 w 3828567"/>
              <a:gd name="connsiteY15" fmla="*/ 2294094 h 65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28567" h="6561294">
                <a:moveTo>
                  <a:pt x="850232" y="6561294"/>
                </a:moveTo>
                <a:lnTo>
                  <a:pt x="3096127" y="5133547"/>
                </a:lnTo>
                <a:lnTo>
                  <a:pt x="3096127" y="5133547"/>
                </a:lnTo>
                <a:cubicBezTo>
                  <a:pt x="3192379" y="5056010"/>
                  <a:pt x="3604126" y="4834094"/>
                  <a:pt x="3673642" y="4668326"/>
                </a:cubicBezTo>
                <a:cubicBezTo>
                  <a:pt x="3743158" y="4502558"/>
                  <a:pt x="4061326" y="4120220"/>
                  <a:pt x="3513221" y="4138936"/>
                </a:cubicBezTo>
                <a:cubicBezTo>
                  <a:pt x="2965116" y="4157652"/>
                  <a:pt x="641685" y="5232473"/>
                  <a:pt x="385011" y="4780620"/>
                </a:cubicBezTo>
                <a:cubicBezTo>
                  <a:pt x="128337" y="4328767"/>
                  <a:pt x="1529348" y="1735294"/>
                  <a:pt x="1973179" y="1427820"/>
                </a:cubicBezTo>
                <a:cubicBezTo>
                  <a:pt x="2417011" y="1120346"/>
                  <a:pt x="3048000" y="2935778"/>
                  <a:pt x="3048000" y="2935778"/>
                </a:cubicBezTo>
                <a:lnTo>
                  <a:pt x="3048000" y="2935778"/>
                </a:lnTo>
                <a:cubicBezTo>
                  <a:pt x="3080084" y="2973210"/>
                  <a:pt x="3237831" y="3593505"/>
                  <a:pt x="3240505" y="3160368"/>
                </a:cubicBezTo>
                <a:cubicBezTo>
                  <a:pt x="3243179" y="2727231"/>
                  <a:pt x="3064042" y="336957"/>
                  <a:pt x="3064042" y="336957"/>
                </a:cubicBezTo>
                <a:lnTo>
                  <a:pt x="3064042" y="336957"/>
                </a:lnTo>
                <a:cubicBezTo>
                  <a:pt x="3045326" y="280810"/>
                  <a:pt x="3080085" y="-5274"/>
                  <a:pt x="2951748" y="73"/>
                </a:cubicBezTo>
                <a:cubicBezTo>
                  <a:pt x="2823411" y="5420"/>
                  <a:pt x="2785979" y="-13296"/>
                  <a:pt x="2294021" y="369041"/>
                </a:cubicBezTo>
                <a:cubicBezTo>
                  <a:pt x="1802063" y="751378"/>
                  <a:pt x="0" y="2294094"/>
                  <a:pt x="0" y="2294094"/>
                </a:cubicBezTo>
                <a:lnTo>
                  <a:pt x="0" y="2294094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338237-A005-1A52-6DBA-B4A4ED5316A5}"/>
              </a:ext>
            </a:extLst>
          </p:cNvPr>
          <p:cNvSpPr/>
          <p:nvPr/>
        </p:nvSpPr>
        <p:spPr>
          <a:xfrm>
            <a:off x="8045118" y="280665"/>
            <a:ext cx="3828567" cy="6561294"/>
          </a:xfrm>
          <a:custGeom>
            <a:avLst/>
            <a:gdLst>
              <a:gd name="connsiteX0" fmla="*/ 850232 w 3828567"/>
              <a:gd name="connsiteY0" fmla="*/ 6561294 h 6561294"/>
              <a:gd name="connsiteX1" fmla="*/ 3096127 w 3828567"/>
              <a:gd name="connsiteY1" fmla="*/ 5133547 h 6561294"/>
              <a:gd name="connsiteX2" fmla="*/ 3096127 w 3828567"/>
              <a:gd name="connsiteY2" fmla="*/ 5133547 h 6561294"/>
              <a:gd name="connsiteX3" fmla="*/ 3673642 w 3828567"/>
              <a:gd name="connsiteY3" fmla="*/ 4668326 h 6561294"/>
              <a:gd name="connsiteX4" fmla="*/ 3513221 w 3828567"/>
              <a:gd name="connsiteY4" fmla="*/ 4138936 h 6561294"/>
              <a:gd name="connsiteX5" fmla="*/ 385011 w 3828567"/>
              <a:gd name="connsiteY5" fmla="*/ 4780620 h 6561294"/>
              <a:gd name="connsiteX6" fmla="*/ 1973179 w 3828567"/>
              <a:gd name="connsiteY6" fmla="*/ 1427820 h 6561294"/>
              <a:gd name="connsiteX7" fmla="*/ 3048000 w 3828567"/>
              <a:gd name="connsiteY7" fmla="*/ 2935778 h 6561294"/>
              <a:gd name="connsiteX8" fmla="*/ 3048000 w 3828567"/>
              <a:gd name="connsiteY8" fmla="*/ 2935778 h 6561294"/>
              <a:gd name="connsiteX9" fmla="*/ 3240505 w 3828567"/>
              <a:gd name="connsiteY9" fmla="*/ 3160368 h 6561294"/>
              <a:gd name="connsiteX10" fmla="*/ 3064042 w 3828567"/>
              <a:gd name="connsiteY10" fmla="*/ 336957 h 6561294"/>
              <a:gd name="connsiteX11" fmla="*/ 3064042 w 3828567"/>
              <a:gd name="connsiteY11" fmla="*/ 336957 h 6561294"/>
              <a:gd name="connsiteX12" fmla="*/ 2951748 w 3828567"/>
              <a:gd name="connsiteY12" fmla="*/ 73 h 6561294"/>
              <a:gd name="connsiteX13" fmla="*/ 2294021 w 3828567"/>
              <a:gd name="connsiteY13" fmla="*/ 369041 h 6561294"/>
              <a:gd name="connsiteX14" fmla="*/ 0 w 3828567"/>
              <a:gd name="connsiteY14" fmla="*/ 2294094 h 6561294"/>
              <a:gd name="connsiteX15" fmla="*/ 0 w 3828567"/>
              <a:gd name="connsiteY15" fmla="*/ 2294094 h 65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28567" h="6561294">
                <a:moveTo>
                  <a:pt x="850232" y="6561294"/>
                </a:moveTo>
                <a:lnTo>
                  <a:pt x="3096127" y="5133547"/>
                </a:lnTo>
                <a:lnTo>
                  <a:pt x="3096127" y="5133547"/>
                </a:lnTo>
                <a:cubicBezTo>
                  <a:pt x="3192379" y="5056010"/>
                  <a:pt x="3604126" y="4834094"/>
                  <a:pt x="3673642" y="4668326"/>
                </a:cubicBezTo>
                <a:cubicBezTo>
                  <a:pt x="3743158" y="4502558"/>
                  <a:pt x="4061326" y="4120220"/>
                  <a:pt x="3513221" y="4138936"/>
                </a:cubicBezTo>
                <a:cubicBezTo>
                  <a:pt x="2965116" y="4157652"/>
                  <a:pt x="641685" y="5232473"/>
                  <a:pt x="385011" y="4780620"/>
                </a:cubicBezTo>
                <a:cubicBezTo>
                  <a:pt x="128337" y="4328767"/>
                  <a:pt x="1529348" y="1735294"/>
                  <a:pt x="1973179" y="1427820"/>
                </a:cubicBezTo>
                <a:cubicBezTo>
                  <a:pt x="2417011" y="1120346"/>
                  <a:pt x="3048000" y="2935778"/>
                  <a:pt x="3048000" y="2935778"/>
                </a:cubicBezTo>
                <a:lnTo>
                  <a:pt x="3048000" y="2935778"/>
                </a:lnTo>
                <a:cubicBezTo>
                  <a:pt x="3080084" y="2973210"/>
                  <a:pt x="3237831" y="3593505"/>
                  <a:pt x="3240505" y="3160368"/>
                </a:cubicBezTo>
                <a:cubicBezTo>
                  <a:pt x="3243179" y="2727231"/>
                  <a:pt x="3064042" y="336957"/>
                  <a:pt x="3064042" y="336957"/>
                </a:cubicBezTo>
                <a:lnTo>
                  <a:pt x="3064042" y="336957"/>
                </a:lnTo>
                <a:cubicBezTo>
                  <a:pt x="3045326" y="280810"/>
                  <a:pt x="3080085" y="-5274"/>
                  <a:pt x="2951748" y="73"/>
                </a:cubicBezTo>
                <a:cubicBezTo>
                  <a:pt x="2823411" y="5420"/>
                  <a:pt x="2785979" y="-13296"/>
                  <a:pt x="2294021" y="369041"/>
                </a:cubicBezTo>
                <a:cubicBezTo>
                  <a:pt x="1802063" y="751378"/>
                  <a:pt x="0" y="2294094"/>
                  <a:pt x="0" y="2294094"/>
                </a:cubicBezTo>
                <a:lnTo>
                  <a:pt x="0" y="2294094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7C8-375D-8D7E-6B2B-EB477A9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976"/>
            <a:ext cx="10515600" cy="610551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Kode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282964" y="61273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Connector.java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9D8FC-539F-FFE3-F7AE-CD8B730F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964" y="1100852"/>
            <a:ext cx="7626069" cy="4289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5116948"/>
            <a:ext cx="10515600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`Connector`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MySQL.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statis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connectDB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`Connection`.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inisialisasi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exception SQL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gagal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154942" y="701040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Show.java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A7FC3-BD23-E42A-48F8-141A92629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942" y="1212155"/>
            <a:ext cx="7882115" cy="443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D04CED-6911-FDD1-7EB6-26641E8491D9}"/>
              </a:ext>
            </a:extLst>
          </p:cNvPr>
          <p:cNvSpPr txBox="1"/>
          <p:nvPr/>
        </p:nvSpPr>
        <p:spPr>
          <a:xfrm>
            <a:off x="595404" y="5394778"/>
            <a:ext cx="11001189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`Show`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`main`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createGUI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panel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JFrame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5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238361" y="407823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DataInterface.java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6FC85-7EAD-3B84-EE9B-A6937E6B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61" y="905492"/>
            <a:ext cx="7715277" cy="4339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A2E5D-1CC9-58F3-1249-55F4A8A1FD53}"/>
              </a:ext>
            </a:extLst>
          </p:cNvPr>
          <p:cNvSpPr txBox="1"/>
          <p:nvPr/>
        </p:nvSpPr>
        <p:spPr>
          <a:xfrm>
            <a:off x="726148" y="4829128"/>
            <a:ext cx="10739702" cy="186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CRUD (Create, Read, Update, Delete)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showData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createUpdateGUI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dan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createDeleteGUI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Update dan Delete.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721131" y="64845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DataInterface.form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C42D3-ECFA-C3B1-30D1-5609CADF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777" y="1264920"/>
            <a:ext cx="8790446" cy="49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255787" y="520252"/>
            <a:ext cx="320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Tampilan</a:t>
            </a:r>
            <a:r>
              <a:rPr lang="en-US"/>
              <a:t> Utama (</a:t>
            </a:r>
            <a:r>
              <a:rPr lang="en-US" err="1"/>
              <a:t>DataInterface</a:t>
            </a:r>
            <a:r>
              <a:rPr lang="en-US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2184B-8E06-5B67-8A0E-9196A380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87" y="1185142"/>
            <a:ext cx="7680425" cy="47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5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013906" y="39637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DeletePanel.java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A69C5-8C1A-A4B7-4493-EE1A5913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906" y="892191"/>
            <a:ext cx="8164188" cy="4592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A80F8-3E5B-64D2-8DB7-8BEE2A677BE6}"/>
              </a:ext>
            </a:extLst>
          </p:cNvPr>
          <p:cNvSpPr txBox="1"/>
          <p:nvPr/>
        </p:nvSpPr>
        <p:spPr>
          <a:xfrm>
            <a:off x="646006" y="5289637"/>
            <a:ext cx="10899988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DeletePanel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ActionListener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Delete dan Cancel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5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721131" y="64845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DeletePanel.form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0F8262-C43E-482B-62A2-2DFD1EF0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31" y="1341120"/>
            <a:ext cx="8654980" cy="48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686054" y="624708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Tampilan</a:t>
            </a:r>
            <a:r>
              <a:rPr lang="en-US"/>
              <a:t>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23AD6-1A90-E856-C9B6-375FAB98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54" y="1187116"/>
            <a:ext cx="8819892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4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232165" y="600328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UpdatePanel.java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4E6B-C226-96AC-6CC6-35842EED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65" y="1134177"/>
            <a:ext cx="7727669" cy="4346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E6E9E-7B72-4A32-A471-B2EE65ABE634}"/>
              </a:ext>
            </a:extLst>
          </p:cNvPr>
          <p:cNvSpPr txBox="1"/>
          <p:nvPr/>
        </p:nvSpPr>
        <p:spPr>
          <a:xfrm>
            <a:off x="707007" y="5313597"/>
            <a:ext cx="10777983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UpdatePanel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memperbarui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ActionListener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tombol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Update dan Cancel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pembaruan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721131" y="64845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UpdatePanel.form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7F518-5BB9-EDFA-7A25-F84FB907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31" y="1325880"/>
            <a:ext cx="8682073" cy="48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393C9-96CC-2046-F4B9-28C9F9BDD953}"/>
              </a:ext>
            </a:extLst>
          </p:cNvPr>
          <p:cNvSpPr txBox="1"/>
          <p:nvPr/>
        </p:nvSpPr>
        <p:spPr>
          <a:xfrm>
            <a:off x="585537" y="1059120"/>
            <a:ext cx="1102092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Create, Read, Update, dan Delete (CRUD) pada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rinci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Utama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NIM,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IPK.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tersimpan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NIM,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IPK.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Perbarui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memperbarui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NIM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merubah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IPK.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Hapus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NIM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721131" y="64845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Tampilan</a:t>
            </a:r>
            <a:r>
              <a:rPr lang="en-US"/>
              <a:t>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D39DF-FEDE-3E57-DF57-91E5C5A0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83" y="1251284"/>
            <a:ext cx="8611233" cy="47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1365028"/>
            <a:ext cx="11020926" cy="389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`Show.java`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`DataInterface.java`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ketergantungan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`Connector.java`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`DataInterface.java`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Update dan Delete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`UpdatePanel.java` dan `DeletePanel.java`.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keseluruhan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`Show.java`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titik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antarmuka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`DataInterface.java`,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berinteraksi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database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koneksi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`Connector.java`,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GUI Update dan Delete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`UpdatePanel.java` dan `DeletePanel.java`.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fungsionalitas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CRUD pada data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mahasiswa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6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7C8-375D-8D7E-6B2B-EB477A9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976"/>
            <a:ext cx="10515600" cy="610551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Uji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282964" y="61273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Menambahkan</a:t>
            </a:r>
            <a:r>
              <a:rPr lang="en-US"/>
              <a:t> Data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D7CB9B-0766-09E3-C1BF-C029D479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897" y="1100908"/>
            <a:ext cx="7452205" cy="48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Inputan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BDB22E-4209-49B2-A6CE-01C70F54F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569" y="702675"/>
            <a:ext cx="7164861" cy="50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994206" y="53376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Mengubah</a:t>
            </a:r>
            <a:r>
              <a:rPr lang="en-US"/>
              <a:t> Data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Data </a:t>
            </a:r>
            <a:r>
              <a:rPr lang="en-US" kern="1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nputan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0FD14D-66ED-7FB8-0A53-C9DE141B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384" y="1093393"/>
            <a:ext cx="7967229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kern="1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nputan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diperbarui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1662F-1E69-480E-960B-F2AAE9492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92" y="869908"/>
            <a:ext cx="7148813" cy="51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“Dimas Saputra”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diubah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kelasnya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‘E’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‘G’.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40DAF-8E72-D0CA-648F-6EBAAFD0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259" y="689810"/>
            <a:ext cx="7637479" cy="51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1994206" y="53376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Menghapus</a:t>
            </a:r>
            <a:r>
              <a:rPr lang="en-US"/>
              <a:t> Data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NIM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DFDAD-0C3E-2A07-2BA3-58D5C6DD6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292" y="1069950"/>
            <a:ext cx="7923414" cy="48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7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66229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NIM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dihapus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data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berhasil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dihapus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D939F-F2DF-2FDA-5A83-47ECD5878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704" y="736239"/>
            <a:ext cx="7690591" cy="5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8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5E744-8F22-D891-C0BA-80A507E126E7}"/>
              </a:ext>
            </a:extLst>
          </p:cNvPr>
          <p:cNvSpPr txBox="1"/>
          <p:nvPr/>
        </p:nvSpPr>
        <p:spPr>
          <a:xfrm>
            <a:off x="838199" y="6050187"/>
            <a:ext cx="105156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Data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NIM = ‘2300018211’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terhapus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B0012-39DF-6451-B1C8-5B4EB859D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861" y="958139"/>
            <a:ext cx="8512275" cy="49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8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609975"/>
            <a:ext cx="11020926" cy="60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terorganisir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memperbarui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Aksesibilitas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Keterbacaan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dibaca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Fungsionalitas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CRUD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fungsionalitas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(Create, Read, Update, Delete)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Konektivitas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Handal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lancar</a:t>
            </a:r>
            <a: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Kesimpulan: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produktivitas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C94DF-7264-72AA-3E2C-26BA3B76AE31}"/>
              </a:ext>
            </a:extLst>
          </p:cNvPr>
          <p:cNvSpPr txBox="1"/>
          <p:nvPr/>
        </p:nvSpPr>
        <p:spPr>
          <a:xfrm>
            <a:off x="2843128" y="588851"/>
            <a:ext cx="344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Screenshot file-file dalam GitHub </a:t>
            </a:r>
            <a:r>
              <a:rPr lang="en-US"/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FE2B97-626E-7ED7-E5CB-0C432A044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6" b="14815"/>
          <a:stretch/>
        </p:blipFill>
        <p:spPr bwMode="auto">
          <a:xfrm>
            <a:off x="2920310" y="1053836"/>
            <a:ext cx="6351379" cy="5215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1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259C-D8BE-F0C4-D597-F0DB14A9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2343"/>
            <a:ext cx="9144000" cy="737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TERIMAKASIH</a:t>
            </a:r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DA0F75-D8FD-6406-4A97-482E402EE20B}"/>
              </a:ext>
            </a:extLst>
          </p:cNvPr>
          <p:cNvSpPr/>
          <p:nvPr/>
        </p:nvSpPr>
        <p:spPr>
          <a:xfrm>
            <a:off x="108643" y="0"/>
            <a:ext cx="5110611" cy="6109106"/>
          </a:xfrm>
          <a:custGeom>
            <a:avLst/>
            <a:gdLst>
              <a:gd name="connsiteX0" fmla="*/ 2924117 w 5110611"/>
              <a:gd name="connsiteY0" fmla="*/ 0 h 6109106"/>
              <a:gd name="connsiteX1" fmla="*/ 13277 w 5110611"/>
              <a:gd name="connsiteY1" fmla="*/ 3733800 h 6109106"/>
              <a:gd name="connsiteX2" fmla="*/ 3960437 w 5110611"/>
              <a:gd name="connsiteY2" fmla="*/ 2118360 h 6109106"/>
              <a:gd name="connsiteX3" fmla="*/ 2741237 w 5110611"/>
              <a:gd name="connsiteY3" fmla="*/ 1783080 h 6109106"/>
              <a:gd name="connsiteX4" fmla="*/ 4570037 w 5110611"/>
              <a:gd name="connsiteY4" fmla="*/ 883920 h 6109106"/>
              <a:gd name="connsiteX5" fmla="*/ 2878397 w 5110611"/>
              <a:gd name="connsiteY5" fmla="*/ 6035040 h 6109106"/>
              <a:gd name="connsiteX6" fmla="*/ 4097597 w 5110611"/>
              <a:gd name="connsiteY6" fmla="*/ 4069080 h 6109106"/>
              <a:gd name="connsiteX7" fmla="*/ 4097597 w 5110611"/>
              <a:gd name="connsiteY7" fmla="*/ 4069080 h 6109106"/>
              <a:gd name="connsiteX8" fmla="*/ 5011997 w 5110611"/>
              <a:gd name="connsiteY8" fmla="*/ 3154680 h 610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0611" h="6109106">
                <a:moveTo>
                  <a:pt x="2924117" y="0"/>
                </a:moveTo>
                <a:cubicBezTo>
                  <a:pt x="1382337" y="1690370"/>
                  <a:pt x="-159443" y="3380740"/>
                  <a:pt x="13277" y="3733800"/>
                </a:cubicBezTo>
                <a:cubicBezTo>
                  <a:pt x="185997" y="4086860"/>
                  <a:pt x="3505777" y="2443480"/>
                  <a:pt x="3960437" y="2118360"/>
                </a:cubicBezTo>
                <a:cubicBezTo>
                  <a:pt x="4415097" y="1793240"/>
                  <a:pt x="2639637" y="1988820"/>
                  <a:pt x="2741237" y="1783080"/>
                </a:cubicBezTo>
                <a:cubicBezTo>
                  <a:pt x="2842837" y="1577340"/>
                  <a:pt x="4547177" y="175260"/>
                  <a:pt x="4570037" y="883920"/>
                </a:cubicBezTo>
                <a:cubicBezTo>
                  <a:pt x="4592897" y="1592580"/>
                  <a:pt x="2957137" y="5504180"/>
                  <a:pt x="2878397" y="6035040"/>
                </a:cubicBezTo>
                <a:cubicBezTo>
                  <a:pt x="2799657" y="6565900"/>
                  <a:pt x="4097597" y="4069080"/>
                  <a:pt x="4097597" y="4069080"/>
                </a:cubicBezTo>
                <a:lnTo>
                  <a:pt x="4097597" y="4069080"/>
                </a:lnTo>
                <a:cubicBezTo>
                  <a:pt x="4249997" y="3916680"/>
                  <a:pt x="5459037" y="4699000"/>
                  <a:pt x="5011997" y="315468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5E955D-CCCC-A7D9-C001-9E88B7205D6F}"/>
              </a:ext>
            </a:extLst>
          </p:cNvPr>
          <p:cNvSpPr/>
          <p:nvPr/>
        </p:nvSpPr>
        <p:spPr>
          <a:xfrm>
            <a:off x="261043" y="152400"/>
            <a:ext cx="5110611" cy="6109106"/>
          </a:xfrm>
          <a:custGeom>
            <a:avLst/>
            <a:gdLst>
              <a:gd name="connsiteX0" fmla="*/ 2924117 w 5110611"/>
              <a:gd name="connsiteY0" fmla="*/ 0 h 6109106"/>
              <a:gd name="connsiteX1" fmla="*/ 13277 w 5110611"/>
              <a:gd name="connsiteY1" fmla="*/ 3733800 h 6109106"/>
              <a:gd name="connsiteX2" fmla="*/ 3960437 w 5110611"/>
              <a:gd name="connsiteY2" fmla="*/ 2118360 h 6109106"/>
              <a:gd name="connsiteX3" fmla="*/ 2741237 w 5110611"/>
              <a:gd name="connsiteY3" fmla="*/ 1783080 h 6109106"/>
              <a:gd name="connsiteX4" fmla="*/ 4570037 w 5110611"/>
              <a:gd name="connsiteY4" fmla="*/ 883920 h 6109106"/>
              <a:gd name="connsiteX5" fmla="*/ 2878397 w 5110611"/>
              <a:gd name="connsiteY5" fmla="*/ 6035040 h 6109106"/>
              <a:gd name="connsiteX6" fmla="*/ 4097597 w 5110611"/>
              <a:gd name="connsiteY6" fmla="*/ 4069080 h 6109106"/>
              <a:gd name="connsiteX7" fmla="*/ 4097597 w 5110611"/>
              <a:gd name="connsiteY7" fmla="*/ 4069080 h 6109106"/>
              <a:gd name="connsiteX8" fmla="*/ 5011997 w 5110611"/>
              <a:gd name="connsiteY8" fmla="*/ 3154680 h 610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0611" h="6109106">
                <a:moveTo>
                  <a:pt x="2924117" y="0"/>
                </a:moveTo>
                <a:cubicBezTo>
                  <a:pt x="1382337" y="1690370"/>
                  <a:pt x="-159443" y="3380740"/>
                  <a:pt x="13277" y="3733800"/>
                </a:cubicBezTo>
                <a:cubicBezTo>
                  <a:pt x="185997" y="4086860"/>
                  <a:pt x="3505777" y="2443480"/>
                  <a:pt x="3960437" y="2118360"/>
                </a:cubicBezTo>
                <a:cubicBezTo>
                  <a:pt x="4415097" y="1793240"/>
                  <a:pt x="2639637" y="1988820"/>
                  <a:pt x="2741237" y="1783080"/>
                </a:cubicBezTo>
                <a:cubicBezTo>
                  <a:pt x="2842837" y="1577340"/>
                  <a:pt x="4547177" y="175260"/>
                  <a:pt x="4570037" y="883920"/>
                </a:cubicBezTo>
                <a:cubicBezTo>
                  <a:pt x="4592897" y="1592580"/>
                  <a:pt x="2957137" y="5504180"/>
                  <a:pt x="2878397" y="6035040"/>
                </a:cubicBezTo>
                <a:cubicBezTo>
                  <a:pt x="2799657" y="6565900"/>
                  <a:pt x="4097597" y="4069080"/>
                  <a:pt x="4097597" y="4069080"/>
                </a:cubicBezTo>
                <a:lnTo>
                  <a:pt x="4097597" y="4069080"/>
                </a:lnTo>
                <a:cubicBezTo>
                  <a:pt x="4249997" y="3916680"/>
                  <a:pt x="5459037" y="4699000"/>
                  <a:pt x="5011997" y="315468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9885AA-7D93-3157-3398-7AF686CDD0F3}"/>
              </a:ext>
            </a:extLst>
          </p:cNvPr>
          <p:cNvSpPr/>
          <p:nvPr/>
        </p:nvSpPr>
        <p:spPr>
          <a:xfrm>
            <a:off x="8261684" y="304727"/>
            <a:ext cx="3828567" cy="6561294"/>
          </a:xfrm>
          <a:custGeom>
            <a:avLst/>
            <a:gdLst>
              <a:gd name="connsiteX0" fmla="*/ 850232 w 3828567"/>
              <a:gd name="connsiteY0" fmla="*/ 6561294 h 6561294"/>
              <a:gd name="connsiteX1" fmla="*/ 3096127 w 3828567"/>
              <a:gd name="connsiteY1" fmla="*/ 5133547 h 6561294"/>
              <a:gd name="connsiteX2" fmla="*/ 3096127 w 3828567"/>
              <a:gd name="connsiteY2" fmla="*/ 5133547 h 6561294"/>
              <a:gd name="connsiteX3" fmla="*/ 3673642 w 3828567"/>
              <a:gd name="connsiteY3" fmla="*/ 4668326 h 6561294"/>
              <a:gd name="connsiteX4" fmla="*/ 3513221 w 3828567"/>
              <a:gd name="connsiteY4" fmla="*/ 4138936 h 6561294"/>
              <a:gd name="connsiteX5" fmla="*/ 385011 w 3828567"/>
              <a:gd name="connsiteY5" fmla="*/ 4780620 h 6561294"/>
              <a:gd name="connsiteX6" fmla="*/ 1973179 w 3828567"/>
              <a:gd name="connsiteY6" fmla="*/ 1427820 h 6561294"/>
              <a:gd name="connsiteX7" fmla="*/ 3048000 w 3828567"/>
              <a:gd name="connsiteY7" fmla="*/ 2935778 h 6561294"/>
              <a:gd name="connsiteX8" fmla="*/ 3048000 w 3828567"/>
              <a:gd name="connsiteY8" fmla="*/ 2935778 h 6561294"/>
              <a:gd name="connsiteX9" fmla="*/ 3240505 w 3828567"/>
              <a:gd name="connsiteY9" fmla="*/ 3160368 h 6561294"/>
              <a:gd name="connsiteX10" fmla="*/ 3064042 w 3828567"/>
              <a:gd name="connsiteY10" fmla="*/ 336957 h 6561294"/>
              <a:gd name="connsiteX11" fmla="*/ 3064042 w 3828567"/>
              <a:gd name="connsiteY11" fmla="*/ 336957 h 6561294"/>
              <a:gd name="connsiteX12" fmla="*/ 2951748 w 3828567"/>
              <a:gd name="connsiteY12" fmla="*/ 73 h 6561294"/>
              <a:gd name="connsiteX13" fmla="*/ 2294021 w 3828567"/>
              <a:gd name="connsiteY13" fmla="*/ 369041 h 6561294"/>
              <a:gd name="connsiteX14" fmla="*/ 0 w 3828567"/>
              <a:gd name="connsiteY14" fmla="*/ 2294094 h 6561294"/>
              <a:gd name="connsiteX15" fmla="*/ 0 w 3828567"/>
              <a:gd name="connsiteY15" fmla="*/ 2294094 h 65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28567" h="6561294">
                <a:moveTo>
                  <a:pt x="850232" y="6561294"/>
                </a:moveTo>
                <a:lnTo>
                  <a:pt x="3096127" y="5133547"/>
                </a:lnTo>
                <a:lnTo>
                  <a:pt x="3096127" y="5133547"/>
                </a:lnTo>
                <a:cubicBezTo>
                  <a:pt x="3192379" y="5056010"/>
                  <a:pt x="3604126" y="4834094"/>
                  <a:pt x="3673642" y="4668326"/>
                </a:cubicBezTo>
                <a:cubicBezTo>
                  <a:pt x="3743158" y="4502558"/>
                  <a:pt x="4061326" y="4120220"/>
                  <a:pt x="3513221" y="4138936"/>
                </a:cubicBezTo>
                <a:cubicBezTo>
                  <a:pt x="2965116" y="4157652"/>
                  <a:pt x="641685" y="5232473"/>
                  <a:pt x="385011" y="4780620"/>
                </a:cubicBezTo>
                <a:cubicBezTo>
                  <a:pt x="128337" y="4328767"/>
                  <a:pt x="1529348" y="1735294"/>
                  <a:pt x="1973179" y="1427820"/>
                </a:cubicBezTo>
                <a:cubicBezTo>
                  <a:pt x="2417011" y="1120346"/>
                  <a:pt x="3048000" y="2935778"/>
                  <a:pt x="3048000" y="2935778"/>
                </a:cubicBezTo>
                <a:lnTo>
                  <a:pt x="3048000" y="2935778"/>
                </a:lnTo>
                <a:cubicBezTo>
                  <a:pt x="3080084" y="2973210"/>
                  <a:pt x="3237831" y="3593505"/>
                  <a:pt x="3240505" y="3160368"/>
                </a:cubicBezTo>
                <a:cubicBezTo>
                  <a:pt x="3243179" y="2727231"/>
                  <a:pt x="3064042" y="336957"/>
                  <a:pt x="3064042" y="336957"/>
                </a:cubicBezTo>
                <a:lnTo>
                  <a:pt x="3064042" y="336957"/>
                </a:lnTo>
                <a:cubicBezTo>
                  <a:pt x="3045326" y="280810"/>
                  <a:pt x="3080085" y="-5274"/>
                  <a:pt x="2951748" y="73"/>
                </a:cubicBezTo>
                <a:cubicBezTo>
                  <a:pt x="2823411" y="5420"/>
                  <a:pt x="2785979" y="-13296"/>
                  <a:pt x="2294021" y="369041"/>
                </a:cubicBezTo>
                <a:cubicBezTo>
                  <a:pt x="1802063" y="751378"/>
                  <a:pt x="0" y="2294094"/>
                  <a:pt x="0" y="2294094"/>
                </a:cubicBezTo>
                <a:lnTo>
                  <a:pt x="0" y="2294094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338237-A005-1A52-6DBA-B4A4ED5316A5}"/>
              </a:ext>
            </a:extLst>
          </p:cNvPr>
          <p:cNvSpPr/>
          <p:nvPr/>
        </p:nvSpPr>
        <p:spPr>
          <a:xfrm>
            <a:off x="8045118" y="280665"/>
            <a:ext cx="3828567" cy="6561294"/>
          </a:xfrm>
          <a:custGeom>
            <a:avLst/>
            <a:gdLst>
              <a:gd name="connsiteX0" fmla="*/ 850232 w 3828567"/>
              <a:gd name="connsiteY0" fmla="*/ 6561294 h 6561294"/>
              <a:gd name="connsiteX1" fmla="*/ 3096127 w 3828567"/>
              <a:gd name="connsiteY1" fmla="*/ 5133547 h 6561294"/>
              <a:gd name="connsiteX2" fmla="*/ 3096127 w 3828567"/>
              <a:gd name="connsiteY2" fmla="*/ 5133547 h 6561294"/>
              <a:gd name="connsiteX3" fmla="*/ 3673642 w 3828567"/>
              <a:gd name="connsiteY3" fmla="*/ 4668326 h 6561294"/>
              <a:gd name="connsiteX4" fmla="*/ 3513221 w 3828567"/>
              <a:gd name="connsiteY4" fmla="*/ 4138936 h 6561294"/>
              <a:gd name="connsiteX5" fmla="*/ 385011 w 3828567"/>
              <a:gd name="connsiteY5" fmla="*/ 4780620 h 6561294"/>
              <a:gd name="connsiteX6" fmla="*/ 1973179 w 3828567"/>
              <a:gd name="connsiteY6" fmla="*/ 1427820 h 6561294"/>
              <a:gd name="connsiteX7" fmla="*/ 3048000 w 3828567"/>
              <a:gd name="connsiteY7" fmla="*/ 2935778 h 6561294"/>
              <a:gd name="connsiteX8" fmla="*/ 3048000 w 3828567"/>
              <a:gd name="connsiteY8" fmla="*/ 2935778 h 6561294"/>
              <a:gd name="connsiteX9" fmla="*/ 3240505 w 3828567"/>
              <a:gd name="connsiteY9" fmla="*/ 3160368 h 6561294"/>
              <a:gd name="connsiteX10" fmla="*/ 3064042 w 3828567"/>
              <a:gd name="connsiteY10" fmla="*/ 336957 h 6561294"/>
              <a:gd name="connsiteX11" fmla="*/ 3064042 w 3828567"/>
              <a:gd name="connsiteY11" fmla="*/ 336957 h 6561294"/>
              <a:gd name="connsiteX12" fmla="*/ 2951748 w 3828567"/>
              <a:gd name="connsiteY12" fmla="*/ 73 h 6561294"/>
              <a:gd name="connsiteX13" fmla="*/ 2294021 w 3828567"/>
              <a:gd name="connsiteY13" fmla="*/ 369041 h 6561294"/>
              <a:gd name="connsiteX14" fmla="*/ 0 w 3828567"/>
              <a:gd name="connsiteY14" fmla="*/ 2294094 h 6561294"/>
              <a:gd name="connsiteX15" fmla="*/ 0 w 3828567"/>
              <a:gd name="connsiteY15" fmla="*/ 2294094 h 65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28567" h="6561294">
                <a:moveTo>
                  <a:pt x="850232" y="6561294"/>
                </a:moveTo>
                <a:lnTo>
                  <a:pt x="3096127" y="5133547"/>
                </a:lnTo>
                <a:lnTo>
                  <a:pt x="3096127" y="5133547"/>
                </a:lnTo>
                <a:cubicBezTo>
                  <a:pt x="3192379" y="5056010"/>
                  <a:pt x="3604126" y="4834094"/>
                  <a:pt x="3673642" y="4668326"/>
                </a:cubicBezTo>
                <a:cubicBezTo>
                  <a:pt x="3743158" y="4502558"/>
                  <a:pt x="4061326" y="4120220"/>
                  <a:pt x="3513221" y="4138936"/>
                </a:cubicBezTo>
                <a:cubicBezTo>
                  <a:pt x="2965116" y="4157652"/>
                  <a:pt x="641685" y="5232473"/>
                  <a:pt x="385011" y="4780620"/>
                </a:cubicBezTo>
                <a:cubicBezTo>
                  <a:pt x="128337" y="4328767"/>
                  <a:pt x="1529348" y="1735294"/>
                  <a:pt x="1973179" y="1427820"/>
                </a:cubicBezTo>
                <a:cubicBezTo>
                  <a:pt x="2417011" y="1120346"/>
                  <a:pt x="3048000" y="2935778"/>
                  <a:pt x="3048000" y="2935778"/>
                </a:cubicBezTo>
                <a:lnTo>
                  <a:pt x="3048000" y="2935778"/>
                </a:lnTo>
                <a:cubicBezTo>
                  <a:pt x="3080084" y="2973210"/>
                  <a:pt x="3237831" y="3593505"/>
                  <a:pt x="3240505" y="3160368"/>
                </a:cubicBezTo>
                <a:cubicBezTo>
                  <a:pt x="3243179" y="2727231"/>
                  <a:pt x="3064042" y="336957"/>
                  <a:pt x="3064042" y="336957"/>
                </a:cubicBezTo>
                <a:lnTo>
                  <a:pt x="3064042" y="336957"/>
                </a:lnTo>
                <a:cubicBezTo>
                  <a:pt x="3045326" y="280810"/>
                  <a:pt x="3080085" y="-5274"/>
                  <a:pt x="2951748" y="73"/>
                </a:cubicBezTo>
                <a:cubicBezTo>
                  <a:pt x="2823411" y="5420"/>
                  <a:pt x="2785979" y="-13296"/>
                  <a:pt x="2294021" y="369041"/>
                </a:cubicBezTo>
                <a:cubicBezTo>
                  <a:pt x="1802063" y="751378"/>
                  <a:pt x="0" y="2294094"/>
                  <a:pt x="0" y="2294094"/>
                </a:cubicBezTo>
                <a:lnTo>
                  <a:pt x="0" y="2294094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7C8-375D-8D7E-6B2B-EB477A9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err="1"/>
              <a:t>Rancangan</a:t>
            </a:r>
            <a:r>
              <a:rPr lang="en-US" sz="3600"/>
              <a:t> </a:t>
            </a:r>
            <a:r>
              <a:rPr lang="en-US" sz="3600" err="1"/>
              <a:t>Antarmuka</a:t>
            </a:r>
            <a:r>
              <a:rPr lang="en-US" sz="3600"/>
              <a:t> (UI)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67B35B-7DEC-AFB7-36BA-7DCE0AD3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23" y="1106906"/>
            <a:ext cx="9716553" cy="54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1161712"/>
            <a:ext cx="11020926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 UI program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CRUD (Create, Read, Update, Delete)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Program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memperbarui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 program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 input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Nama, NIM,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IPK. Anda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field-field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“Add”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nim,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Anda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“Add”, “Update”, dan “Delete”.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“Add”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“Update”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memperbarui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“Delete”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7C8-375D-8D7E-6B2B-EB477A9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631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Diagram </a:t>
            </a:r>
            <a:r>
              <a:rPr lang="en-US" sz="3600" err="1"/>
              <a:t>Kelas</a:t>
            </a:r>
            <a:endParaRPr lang="en-US" sz="36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A87D6-3CFC-6545-DEEA-84FAEC4B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63" y="1424572"/>
            <a:ext cx="6737273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1013531"/>
            <a:ext cx="11020926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‘Connector’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dan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kelas-kelas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Connector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putus-putus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‘Connector’.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‘Show’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metodenya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‘Show’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‘Connector’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dan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komposisinya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berlian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1953179"/>
            <a:ext cx="11020926" cy="295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‘Connector’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menutup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UpdatePanel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memperbarui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‘Connector’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menutup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 dan </a:t>
            </a:r>
            <a:r>
              <a:rPr lang="en-US" sz="1800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DataInterface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0811-CBE0-0A40-4BF3-F748571BFCBC}"/>
              </a:ext>
            </a:extLst>
          </p:cNvPr>
          <p:cNvSpPr txBox="1"/>
          <p:nvPr/>
        </p:nvSpPr>
        <p:spPr>
          <a:xfrm>
            <a:off x="585537" y="867722"/>
            <a:ext cx="11020926" cy="512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 KERJA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download file-file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Java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IntellijIDEA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“mysql-connector-java-8.0.25.jar” dan “rs2xml.jar”.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Connector.java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IntellijIDEA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DataInterface.java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programnya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DataInterface.form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Kelima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Show.java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 Class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Keenam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DeletePanel.java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DeletePanel.form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Delete (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dipanggil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Class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“Delete” di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Ketujuh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UpdatePanel.java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UpdatePanel.form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(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dipanggil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Class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DataInterface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“Update” di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Kedelapan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lancar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Kesembilan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pada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IntellijIDEA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GitHub.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Terakhir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Invite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Dosen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project GitHub.</a:t>
            </a:r>
            <a:endParaRPr lang="en-US" sz="18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1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1542</Words>
  <Application>Microsoft Office PowerPoint</Application>
  <PresentationFormat>Widescreen</PresentationFormat>
  <Paragraphs>100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PROJEK TUGAS AKHIR APLIKASI MDM (Manajemen Data Mahasiswa)</vt:lpstr>
      <vt:lpstr>PowerPoint Presentation</vt:lpstr>
      <vt:lpstr>PowerPoint Presentation</vt:lpstr>
      <vt:lpstr>Rancangan Antarmuka (UI)</vt:lpstr>
      <vt:lpstr>PowerPoint Presentation</vt:lpstr>
      <vt:lpstr>Diagram Kelas</vt:lpstr>
      <vt:lpstr>PowerPoint Presentation</vt:lpstr>
      <vt:lpstr>PowerPoint Presentation</vt:lpstr>
      <vt:lpstr>PowerPoint Presentation</vt:lpstr>
      <vt:lpstr>Kode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Uji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TUGAS AKHIR APLIKASI MDM (Manajemen Data Mahasiswa)</dc:title>
  <dc:creator>Dell Inspiron</dc:creator>
  <cp:lastModifiedBy>Dell Inspiron</cp:lastModifiedBy>
  <cp:revision>2</cp:revision>
  <dcterms:created xsi:type="dcterms:W3CDTF">2024-01-11T07:52:40Z</dcterms:created>
  <dcterms:modified xsi:type="dcterms:W3CDTF">2024-01-11T16:04:58Z</dcterms:modified>
</cp:coreProperties>
</file>