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FFC000"/>
    <a:srgbClr val="005000"/>
    <a:srgbClr val="92D050"/>
    <a:srgbClr val="006600"/>
    <a:srgbClr val="008000"/>
    <a:srgbClr val="FD6C5D"/>
    <a:srgbClr val="FF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BC6D-1184-4847-ABFD-0B268692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4953A-19B2-4F57-8A44-E14383D3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61BD-11DA-4EC2-ADF6-68969FDB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26CD-7647-4944-8D54-C514FB3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F07D-43B8-4198-897E-B09B2503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45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5BFB-768F-4FBA-98F4-FCFF288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47276-9EDA-4E35-8DFF-F7108F24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6E22-DC91-4BCA-8B9E-01AC3ED2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B1FA-BF2F-4FFC-9CE8-BF1E04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DA56-B351-4610-92F4-0D6FC6CA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85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DE133-2F09-4AEB-83A4-E2CE9710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F4DBB-B096-45FC-BF63-93EB427A9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685-57FB-4B43-989B-212875F7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CA95-6CBC-4C11-B9FE-0919D11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EB68-0ECC-4BE3-9ABE-45C72733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4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ABC-7872-4C12-B777-D69F75A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F225-F488-4C09-BD31-E6A572B4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84C17-6DEF-4723-90C8-BFCBAD5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AF94-A3F5-4DA6-8FE4-8540F63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7DDB-E5D3-4A33-887A-F1BE2A83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58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EFC-D088-4981-9B3A-DB0C2357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518E-F6EC-4C1D-BA60-85C0036F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9AE4-561B-4407-8E80-B84E8D7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EC72-A4B3-40E8-B239-12E83363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C9AB-C116-4345-BF60-C94C8925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74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87A-AB3B-4C78-972C-BB47A05C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144E-E9C2-4365-944A-CD731BD67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6E60-5527-4162-9253-4B078822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C2E1-AAF3-447E-86E5-1CAB6608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80F76-97B9-42A3-8B0B-E07D59B4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077A-72F4-4B21-B043-52571CE3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5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A51-A63E-49BB-829F-2428DA5F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F258-00AD-403C-8F45-ED481704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78135-ECEA-4F0B-842E-23F11A66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2F06-477A-4C8C-9BF0-E7635F31D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A42A1-F433-4C8E-9CDC-F3A26DEC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093DF-FD19-4E4F-AAE4-A68D3348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128D0-CC41-40E2-BA1F-5B16A940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16177-721A-4D27-A127-80B5EAB0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3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BE41-C365-48DA-B5F9-86EF3EB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258D3-B625-4CA6-880C-29DC22CF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C0FC-9068-4439-8187-894415C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1250E-D7C9-4AFC-954E-5AB6D560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499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85182-C2AB-42C6-8035-699ED54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5D9A4-8799-4E79-A401-76F2B463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1E77-DD4A-4ED2-9BE7-E75E985D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1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4324-7F71-403E-85A6-7E32C51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E369-DE82-4246-A8F9-E5661407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90E73-3B38-4229-8DD8-168307DF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330B-CBE7-4B7B-86E8-01950327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F58C-55A3-4B14-90B0-83B83C9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59A4-2A39-48D2-9106-E8CBC107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482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320A-33B1-4879-8ADB-64E4C13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243F-BE11-4E8C-AB11-28220D0AA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2EC22-7C63-457E-8047-94CFDCDD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7225-C9A3-45A5-8D66-1CA71D10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C97D6-E0F1-4DCE-8FFE-A94682EF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080D-568F-4555-8D48-34149AC8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65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B71CD-A706-44C4-A74D-53951E06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A3E0-B244-4D6C-8B09-01B95A52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E985-EAC1-4EFD-9216-9D6AAD0A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CB8F-E39B-4F88-9A39-AF3AEE3D877A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C1AB-991A-40B5-8048-48D231E2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F08E-1F14-4B15-953C-21A51512A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4562-476F-4A9A-B7DD-6C6069548A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77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12" Type="http://schemas.openxmlformats.org/officeDocument/2006/relationships/image" Target="../media/image12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1.png"/><Relationship Id="rId5" Type="http://schemas.openxmlformats.org/officeDocument/2006/relationships/image" Target="../media/image9.jpg"/><Relationship Id="rId10" Type="http://schemas.openxmlformats.org/officeDocument/2006/relationships/image" Target="../media/image5.svg"/><Relationship Id="rId4" Type="http://schemas.openxmlformats.org/officeDocument/2006/relationships/image" Target="../media/image8.jp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fruit, pile, oranges, stacked&#10;&#10;Description automatically generated">
            <a:extLst>
              <a:ext uri="{FF2B5EF4-FFF2-40B4-BE49-F238E27FC236}">
                <a16:creationId xmlns:a16="http://schemas.microsoft.com/office/drawing/2014/main" id="{19C6B9AD-D161-4462-998D-3DEA77C9C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1" b="26988"/>
          <a:stretch/>
        </p:blipFill>
        <p:spPr>
          <a:xfrm>
            <a:off x="-7822" y="839719"/>
            <a:ext cx="12199822" cy="4233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018E36-6BFA-4710-8460-73135B689491}"/>
              </a:ext>
            </a:extLst>
          </p:cNvPr>
          <p:cNvSpPr/>
          <p:nvPr/>
        </p:nvSpPr>
        <p:spPr>
          <a:xfrm>
            <a:off x="0" y="-35168"/>
            <a:ext cx="12192000" cy="5099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8F82F-4F00-4ACC-A24B-115FC8C574C7}"/>
              </a:ext>
            </a:extLst>
          </p:cNvPr>
          <p:cNvSpPr/>
          <p:nvPr/>
        </p:nvSpPr>
        <p:spPr>
          <a:xfrm>
            <a:off x="3684463" y="57904"/>
            <a:ext cx="4815252" cy="302650"/>
          </a:xfrm>
          <a:prstGeom prst="roundRect">
            <a:avLst>
              <a:gd name="adj" fmla="val 260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Search</a:t>
            </a:r>
            <a:endParaRPr lang="en-MY" sz="10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AE3F51-24E3-4241-A292-106D036230FC}"/>
              </a:ext>
            </a:extLst>
          </p:cNvPr>
          <p:cNvSpPr/>
          <p:nvPr/>
        </p:nvSpPr>
        <p:spPr>
          <a:xfrm>
            <a:off x="10351332" y="112320"/>
            <a:ext cx="808891" cy="21983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Login</a:t>
            </a:r>
            <a:endParaRPr lang="en-MY" sz="10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24B54-27D5-4BB2-B211-D420325C12F7}"/>
              </a:ext>
            </a:extLst>
          </p:cNvPr>
          <p:cNvSpPr txBox="1"/>
          <p:nvPr/>
        </p:nvSpPr>
        <p:spPr>
          <a:xfrm>
            <a:off x="0" y="35154"/>
            <a:ext cx="273440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Jimmy </a:t>
            </a:r>
            <a:r>
              <a:rPr lang="en-US" dirty="0" err="1">
                <a:latin typeface="Abadi" panose="020B0604020104020204" pitchFamily="34" charset="0"/>
              </a:rPr>
              <a:t>Nyum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Nyum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EB193-4954-4A22-BD5C-149B3D3623EC}"/>
              </a:ext>
            </a:extLst>
          </p:cNvPr>
          <p:cNvSpPr/>
          <p:nvPr/>
        </p:nvSpPr>
        <p:spPr>
          <a:xfrm>
            <a:off x="-15611" y="474812"/>
            <a:ext cx="2178520" cy="3649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Browse Category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06171-2220-459B-9A9C-5553FB70AF7F}"/>
              </a:ext>
            </a:extLst>
          </p:cNvPr>
          <p:cNvSpPr/>
          <p:nvPr/>
        </p:nvSpPr>
        <p:spPr>
          <a:xfrm>
            <a:off x="386863" y="839719"/>
            <a:ext cx="1776046" cy="3758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Fresh Fruits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Fresh Meat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Fresh Vegetables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 Seafood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 Dry Fruit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 Juice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 &amp; Fish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Summer Fruit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Baker’s Rock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Dairy &amp; Cheese</a:t>
            </a:r>
          </a:p>
          <a:p>
            <a:pPr lvl="1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 Wine</a:t>
            </a:r>
            <a:endParaRPr lang="en-MY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Graphic 24" descr="Shopping cart with solid fill">
            <a:extLst>
              <a:ext uri="{FF2B5EF4-FFF2-40B4-BE49-F238E27FC236}">
                <a16:creationId xmlns:a16="http://schemas.microsoft.com/office/drawing/2014/main" id="{676C7FF0-71CB-4599-99E2-37379AF09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46" y="148461"/>
            <a:ext cx="235151" cy="235151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946B82C-E991-4FB6-9147-6F7417FA8C6A}"/>
              </a:ext>
            </a:extLst>
          </p:cNvPr>
          <p:cNvSpPr/>
          <p:nvPr/>
        </p:nvSpPr>
        <p:spPr>
          <a:xfrm>
            <a:off x="11463297" y="44787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</a:t>
            </a:r>
            <a:endParaRPr lang="en-MY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8302DD6C-D333-4DF0-B14A-F8B91F719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9694" y="105863"/>
            <a:ext cx="219837" cy="21983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831137-642F-4F36-8F4F-A0DE4A20EB5E}"/>
              </a:ext>
            </a:extLst>
          </p:cNvPr>
          <p:cNvSpPr/>
          <p:nvPr/>
        </p:nvSpPr>
        <p:spPr>
          <a:xfrm>
            <a:off x="158750" y="5143499"/>
            <a:ext cx="3948230" cy="156503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badi" panose="020B0604020104020204" pitchFamily="34" charset="0"/>
              </a:rPr>
              <a:t>BIG SALE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GET UP TP 25% OFF</a:t>
            </a:r>
            <a:endParaRPr lang="en-MY" sz="2400" dirty="0">
              <a:latin typeface="Abadi" panose="020B06040201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24755-C514-48F0-8AB6-32DD04963EE5}"/>
              </a:ext>
            </a:extLst>
          </p:cNvPr>
          <p:cNvSpPr/>
          <p:nvPr/>
        </p:nvSpPr>
        <p:spPr>
          <a:xfrm>
            <a:off x="4201987" y="5143499"/>
            <a:ext cx="3780204" cy="1565031"/>
          </a:xfrm>
          <a:prstGeom prst="roundRect">
            <a:avLst>
              <a:gd name="adj" fmla="val 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badi" panose="020B0604020104020204" pitchFamily="34" charset="0"/>
              </a:rPr>
              <a:t>FREE SHIPPING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ON ORDERS OVER RM150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endParaRPr lang="en-MY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2B47E2-C7E1-4097-B941-CF7CC6B271F0}"/>
              </a:ext>
            </a:extLst>
          </p:cNvPr>
          <p:cNvSpPr/>
          <p:nvPr/>
        </p:nvSpPr>
        <p:spPr>
          <a:xfrm>
            <a:off x="8077198" y="5143499"/>
            <a:ext cx="3956052" cy="1565031"/>
          </a:xfrm>
          <a:prstGeom prst="roundRect">
            <a:avLst>
              <a:gd name="adj" fmla="val 0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badi" panose="020B0604020104020204" pitchFamily="34" charset="0"/>
              </a:rPr>
              <a:t>10% OFF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WHEN YOU USE CREDIT CARD</a:t>
            </a:r>
            <a:endParaRPr lang="en-MY" sz="2000" dirty="0">
              <a:latin typeface="Abadi" panose="020B0604020104020204" pitchFamily="34" charset="0"/>
            </a:endParaRPr>
          </a:p>
          <a:p>
            <a:pPr algn="ctr"/>
            <a:endParaRPr lang="en-MY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132C3E6-5478-4024-BC88-7C69656D18A9}"/>
              </a:ext>
            </a:extLst>
          </p:cNvPr>
          <p:cNvSpPr/>
          <p:nvPr/>
        </p:nvSpPr>
        <p:spPr>
          <a:xfrm>
            <a:off x="6015755" y="4554416"/>
            <a:ext cx="182821" cy="16705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67E23D9-423A-4334-B6AE-B337BDE23E33}"/>
              </a:ext>
            </a:extLst>
          </p:cNvPr>
          <p:cNvSpPr/>
          <p:nvPr/>
        </p:nvSpPr>
        <p:spPr>
          <a:xfrm>
            <a:off x="6308832" y="4554415"/>
            <a:ext cx="182821" cy="16705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2B77E83-3991-4F5D-9C8C-131148E67191}"/>
              </a:ext>
            </a:extLst>
          </p:cNvPr>
          <p:cNvSpPr/>
          <p:nvPr/>
        </p:nvSpPr>
        <p:spPr>
          <a:xfrm>
            <a:off x="5700348" y="4554415"/>
            <a:ext cx="182821" cy="16705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FD16F94-F1A1-41BD-BC2E-C2A5EDCCE1BF}"/>
              </a:ext>
            </a:extLst>
          </p:cNvPr>
          <p:cNvSpPr/>
          <p:nvPr/>
        </p:nvSpPr>
        <p:spPr>
          <a:xfrm>
            <a:off x="6624239" y="4554414"/>
            <a:ext cx="182821" cy="16705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4AE67B0-CAAD-4227-875F-A210FDF66D39}"/>
              </a:ext>
            </a:extLst>
          </p:cNvPr>
          <p:cNvSpPr/>
          <p:nvPr/>
        </p:nvSpPr>
        <p:spPr>
          <a:xfrm>
            <a:off x="5359824" y="4554414"/>
            <a:ext cx="182821" cy="16705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E5708A-B5AB-404F-BE0C-1286FE64A194}"/>
              </a:ext>
            </a:extLst>
          </p:cNvPr>
          <p:cNvSpPr/>
          <p:nvPr/>
        </p:nvSpPr>
        <p:spPr>
          <a:xfrm>
            <a:off x="11390898" y="156117"/>
            <a:ext cx="808891" cy="2198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Cart</a:t>
            </a:r>
            <a:endParaRPr lang="en-MY" sz="10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277E43-2544-44CE-9A3B-3DFF100267AB}"/>
              </a:ext>
            </a:extLst>
          </p:cNvPr>
          <p:cNvSpPr/>
          <p:nvPr/>
        </p:nvSpPr>
        <p:spPr>
          <a:xfrm>
            <a:off x="7461741" y="474763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Bakery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77501-9788-426F-80BC-31AC97226B0E}"/>
              </a:ext>
            </a:extLst>
          </p:cNvPr>
          <p:cNvSpPr/>
          <p:nvPr/>
        </p:nvSpPr>
        <p:spPr>
          <a:xfrm>
            <a:off x="3938955" y="474908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Beverages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A7F2EE-1F1C-43B7-82DE-B18CDB95CAF5}"/>
              </a:ext>
            </a:extLst>
          </p:cNvPr>
          <p:cNvSpPr/>
          <p:nvPr/>
        </p:nvSpPr>
        <p:spPr>
          <a:xfrm>
            <a:off x="5700348" y="474764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Cookies &amp; Snacks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AEF8BC-AEA7-4E14-8EAC-F1B72D39076E}"/>
              </a:ext>
            </a:extLst>
          </p:cNvPr>
          <p:cNvSpPr/>
          <p:nvPr/>
        </p:nvSpPr>
        <p:spPr>
          <a:xfrm>
            <a:off x="2162909" y="474812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Chilled &amp; Frozen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EB6BA-3E78-4DF3-A8FB-3EFDF7D06E9E}"/>
              </a:ext>
            </a:extLst>
          </p:cNvPr>
          <p:cNvSpPr/>
          <p:nvPr/>
        </p:nvSpPr>
        <p:spPr>
          <a:xfrm>
            <a:off x="9237786" y="474715"/>
            <a:ext cx="2954213" cy="364956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Health &amp; Beauty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9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627B47-45C3-47B0-852E-3EE8FFE128B3}"/>
              </a:ext>
            </a:extLst>
          </p:cNvPr>
          <p:cNvSpPr/>
          <p:nvPr/>
        </p:nvSpPr>
        <p:spPr>
          <a:xfrm>
            <a:off x="505407" y="1266092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A group of tomatoes&#10;&#10;Description automatically generated with medium confidence">
            <a:extLst>
              <a:ext uri="{FF2B5EF4-FFF2-40B4-BE49-F238E27FC236}">
                <a16:creationId xmlns:a16="http://schemas.microsoft.com/office/drawing/2014/main" id="{334B3BCE-70B4-453F-BDD5-75751D0EC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3" r="12306" b="13497"/>
          <a:stretch/>
        </p:blipFill>
        <p:spPr>
          <a:xfrm>
            <a:off x="761114" y="1549670"/>
            <a:ext cx="1493230" cy="1011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828C3E-AD9D-4C42-9EFE-F2E725A6BFB1}"/>
              </a:ext>
            </a:extLst>
          </p:cNvPr>
          <p:cNvSpPr txBox="1"/>
          <p:nvPr/>
        </p:nvSpPr>
        <p:spPr>
          <a:xfrm>
            <a:off x="505407" y="2699743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4ABC4-CEFB-451F-A604-BA54A865C525}"/>
              </a:ext>
            </a:extLst>
          </p:cNvPr>
          <p:cNvSpPr/>
          <p:nvPr/>
        </p:nvSpPr>
        <p:spPr>
          <a:xfrm>
            <a:off x="936229" y="3253741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E6770B7-EE74-41B4-9F01-83219BF62AE2}"/>
              </a:ext>
            </a:extLst>
          </p:cNvPr>
          <p:cNvSpPr/>
          <p:nvPr/>
        </p:nvSpPr>
        <p:spPr>
          <a:xfrm>
            <a:off x="2765759" y="1266092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8D994C-DE19-406D-A3EB-3FB0D2A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 b="13817"/>
          <a:stretch/>
        </p:blipFill>
        <p:spPr>
          <a:xfrm>
            <a:off x="3021466" y="1549670"/>
            <a:ext cx="1493230" cy="101162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A9595B-6C64-46D4-B040-E57BF879B734}"/>
              </a:ext>
            </a:extLst>
          </p:cNvPr>
          <p:cNvSpPr txBox="1"/>
          <p:nvPr/>
        </p:nvSpPr>
        <p:spPr>
          <a:xfrm>
            <a:off x="2765759" y="2699743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Banana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DCD2289-F447-43CB-8983-D6B2FFA71246}"/>
              </a:ext>
            </a:extLst>
          </p:cNvPr>
          <p:cNvSpPr/>
          <p:nvPr/>
        </p:nvSpPr>
        <p:spPr>
          <a:xfrm>
            <a:off x="3196581" y="3253741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C4822D-7628-4E39-ADF1-74A9AEC40C0F}"/>
              </a:ext>
            </a:extLst>
          </p:cNvPr>
          <p:cNvSpPr/>
          <p:nvPr/>
        </p:nvSpPr>
        <p:spPr>
          <a:xfrm>
            <a:off x="5026111" y="1266092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5067EED-21D3-4D74-86BF-E59E8F25C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81" b="-1027"/>
          <a:stretch/>
        </p:blipFill>
        <p:spPr>
          <a:xfrm>
            <a:off x="5281818" y="1266092"/>
            <a:ext cx="1493230" cy="14958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F9F603-6DDD-4037-9868-833BF83E9346}"/>
              </a:ext>
            </a:extLst>
          </p:cNvPr>
          <p:cNvSpPr txBox="1"/>
          <p:nvPr/>
        </p:nvSpPr>
        <p:spPr>
          <a:xfrm>
            <a:off x="5026111" y="2699743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Pineapple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B02F98C-3B19-4ED4-9102-5310BB4C9E4F}"/>
              </a:ext>
            </a:extLst>
          </p:cNvPr>
          <p:cNvSpPr/>
          <p:nvPr/>
        </p:nvSpPr>
        <p:spPr>
          <a:xfrm>
            <a:off x="5456933" y="3253741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C697DB-2BF5-4C9A-AA9E-CA24C235329E}"/>
              </a:ext>
            </a:extLst>
          </p:cNvPr>
          <p:cNvSpPr/>
          <p:nvPr/>
        </p:nvSpPr>
        <p:spPr>
          <a:xfrm>
            <a:off x="7282066" y="1266092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154ABAB-AF83-4F66-94D2-6C764A2A3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 b="13817"/>
          <a:stretch/>
        </p:blipFill>
        <p:spPr>
          <a:xfrm>
            <a:off x="7537773" y="1549670"/>
            <a:ext cx="1493230" cy="101162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C09B34-9FC5-4571-9536-5CD0370ABF92}"/>
              </a:ext>
            </a:extLst>
          </p:cNvPr>
          <p:cNvSpPr txBox="1"/>
          <p:nvPr/>
        </p:nvSpPr>
        <p:spPr>
          <a:xfrm>
            <a:off x="7282066" y="2699743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Kiwis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7B3E6A-3D70-4E2A-846B-B269B1D155FE}"/>
              </a:ext>
            </a:extLst>
          </p:cNvPr>
          <p:cNvSpPr/>
          <p:nvPr/>
        </p:nvSpPr>
        <p:spPr>
          <a:xfrm>
            <a:off x="7712888" y="3253741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10AD668-A335-49EE-953B-E8AAD218DB07}"/>
              </a:ext>
            </a:extLst>
          </p:cNvPr>
          <p:cNvSpPr/>
          <p:nvPr/>
        </p:nvSpPr>
        <p:spPr>
          <a:xfrm>
            <a:off x="9546205" y="1266092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EB2E37C-83F1-40EE-9032-BE1C3A2E3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" r="828"/>
          <a:stretch/>
        </p:blipFill>
        <p:spPr>
          <a:xfrm>
            <a:off x="9801912" y="1549670"/>
            <a:ext cx="1493230" cy="101162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229BD16-48D9-4E08-897C-03908BCF010C}"/>
              </a:ext>
            </a:extLst>
          </p:cNvPr>
          <p:cNvSpPr txBox="1"/>
          <p:nvPr/>
        </p:nvSpPr>
        <p:spPr>
          <a:xfrm>
            <a:off x="9546205" y="2699743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Brocolli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4D0E5FF-8D2E-4659-AF7A-E635D2AFE9E1}"/>
              </a:ext>
            </a:extLst>
          </p:cNvPr>
          <p:cNvSpPr/>
          <p:nvPr/>
        </p:nvSpPr>
        <p:spPr>
          <a:xfrm>
            <a:off x="9977027" y="3253741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E6AC020-426A-4165-8BD6-5A0FCEBBFFCF}"/>
              </a:ext>
            </a:extLst>
          </p:cNvPr>
          <p:cNvSpPr/>
          <p:nvPr/>
        </p:nvSpPr>
        <p:spPr>
          <a:xfrm>
            <a:off x="505407" y="4029101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9F3550-151C-4577-8B0C-C5AD1346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 b="13817"/>
          <a:stretch/>
        </p:blipFill>
        <p:spPr>
          <a:xfrm>
            <a:off x="761114" y="4312679"/>
            <a:ext cx="1493230" cy="101162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6E46047-D55A-4F64-BB8D-FE7BB9E07C15}"/>
              </a:ext>
            </a:extLst>
          </p:cNvPr>
          <p:cNvSpPr txBox="1"/>
          <p:nvPr/>
        </p:nvSpPr>
        <p:spPr>
          <a:xfrm>
            <a:off x="505407" y="5462752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8D225B6-807B-472E-9BBB-0CA4E2FB1962}"/>
              </a:ext>
            </a:extLst>
          </p:cNvPr>
          <p:cNvSpPr/>
          <p:nvPr/>
        </p:nvSpPr>
        <p:spPr>
          <a:xfrm>
            <a:off x="936229" y="6016750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A58DF83-D36D-4128-B9C2-2F5E10A8C43B}"/>
              </a:ext>
            </a:extLst>
          </p:cNvPr>
          <p:cNvSpPr/>
          <p:nvPr/>
        </p:nvSpPr>
        <p:spPr>
          <a:xfrm>
            <a:off x="2765759" y="4029101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2C3E50-6C83-488A-A223-48AFCCBF2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 b="13817"/>
          <a:stretch/>
        </p:blipFill>
        <p:spPr>
          <a:xfrm>
            <a:off x="3021466" y="4312679"/>
            <a:ext cx="1493230" cy="101162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3C22A52-E791-4CB9-8D21-2AF7C554B5BC}"/>
              </a:ext>
            </a:extLst>
          </p:cNvPr>
          <p:cNvSpPr txBox="1"/>
          <p:nvPr/>
        </p:nvSpPr>
        <p:spPr>
          <a:xfrm>
            <a:off x="2765759" y="5462752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3D826C0-17E6-4970-9A91-003D7401E82A}"/>
              </a:ext>
            </a:extLst>
          </p:cNvPr>
          <p:cNvSpPr/>
          <p:nvPr/>
        </p:nvSpPr>
        <p:spPr>
          <a:xfrm>
            <a:off x="3196581" y="6016750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2B7175E-C0AB-453B-8BDE-5EC963D25871}"/>
              </a:ext>
            </a:extLst>
          </p:cNvPr>
          <p:cNvSpPr/>
          <p:nvPr/>
        </p:nvSpPr>
        <p:spPr>
          <a:xfrm>
            <a:off x="5026111" y="4029101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20EEA22-537C-4C93-A427-9C1A36B0C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" r="828"/>
          <a:stretch/>
        </p:blipFill>
        <p:spPr>
          <a:xfrm>
            <a:off x="5281818" y="4312679"/>
            <a:ext cx="1493230" cy="101162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8E4F2E8-A227-44D8-B367-268499C5780C}"/>
              </a:ext>
            </a:extLst>
          </p:cNvPr>
          <p:cNvSpPr txBox="1"/>
          <p:nvPr/>
        </p:nvSpPr>
        <p:spPr>
          <a:xfrm>
            <a:off x="5026111" y="5462752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1F0E942-6808-4C2A-B6C2-685F0A645C4E}"/>
              </a:ext>
            </a:extLst>
          </p:cNvPr>
          <p:cNvSpPr/>
          <p:nvPr/>
        </p:nvSpPr>
        <p:spPr>
          <a:xfrm>
            <a:off x="5456933" y="6016750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31BB7C-748E-41FF-B6B6-59F77A433370}"/>
              </a:ext>
            </a:extLst>
          </p:cNvPr>
          <p:cNvSpPr/>
          <p:nvPr/>
        </p:nvSpPr>
        <p:spPr>
          <a:xfrm>
            <a:off x="7282066" y="4029101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5" name="Picture 84" descr="A group of tomatoes&#10;&#10;Description automatically generated with medium confidence">
            <a:extLst>
              <a:ext uri="{FF2B5EF4-FFF2-40B4-BE49-F238E27FC236}">
                <a16:creationId xmlns:a16="http://schemas.microsoft.com/office/drawing/2014/main" id="{31B2F29E-7718-437F-B169-438456BE4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3" r="12306" b="13497"/>
          <a:stretch/>
        </p:blipFill>
        <p:spPr>
          <a:xfrm>
            <a:off x="7537773" y="4312679"/>
            <a:ext cx="1493230" cy="101162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480F188-ABB2-4433-B594-0FFF4D8435DE}"/>
              </a:ext>
            </a:extLst>
          </p:cNvPr>
          <p:cNvSpPr txBox="1"/>
          <p:nvPr/>
        </p:nvSpPr>
        <p:spPr>
          <a:xfrm>
            <a:off x="7282066" y="5462752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FEC7A4-B4C4-498B-8688-B2F44CACC2D7}"/>
              </a:ext>
            </a:extLst>
          </p:cNvPr>
          <p:cNvSpPr/>
          <p:nvPr/>
        </p:nvSpPr>
        <p:spPr>
          <a:xfrm>
            <a:off x="7712888" y="6016750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246FAA9-C11F-4593-94B0-DEAFAA17975D}"/>
              </a:ext>
            </a:extLst>
          </p:cNvPr>
          <p:cNvSpPr/>
          <p:nvPr/>
        </p:nvSpPr>
        <p:spPr>
          <a:xfrm>
            <a:off x="9546205" y="4029101"/>
            <a:ext cx="2004645" cy="2479431"/>
          </a:xfrm>
          <a:prstGeom prst="roundRect">
            <a:avLst>
              <a:gd name="adj" fmla="val 12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2351F9-CDA5-4EFF-A01E-B0D684FA7008}"/>
              </a:ext>
            </a:extLst>
          </p:cNvPr>
          <p:cNvSpPr txBox="1"/>
          <p:nvPr/>
        </p:nvSpPr>
        <p:spPr>
          <a:xfrm>
            <a:off x="9546205" y="5462752"/>
            <a:ext cx="2004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 Tomatoes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RM3.00/100g</a:t>
            </a:r>
            <a:endParaRPr lang="en-MY" sz="11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EB17BF2-AB08-402D-9B9E-3AA7FD9C438E}"/>
              </a:ext>
            </a:extLst>
          </p:cNvPr>
          <p:cNvSpPr/>
          <p:nvPr/>
        </p:nvSpPr>
        <p:spPr>
          <a:xfrm>
            <a:off x="9977027" y="6016750"/>
            <a:ext cx="1143000" cy="37748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Add to Cart</a:t>
            </a:r>
            <a:endParaRPr lang="en-MY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2B5DCE6-0281-4F2A-8E75-CD075DEE88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81" b="-1027"/>
          <a:stretch/>
        </p:blipFill>
        <p:spPr>
          <a:xfrm>
            <a:off x="9824916" y="4018841"/>
            <a:ext cx="1493230" cy="1495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00F34A2-335E-4030-8EC1-7E499533C705}"/>
              </a:ext>
            </a:extLst>
          </p:cNvPr>
          <p:cNvSpPr/>
          <p:nvPr/>
        </p:nvSpPr>
        <p:spPr>
          <a:xfrm>
            <a:off x="0" y="-35168"/>
            <a:ext cx="12192000" cy="5099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126FAA-9B2E-4500-8A33-3895069D3F7A}"/>
              </a:ext>
            </a:extLst>
          </p:cNvPr>
          <p:cNvSpPr/>
          <p:nvPr/>
        </p:nvSpPr>
        <p:spPr>
          <a:xfrm>
            <a:off x="3684463" y="57904"/>
            <a:ext cx="4815252" cy="302650"/>
          </a:xfrm>
          <a:prstGeom prst="roundRect">
            <a:avLst>
              <a:gd name="adj" fmla="val 260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Search</a:t>
            </a:r>
            <a:endParaRPr lang="en-MY" sz="10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FA805-7A12-4F49-AC53-8D26F984529C}"/>
              </a:ext>
            </a:extLst>
          </p:cNvPr>
          <p:cNvSpPr txBox="1"/>
          <p:nvPr/>
        </p:nvSpPr>
        <p:spPr>
          <a:xfrm>
            <a:off x="0" y="35154"/>
            <a:ext cx="273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Jimmy </a:t>
            </a:r>
            <a:r>
              <a:rPr lang="en-US" dirty="0" err="1">
                <a:latin typeface="Abadi" panose="020B0604020104020204" pitchFamily="34" charset="0"/>
              </a:rPr>
              <a:t>Nyum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Nyum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5D5C60-1B58-4078-936E-4261A6D72E7B}"/>
              </a:ext>
            </a:extLst>
          </p:cNvPr>
          <p:cNvSpPr/>
          <p:nvPr/>
        </p:nvSpPr>
        <p:spPr>
          <a:xfrm>
            <a:off x="-15611" y="474812"/>
            <a:ext cx="2178520" cy="3649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Browse Category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62" name="Graphic 61" descr="Shopping cart with solid fill">
            <a:extLst>
              <a:ext uri="{FF2B5EF4-FFF2-40B4-BE49-F238E27FC236}">
                <a16:creationId xmlns:a16="http://schemas.microsoft.com/office/drawing/2014/main" id="{813AB345-FA21-4E07-9E90-B26DCBCAF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46" y="148461"/>
            <a:ext cx="235151" cy="235151"/>
          </a:xfrm>
          <a:prstGeom prst="rect">
            <a:avLst/>
          </a:prstGeom>
        </p:spPr>
      </p:pic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CF95AAC-F305-41A6-91E4-05F07C44EA4A}"/>
              </a:ext>
            </a:extLst>
          </p:cNvPr>
          <p:cNvSpPr/>
          <p:nvPr/>
        </p:nvSpPr>
        <p:spPr>
          <a:xfrm>
            <a:off x="11463297" y="44787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</a:t>
            </a:r>
            <a:endParaRPr lang="en-MY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4" name="Graphic 63" descr="Magnifying glass with solid fill">
            <a:extLst>
              <a:ext uri="{FF2B5EF4-FFF2-40B4-BE49-F238E27FC236}">
                <a16:creationId xmlns:a16="http://schemas.microsoft.com/office/drawing/2014/main" id="{FB184025-C1CA-480D-9FD1-3C33B6570E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9694" y="105863"/>
            <a:ext cx="219837" cy="219837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F123806-A063-417D-82CC-E17B54509BD5}"/>
              </a:ext>
            </a:extLst>
          </p:cNvPr>
          <p:cNvSpPr/>
          <p:nvPr/>
        </p:nvSpPr>
        <p:spPr>
          <a:xfrm>
            <a:off x="11390898" y="156117"/>
            <a:ext cx="808891" cy="2198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Cart</a:t>
            </a:r>
            <a:endParaRPr lang="en-MY" sz="10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C19247-BF38-4352-B527-82F0BE680E0B}"/>
              </a:ext>
            </a:extLst>
          </p:cNvPr>
          <p:cNvSpPr/>
          <p:nvPr/>
        </p:nvSpPr>
        <p:spPr>
          <a:xfrm>
            <a:off x="7461741" y="474763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Bakery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5C202-8691-44A1-90CD-A29B64F93B2F}"/>
              </a:ext>
            </a:extLst>
          </p:cNvPr>
          <p:cNvSpPr/>
          <p:nvPr/>
        </p:nvSpPr>
        <p:spPr>
          <a:xfrm>
            <a:off x="3938955" y="474908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Beverages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5B2814-3975-4E82-8596-5ED273AC126F}"/>
              </a:ext>
            </a:extLst>
          </p:cNvPr>
          <p:cNvSpPr/>
          <p:nvPr/>
        </p:nvSpPr>
        <p:spPr>
          <a:xfrm>
            <a:off x="5700348" y="474764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Cookies &amp; Snacks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28B9FE-4622-40A0-95C0-405EE28C9912}"/>
              </a:ext>
            </a:extLst>
          </p:cNvPr>
          <p:cNvSpPr/>
          <p:nvPr/>
        </p:nvSpPr>
        <p:spPr>
          <a:xfrm>
            <a:off x="2162909" y="474812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Chilled &amp; Frozen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4057E1-C1BE-45A8-9803-5ADD02876185}"/>
              </a:ext>
            </a:extLst>
          </p:cNvPr>
          <p:cNvSpPr/>
          <p:nvPr/>
        </p:nvSpPr>
        <p:spPr>
          <a:xfrm>
            <a:off x="9237786" y="474715"/>
            <a:ext cx="2954213" cy="364956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Health &amp; Beauty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75A70F2-CDA4-45CB-A27D-82A3588CD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575" y="64036"/>
            <a:ext cx="364957" cy="36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EA2E5-EFA2-474C-9CAF-080B52A1A63C}"/>
              </a:ext>
            </a:extLst>
          </p:cNvPr>
          <p:cNvSpPr txBox="1"/>
          <p:nvPr/>
        </p:nvSpPr>
        <p:spPr>
          <a:xfrm>
            <a:off x="10246034" y="108014"/>
            <a:ext cx="9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Jimmy</a:t>
            </a:r>
            <a:endParaRPr lang="en-MY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234E73-0C16-4C45-8F0D-A64B0340E5CF}"/>
              </a:ext>
            </a:extLst>
          </p:cNvPr>
          <p:cNvSpPr/>
          <p:nvPr/>
        </p:nvSpPr>
        <p:spPr>
          <a:xfrm>
            <a:off x="0" y="5354515"/>
            <a:ext cx="12192000" cy="1503485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586DB-F412-4661-AB50-E4E09E32AC68}"/>
              </a:ext>
            </a:extLst>
          </p:cNvPr>
          <p:cNvSpPr txBox="1"/>
          <p:nvPr/>
        </p:nvSpPr>
        <p:spPr>
          <a:xfrm>
            <a:off x="158263" y="546881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Jimmy </a:t>
            </a:r>
            <a:r>
              <a:rPr lang="en-US" dirty="0" err="1">
                <a:solidFill>
                  <a:schemeClr val="bg1"/>
                </a:solidFill>
              </a:rPr>
              <a:t>Nyum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Nyum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BFD48-678E-4A38-A96E-AA243C226F0D}"/>
              </a:ext>
            </a:extLst>
          </p:cNvPr>
          <p:cNvSpPr/>
          <p:nvPr/>
        </p:nvSpPr>
        <p:spPr>
          <a:xfrm>
            <a:off x="-15611" y="-8748"/>
            <a:ext cx="2178520" cy="3649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Browse Category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C625F4-7971-4F1B-8D31-C8B8809223F8}"/>
              </a:ext>
            </a:extLst>
          </p:cNvPr>
          <p:cNvSpPr/>
          <p:nvPr/>
        </p:nvSpPr>
        <p:spPr>
          <a:xfrm>
            <a:off x="7461741" y="-8797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Bakery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5C979-4212-412D-81E6-6A88C840F265}"/>
              </a:ext>
            </a:extLst>
          </p:cNvPr>
          <p:cNvSpPr/>
          <p:nvPr/>
        </p:nvSpPr>
        <p:spPr>
          <a:xfrm>
            <a:off x="3938955" y="-8652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Beverages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EF5A4-30CE-4F85-901B-C56AF3E62820}"/>
              </a:ext>
            </a:extLst>
          </p:cNvPr>
          <p:cNvSpPr/>
          <p:nvPr/>
        </p:nvSpPr>
        <p:spPr>
          <a:xfrm>
            <a:off x="5700348" y="-8796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Cookies &amp; Snacks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E9A6F-76A6-4D69-A3BC-58DED9B0544E}"/>
              </a:ext>
            </a:extLst>
          </p:cNvPr>
          <p:cNvSpPr/>
          <p:nvPr/>
        </p:nvSpPr>
        <p:spPr>
          <a:xfrm>
            <a:off x="2162909" y="-8748"/>
            <a:ext cx="1776046" cy="364907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Chilled &amp; Frozen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AFF0C-2840-4EA7-BD35-8E7E072ADD74}"/>
              </a:ext>
            </a:extLst>
          </p:cNvPr>
          <p:cNvSpPr/>
          <p:nvPr/>
        </p:nvSpPr>
        <p:spPr>
          <a:xfrm>
            <a:off x="9237786" y="-8845"/>
            <a:ext cx="2954213" cy="364956"/>
          </a:xfrm>
          <a:prstGeom prst="rect">
            <a:avLst/>
          </a:prstGeom>
          <a:solidFill>
            <a:srgbClr val="FD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B0604020104020204" pitchFamily="34" charset="0"/>
              </a:rPr>
              <a:t>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Health &amp; Beauty</a:t>
            </a:r>
            <a:endParaRPr lang="en-MY" sz="11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F7546C3945248841BEC164E5B1A10" ma:contentTypeVersion="10" ma:contentTypeDescription="Create a new document." ma:contentTypeScope="" ma:versionID="0fab827171ffb09600516d13120570c4">
  <xsd:schema xmlns:xsd="http://www.w3.org/2001/XMLSchema" xmlns:xs="http://www.w3.org/2001/XMLSchema" xmlns:p="http://schemas.microsoft.com/office/2006/metadata/properties" xmlns:ns3="48e52b4f-25fb-4e13-8622-37e47496cfef" targetNamespace="http://schemas.microsoft.com/office/2006/metadata/properties" ma:root="true" ma:fieldsID="b063f4a60d32831a30b938ca42a2ef41" ns3:_="">
    <xsd:import namespace="48e52b4f-25fb-4e13-8622-37e47496c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2b4f-25fb-4e13-8622-37e47496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70ED02-BA96-4933-917B-77339EEC0A5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e52b4f-25fb-4e13-8622-37e47496cfe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ED27ED-A85F-4D85-B74C-B72976B8A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A7CA35-BB8C-46FA-8CE6-EF022AFE6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2b4f-25fb-4e13-8622-37e47496c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191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NAJMI BIN SUPIAN</dc:creator>
  <cp:lastModifiedBy>MUHAMMAD NAJMI BIN SUPIAN</cp:lastModifiedBy>
  <cp:revision>23</cp:revision>
  <dcterms:created xsi:type="dcterms:W3CDTF">2021-03-29T15:56:53Z</dcterms:created>
  <dcterms:modified xsi:type="dcterms:W3CDTF">2021-04-03T11:27:50Z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0x010100AF9F7546C3945248841BEC164E5B1A10</vt:lpwstr>
  </property>
</Properties>
</file>