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7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2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98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5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3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A6BE-99C5-4D08-8009-72E89F8E0684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65A1FC-208F-4488-8970-9AE6A5744D42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A1BD-6B36-897B-C2AA-20468588C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FBAF4-046F-4E6C-547C-1C89D09F6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5629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iman</dc:creator>
  <cp:lastModifiedBy>ahmad iman</cp:lastModifiedBy>
  <cp:revision>1</cp:revision>
  <dcterms:created xsi:type="dcterms:W3CDTF">2025-04-16T10:44:10Z</dcterms:created>
  <dcterms:modified xsi:type="dcterms:W3CDTF">2025-04-16T10:44:38Z</dcterms:modified>
</cp:coreProperties>
</file>