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7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58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525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09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2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09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496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83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79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6DD9AE7-4501-4EE3-9C93-1C34752C1F20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2DB7-0C58-41AE-AF12-DFB08884BCA7}" type="slidenum">
              <a:rPr lang="en-MY" smtClean="0"/>
              <a:t>‹#›</a:t>
            </a:fld>
            <a:endParaRPr lang="en-MY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30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4377-BA98-3872-C254-90D2B633F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A6E3-3D16-5CAA-C820-4722A816E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4228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iman</dc:creator>
  <cp:lastModifiedBy>ahmad iman</cp:lastModifiedBy>
  <cp:revision>1</cp:revision>
  <dcterms:created xsi:type="dcterms:W3CDTF">2025-04-16T10:45:00Z</dcterms:created>
  <dcterms:modified xsi:type="dcterms:W3CDTF">2025-04-16T10:45:22Z</dcterms:modified>
</cp:coreProperties>
</file>