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6E0241-509D-4904-9767-BE0B0E631235}" v="1" dt="2025-04-19T03:20:26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iman" userId="5288ff19338eff92" providerId="LiveId" clId="{6F6E0241-509D-4904-9767-BE0B0E631235}"/>
    <pc:docChg chg="modSld">
      <pc:chgData name="ahmad iman" userId="5288ff19338eff92" providerId="LiveId" clId="{6F6E0241-509D-4904-9767-BE0B0E631235}" dt="2025-04-19T03:20:26.254" v="0"/>
      <pc:docMkLst>
        <pc:docMk/>
      </pc:docMkLst>
      <pc:sldChg chg="modSp">
        <pc:chgData name="ahmad iman" userId="5288ff19338eff92" providerId="LiveId" clId="{6F6E0241-509D-4904-9767-BE0B0E631235}" dt="2025-04-19T03:20:26.254" v="0"/>
        <pc:sldMkLst>
          <pc:docMk/>
          <pc:sldMk cId="2722759151" sldId="256"/>
        </pc:sldMkLst>
        <pc:spChg chg="mod">
          <ac:chgData name="ahmad iman" userId="5288ff19338eff92" providerId="LiveId" clId="{6F6E0241-509D-4904-9767-BE0B0E631235}" dt="2025-04-19T03:20:26.254" v="0"/>
          <ac:spMkLst>
            <pc:docMk/>
            <pc:sldMk cId="2722759151" sldId="256"/>
            <ac:spMk id="2" creationId="{02FF31DD-E490-C6FB-9CFF-DE598E907E46}"/>
          </ac:spMkLst>
        </pc:spChg>
        <pc:spChg chg="mod">
          <ac:chgData name="ahmad iman" userId="5288ff19338eff92" providerId="LiveId" clId="{6F6E0241-509D-4904-9767-BE0B0E631235}" dt="2025-04-19T03:20:26.254" v="0"/>
          <ac:spMkLst>
            <pc:docMk/>
            <pc:sldMk cId="2722759151" sldId="256"/>
            <ac:spMk id="3" creationId="{AB1AB692-52B4-E781-5273-C84BC09CA9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5842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6264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9864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848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470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1632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9761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3600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6127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3641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8811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780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1284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709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174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03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119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0BD3307-55B7-4DD9-8116-F574FFF371F0}" type="datetimeFigureOut">
              <a:rPr lang="en-MY" smtClean="0"/>
              <a:t>19/4/2025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7E81C-D0FE-4EDE-9745-65EEBAC4D8E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62332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F31DD-E490-C6FB-9CFF-DE598E907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AB692-52B4-E781-5273-C84BC09CA9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2759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iman</dc:creator>
  <cp:lastModifiedBy>ahmad iman</cp:lastModifiedBy>
  <cp:revision>1</cp:revision>
  <dcterms:created xsi:type="dcterms:W3CDTF">2025-04-16T10:42:46Z</dcterms:created>
  <dcterms:modified xsi:type="dcterms:W3CDTF">2025-04-19T03:20:36Z</dcterms:modified>
</cp:coreProperties>
</file>