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9DDB-252A-48C0-BD6C-4B9B34657582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626D176-C230-4317-987D-03D8A2459F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692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9DDB-252A-48C0-BD6C-4B9B34657582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26D176-C230-4317-987D-03D8A2459F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457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9DDB-252A-48C0-BD6C-4B9B34657582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26D176-C230-4317-987D-03D8A2459F87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077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9DDB-252A-48C0-BD6C-4B9B34657582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26D176-C230-4317-987D-03D8A2459F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162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9DDB-252A-48C0-BD6C-4B9B34657582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26D176-C230-4317-987D-03D8A2459F87}" type="slidenum">
              <a:rPr lang="en-MY" smtClean="0"/>
              <a:t>‹#›</a:t>
            </a:fld>
            <a:endParaRPr lang="en-MY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9655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9DDB-252A-48C0-BD6C-4B9B34657582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26D176-C230-4317-987D-03D8A2459F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304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9DDB-252A-48C0-BD6C-4B9B34657582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D176-C230-4317-987D-03D8A2459F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6517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9DDB-252A-48C0-BD6C-4B9B34657582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D176-C230-4317-987D-03D8A2459F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4807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9DDB-252A-48C0-BD6C-4B9B34657582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D176-C230-4317-987D-03D8A2459F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644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9DDB-252A-48C0-BD6C-4B9B34657582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26D176-C230-4317-987D-03D8A2459F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549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9DDB-252A-48C0-BD6C-4B9B34657582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26D176-C230-4317-987D-03D8A2459F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824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9DDB-252A-48C0-BD6C-4B9B34657582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26D176-C230-4317-987D-03D8A2459F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466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9DDB-252A-48C0-BD6C-4B9B34657582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D176-C230-4317-987D-03D8A2459F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4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9DDB-252A-48C0-BD6C-4B9B34657582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D176-C230-4317-987D-03D8A2459F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757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9DDB-252A-48C0-BD6C-4B9B34657582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D176-C230-4317-987D-03D8A2459F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515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9DDB-252A-48C0-BD6C-4B9B34657582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26D176-C230-4317-987D-03D8A2459F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203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49DDB-252A-48C0-BD6C-4B9B34657582}" type="datetimeFigureOut">
              <a:rPr lang="en-MY" smtClean="0"/>
              <a:t>16/4/2025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26D176-C230-4317-987D-03D8A2459F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553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C9DD-0A80-14E2-456B-47767DFFB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7EE44-EEE9-D2CE-1B81-2E44F5D34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443846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iman</dc:creator>
  <cp:lastModifiedBy>ahmad iman</cp:lastModifiedBy>
  <cp:revision>1</cp:revision>
  <dcterms:created xsi:type="dcterms:W3CDTF">2025-04-16T10:45:52Z</dcterms:created>
  <dcterms:modified xsi:type="dcterms:W3CDTF">2025-04-16T10:46:13Z</dcterms:modified>
</cp:coreProperties>
</file>