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92" r:id="rId4"/>
    <p:sldId id="262" r:id="rId5"/>
    <p:sldId id="259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301" r:id="rId14"/>
    <p:sldId id="296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arlow Condensed ExtraBold" panose="00000906000000000000" pitchFamily="2" charset="0"/>
      <p:bold r:id="rId18"/>
      <p:boldItalic r:id="rId19"/>
    </p:embeddedFont>
    <p:embeddedFont>
      <p:font typeface="Nunito Light" pitchFamily="2" charset="0"/>
      <p:regular r:id="rId20"/>
      <p:italic r:id="rId21"/>
    </p:embeddedFont>
    <p:embeddedFont>
      <p:font typeface="Overpass Mono" panose="020B0604020202020204" charset="0"/>
      <p:regular r:id="rId22"/>
      <p:bold r:id="rId23"/>
    </p:embeddedFont>
    <p:embeddedFont>
      <p:font typeface="Raleway SemiBold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BE090A-16E8-4F1B-9337-C82AF6287C7A}">
  <a:tblStyle styleId="{F4BE090A-16E8-4F1B-9337-C82AF6287C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726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435027922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435027922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43502792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43502792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907610" y="256000"/>
            <a:ext cx="4236378" cy="1275904"/>
            <a:chOff x="4049654" y="323050"/>
            <a:chExt cx="5094250" cy="1534276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10800000">
            <a:off x="11" y="3581007"/>
            <a:ext cx="4236378" cy="1275904"/>
            <a:chOff x="4049654" y="323050"/>
            <a:chExt cx="5094250" cy="1534276"/>
          </a:xfrm>
        </p:grpSpPr>
        <p:sp>
          <p:nvSpPr>
            <p:cNvPr id="18" name="Google Shape;18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flipH="1">
            <a:off x="7189050" y="4268800"/>
            <a:ext cx="1954825" cy="517822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7603701" y="4786625"/>
            <a:ext cx="1540299" cy="35687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517825"/>
            <a:ext cx="1540299" cy="35687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25" y="0"/>
            <a:ext cx="1954825" cy="517822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621175" y="1809538"/>
            <a:ext cx="5901600" cy="1403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621227" y="3503925"/>
            <a:ext cx="5901600" cy="42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yXfsdXRXasnMkP2MTlVMFL/Untitled?type=design&amp;node-id=0-1&amp;mode=design&amp;t=6JrIXFBncOK6TR17-0" TargetMode="External"/><Relationship Id="rId2" Type="http://schemas.openxmlformats.org/officeDocument/2006/relationships/hyperlink" Target="https://github.com/Izzrieq/Hackatho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/>
          </p:nvPr>
        </p:nvSpPr>
        <p:spPr>
          <a:xfrm>
            <a:off x="1621175" y="1809538"/>
            <a:ext cx="5901600" cy="1403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/>
              <a:t>HACKATHON</a:t>
            </a:r>
            <a:endParaRPr sz="6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dirty="0"/>
              <a:t>SoluServe</a:t>
            </a:r>
            <a:endParaRPr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1"/>
          </p:nvPr>
        </p:nvSpPr>
        <p:spPr>
          <a:xfrm>
            <a:off x="1621227" y="3503925"/>
            <a:ext cx="5901600" cy="42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By N/A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© 2023</a:t>
            </a:r>
            <a:endParaRPr dirty="0"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4290650" y="1186778"/>
            <a:ext cx="562741" cy="385776"/>
            <a:chOff x="4290650" y="1186778"/>
            <a:chExt cx="562741" cy="385776"/>
          </a:xfrm>
        </p:grpSpPr>
        <p:sp>
          <p:nvSpPr>
            <p:cNvPr id="137" name="Google Shape;137;p15"/>
            <p:cNvSpPr/>
            <p:nvPr/>
          </p:nvSpPr>
          <p:spPr>
            <a:xfrm>
              <a:off x="4465972" y="1186778"/>
              <a:ext cx="212098" cy="385776"/>
            </a:xfrm>
            <a:custGeom>
              <a:avLst/>
              <a:gdLst/>
              <a:ahLst/>
              <a:cxnLst/>
              <a:rect l="l" t="t" r="r" b="b"/>
              <a:pathLst>
                <a:path w="3097" h="5633" extrusionOk="0">
                  <a:moveTo>
                    <a:pt x="2239" y="1"/>
                  </a:moveTo>
                  <a:lnTo>
                    <a:pt x="1" y="5275"/>
                  </a:lnTo>
                  <a:lnTo>
                    <a:pt x="846" y="5633"/>
                  </a:lnTo>
                  <a:lnTo>
                    <a:pt x="3096" y="370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290650" y="1256907"/>
              <a:ext cx="167240" cy="245519"/>
            </a:xfrm>
            <a:custGeom>
              <a:avLst/>
              <a:gdLst/>
              <a:ahLst/>
              <a:cxnLst/>
              <a:rect l="l" t="t" r="r" b="b"/>
              <a:pathLst>
                <a:path w="2442" h="3585" extrusionOk="0">
                  <a:moveTo>
                    <a:pt x="1787" y="1"/>
                  </a:moveTo>
                  <a:lnTo>
                    <a:pt x="1" y="1787"/>
                  </a:lnTo>
                  <a:lnTo>
                    <a:pt x="1787" y="3585"/>
                  </a:lnTo>
                  <a:lnTo>
                    <a:pt x="2442" y="2930"/>
                  </a:lnTo>
                  <a:lnTo>
                    <a:pt x="1299" y="1787"/>
                  </a:lnTo>
                  <a:lnTo>
                    <a:pt x="2442" y="656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685329" y="1256907"/>
              <a:ext cx="168062" cy="245519"/>
            </a:xfrm>
            <a:custGeom>
              <a:avLst/>
              <a:gdLst/>
              <a:ahLst/>
              <a:cxnLst/>
              <a:rect l="l" t="t" r="r" b="b"/>
              <a:pathLst>
                <a:path w="2454" h="3585" extrusionOk="0">
                  <a:moveTo>
                    <a:pt x="655" y="1"/>
                  </a:moveTo>
                  <a:lnTo>
                    <a:pt x="0" y="656"/>
                  </a:lnTo>
                  <a:lnTo>
                    <a:pt x="1143" y="1787"/>
                  </a:lnTo>
                  <a:lnTo>
                    <a:pt x="0" y="2930"/>
                  </a:lnTo>
                  <a:lnTo>
                    <a:pt x="655" y="3585"/>
                  </a:lnTo>
                  <a:lnTo>
                    <a:pt x="2453" y="178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6;p16">
            <a:extLst>
              <a:ext uri="{FF2B5EF4-FFF2-40B4-BE49-F238E27FC236}">
                <a16:creationId xmlns:a16="http://schemas.microsoft.com/office/drawing/2014/main" id="{13F3E6AB-5E66-4AE8-97A2-4181C956578C}"/>
              </a:ext>
            </a:extLst>
          </p:cNvPr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7;p16">
            <a:extLst>
              <a:ext uri="{FF2B5EF4-FFF2-40B4-BE49-F238E27FC236}">
                <a16:creationId xmlns:a16="http://schemas.microsoft.com/office/drawing/2014/main" id="{54EB87A6-99C9-465C-B283-92592A904E03}"/>
              </a:ext>
            </a:extLst>
          </p:cNvPr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8;p16">
            <a:extLst>
              <a:ext uri="{FF2B5EF4-FFF2-40B4-BE49-F238E27FC236}">
                <a16:creationId xmlns:a16="http://schemas.microsoft.com/office/drawing/2014/main" id="{941681D1-5483-4592-835A-618167378747}"/>
              </a:ext>
            </a:extLst>
          </p:cNvPr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26445190-36AB-4BA3-A370-FF2FF4AE8A73}"/>
              </a:ext>
            </a:extLst>
          </p:cNvPr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DD1DBE7-7FDD-4F70-893C-674646A0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F83062-AB58-417D-9D6C-5834D799C49A}"/>
              </a:ext>
            </a:extLst>
          </p:cNvPr>
          <p:cNvSpPr/>
          <p:nvPr/>
        </p:nvSpPr>
        <p:spPr>
          <a:xfrm>
            <a:off x="3447826" y="1355400"/>
            <a:ext cx="2248348" cy="1054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Attendance =&lt;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BF001-E63B-434C-82D2-BEB1B5E34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1" y="1010297"/>
            <a:ext cx="1673429" cy="3624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4C895E-9920-4192-AF9C-86A0E9A32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997" y="1010296"/>
            <a:ext cx="1673429" cy="36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0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6;p16">
            <a:extLst>
              <a:ext uri="{FF2B5EF4-FFF2-40B4-BE49-F238E27FC236}">
                <a16:creationId xmlns:a16="http://schemas.microsoft.com/office/drawing/2014/main" id="{13F3E6AB-5E66-4AE8-97A2-4181C956578C}"/>
              </a:ext>
            </a:extLst>
          </p:cNvPr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7;p16">
            <a:extLst>
              <a:ext uri="{FF2B5EF4-FFF2-40B4-BE49-F238E27FC236}">
                <a16:creationId xmlns:a16="http://schemas.microsoft.com/office/drawing/2014/main" id="{54EB87A6-99C9-465C-B283-92592A904E03}"/>
              </a:ext>
            </a:extLst>
          </p:cNvPr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8;p16">
            <a:extLst>
              <a:ext uri="{FF2B5EF4-FFF2-40B4-BE49-F238E27FC236}">
                <a16:creationId xmlns:a16="http://schemas.microsoft.com/office/drawing/2014/main" id="{941681D1-5483-4592-835A-618167378747}"/>
              </a:ext>
            </a:extLst>
          </p:cNvPr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26445190-36AB-4BA3-A370-FF2FF4AE8A73}"/>
              </a:ext>
            </a:extLst>
          </p:cNvPr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DD1DBE7-7FDD-4F70-893C-674646A0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F83062-AB58-417D-9D6C-5834D799C49A}"/>
              </a:ext>
            </a:extLst>
          </p:cNvPr>
          <p:cNvSpPr/>
          <p:nvPr/>
        </p:nvSpPr>
        <p:spPr>
          <a:xfrm>
            <a:off x="3447826" y="1355400"/>
            <a:ext cx="2248348" cy="1054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Admin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4E1C7-800F-4D37-8F11-C92158126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6" y="1010296"/>
            <a:ext cx="1673429" cy="3624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786F3-F344-4D30-8436-9556C4E1E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49" y="1010296"/>
            <a:ext cx="1673429" cy="36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1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6;p16">
            <a:extLst>
              <a:ext uri="{FF2B5EF4-FFF2-40B4-BE49-F238E27FC236}">
                <a16:creationId xmlns:a16="http://schemas.microsoft.com/office/drawing/2014/main" id="{13F3E6AB-5E66-4AE8-97A2-4181C956578C}"/>
              </a:ext>
            </a:extLst>
          </p:cNvPr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7;p16">
            <a:extLst>
              <a:ext uri="{FF2B5EF4-FFF2-40B4-BE49-F238E27FC236}">
                <a16:creationId xmlns:a16="http://schemas.microsoft.com/office/drawing/2014/main" id="{54EB87A6-99C9-465C-B283-92592A904E03}"/>
              </a:ext>
            </a:extLst>
          </p:cNvPr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8;p16">
            <a:extLst>
              <a:ext uri="{FF2B5EF4-FFF2-40B4-BE49-F238E27FC236}">
                <a16:creationId xmlns:a16="http://schemas.microsoft.com/office/drawing/2014/main" id="{941681D1-5483-4592-835A-618167378747}"/>
              </a:ext>
            </a:extLst>
          </p:cNvPr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26445190-36AB-4BA3-A370-FF2FF4AE8A73}"/>
              </a:ext>
            </a:extLst>
          </p:cNvPr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DD1DBE7-7FDD-4F70-893C-674646A0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F83062-AB58-417D-9D6C-5834D799C49A}"/>
              </a:ext>
            </a:extLst>
          </p:cNvPr>
          <p:cNvSpPr/>
          <p:nvPr/>
        </p:nvSpPr>
        <p:spPr>
          <a:xfrm>
            <a:off x="3447826" y="1355400"/>
            <a:ext cx="2248348" cy="1054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Cafe Admin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38003-D815-4646-A986-93911847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86" y="1010296"/>
            <a:ext cx="1673429" cy="3624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CB5CEB-DB3A-46BC-9507-153EABE4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00" y="1010296"/>
            <a:ext cx="1673429" cy="36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6;p16">
            <a:extLst>
              <a:ext uri="{FF2B5EF4-FFF2-40B4-BE49-F238E27FC236}">
                <a16:creationId xmlns:a16="http://schemas.microsoft.com/office/drawing/2014/main" id="{13F3E6AB-5E66-4AE8-97A2-4181C956578C}"/>
              </a:ext>
            </a:extLst>
          </p:cNvPr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7;p16">
            <a:extLst>
              <a:ext uri="{FF2B5EF4-FFF2-40B4-BE49-F238E27FC236}">
                <a16:creationId xmlns:a16="http://schemas.microsoft.com/office/drawing/2014/main" id="{54EB87A6-99C9-465C-B283-92592A904E03}"/>
              </a:ext>
            </a:extLst>
          </p:cNvPr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8;p16">
            <a:extLst>
              <a:ext uri="{FF2B5EF4-FFF2-40B4-BE49-F238E27FC236}">
                <a16:creationId xmlns:a16="http://schemas.microsoft.com/office/drawing/2014/main" id="{941681D1-5483-4592-835A-618167378747}"/>
              </a:ext>
            </a:extLst>
          </p:cNvPr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26445190-36AB-4BA3-A370-FF2FF4AE8A73}"/>
              </a:ext>
            </a:extLst>
          </p:cNvPr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DD1DBE7-7FDD-4F70-893C-674646A0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F83062-AB58-417D-9D6C-5834D799C49A}"/>
              </a:ext>
            </a:extLst>
          </p:cNvPr>
          <p:cNvSpPr/>
          <p:nvPr/>
        </p:nvSpPr>
        <p:spPr>
          <a:xfrm>
            <a:off x="3447826" y="1355400"/>
            <a:ext cx="2248348" cy="1054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Cafe Admin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1C848-75F4-454A-A4EB-756CA79F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28" y="1010296"/>
            <a:ext cx="1673429" cy="3624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784394-ABDA-4037-BEFB-FF334A08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15" y="1010296"/>
            <a:ext cx="1673429" cy="36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7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629C-B012-4E3B-928D-1DC8A290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57600"/>
            <a:ext cx="7704000" cy="1001506"/>
          </a:xfrm>
        </p:spPr>
        <p:txBody>
          <a:bodyPr/>
          <a:lstStyle/>
          <a:p>
            <a:r>
              <a:rPr lang="en-US" sz="6000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Google Shape;146;p16">
            <a:extLst>
              <a:ext uri="{FF2B5EF4-FFF2-40B4-BE49-F238E27FC236}">
                <a16:creationId xmlns:a16="http://schemas.microsoft.com/office/drawing/2014/main" id="{13F3E6AB-5E66-4AE8-97A2-4181C956578C}"/>
              </a:ext>
            </a:extLst>
          </p:cNvPr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7;p16">
            <a:extLst>
              <a:ext uri="{FF2B5EF4-FFF2-40B4-BE49-F238E27FC236}">
                <a16:creationId xmlns:a16="http://schemas.microsoft.com/office/drawing/2014/main" id="{54EB87A6-99C9-465C-B283-92592A904E03}"/>
              </a:ext>
            </a:extLst>
          </p:cNvPr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8;p16">
            <a:extLst>
              <a:ext uri="{FF2B5EF4-FFF2-40B4-BE49-F238E27FC236}">
                <a16:creationId xmlns:a16="http://schemas.microsoft.com/office/drawing/2014/main" id="{941681D1-5483-4592-835A-618167378747}"/>
              </a:ext>
            </a:extLst>
          </p:cNvPr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26445190-36AB-4BA3-A370-FF2FF4AE8A73}"/>
              </a:ext>
            </a:extLst>
          </p:cNvPr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312F5F-906E-4271-B60B-3120B3FADF76}"/>
              </a:ext>
            </a:extLst>
          </p:cNvPr>
          <p:cNvSpPr txBox="1">
            <a:spLocks/>
          </p:cNvSpPr>
          <p:nvPr/>
        </p:nvSpPr>
        <p:spPr>
          <a:xfrm>
            <a:off x="694595" y="2230585"/>
            <a:ext cx="7704000" cy="2427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solidFill>
                  <a:schemeClr val="tx2"/>
                </a:solidFill>
              </a:rPr>
              <a:t>Github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hlinkClick r:id="rId2"/>
              </a:rPr>
              <a:t>https://github.com/Izzrieq/Hackathon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</a:rPr>
              <a:t>Figma</a:t>
            </a:r>
          </a:p>
          <a:p>
            <a:r>
              <a:rPr lang="en-US" sz="2000" dirty="0">
                <a:solidFill>
                  <a:schemeClr val="tx2"/>
                </a:solidFill>
                <a:hlinkClick r:id="rId3"/>
              </a:rPr>
              <a:t>https://www.figma.com/file/yXfsdXRXasnMkP2MTlVMFL/Untitled?type=design&amp;node-id=0-1&amp;mode=design&amp;t=6JrIXFBncOK6TR17-0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6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 OF THIS TEMPLATE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1420800" y="1444050"/>
            <a:ext cx="6934764" cy="141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* Introduction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* </a:t>
            </a:r>
            <a:r>
              <a:rPr lang="en-US" sz="1800" dirty="0" err="1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Penyataan</a:t>
            </a:r>
            <a:r>
              <a:rPr lang="en-US" sz="1800" dirty="0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Masalah</a:t>
            </a:r>
            <a:endParaRPr lang="en-US" sz="1800" dirty="0">
              <a:solidFill>
                <a:schemeClr val="bg1"/>
              </a:solidFill>
              <a:latin typeface="Overpass Mono" panose="020B0604020202020204" charset="0"/>
              <a:ea typeface="Anaheim"/>
              <a:cs typeface="Anaheim"/>
              <a:sym typeface="Anahei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* </a:t>
            </a:r>
            <a:r>
              <a:rPr lang="en-US" sz="1800" dirty="0" err="1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Teknologi</a:t>
            </a:r>
            <a:r>
              <a:rPr lang="en-US" sz="1800" dirty="0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digunakan</a:t>
            </a:r>
            <a:endParaRPr lang="en-US" sz="1800" dirty="0">
              <a:solidFill>
                <a:schemeClr val="bg1"/>
              </a:solidFill>
              <a:latin typeface="Overpass Mono" panose="020B0604020202020204" charset="0"/>
              <a:ea typeface="Anaheim"/>
              <a:cs typeface="Anaheim"/>
              <a:sym typeface="Anahe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* </a:t>
            </a:r>
            <a:r>
              <a:rPr lang="en-US" sz="1800" dirty="0" err="1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Bagaimana</a:t>
            </a:r>
            <a:r>
              <a:rPr lang="en-US" sz="1800" dirty="0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masalah</a:t>
            </a:r>
            <a:r>
              <a:rPr lang="en-US" sz="1800" dirty="0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ditangani</a:t>
            </a:r>
            <a:r>
              <a:rPr lang="en-US" sz="1800" dirty="0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dengan</a:t>
            </a:r>
            <a:r>
              <a:rPr lang="en-US" sz="1800" dirty="0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Overpass Mono" panose="020B0604020202020204" charset="0"/>
                <a:ea typeface="Anaheim"/>
                <a:cs typeface="Anaheim"/>
                <a:sym typeface="Anaheim"/>
              </a:rPr>
              <a:t>projek</a:t>
            </a:r>
            <a:endParaRPr lang="en-US" sz="1800" dirty="0">
              <a:solidFill>
                <a:schemeClr val="bg1"/>
              </a:solidFill>
              <a:latin typeface="Overpass Mono" panose="020B0604020202020204" charset="0"/>
              <a:ea typeface="Anaheim"/>
              <a:cs typeface="Anaheim"/>
              <a:sym typeface="Anahei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513477-679D-43F3-9BFD-8DFFBD936F7A}"/>
              </a:ext>
            </a:extLst>
          </p:cNvPr>
          <p:cNvCxnSpPr>
            <a:cxnSpLocks/>
          </p:cNvCxnSpPr>
          <p:nvPr/>
        </p:nvCxnSpPr>
        <p:spPr>
          <a:xfrm flipV="1">
            <a:off x="1554033" y="1538342"/>
            <a:ext cx="0" cy="11618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638C13-61BE-4543-A76B-26DF318EA516}"/>
              </a:ext>
            </a:extLst>
          </p:cNvPr>
          <p:cNvCxnSpPr>
            <a:cxnSpLocks/>
          </p:cNvCxnSpPr>
          <p:nvPr/>
        </p:nvCxnSpPr>
        <p:spPr>
          <a:xfrm>
            <a:off x="1790703" y="2861534"/>
            <a:ext cx="207129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9EA13B-6806-4AEA-BDAA-C691CAE82879}"/>
              </a:ext>
            </a:extLst>
          </p:cNvPr>
          <p:cNvCxnSpPr>
            <a:cxnSpLocks/>
          </p:cNvCxnSpPr>
          <p:nvPr/>
        </p:nvCxnSpPr>
        <p:spPr>
          <a:xfrm>
            <a:off x="2696139" y="3035449"/>
            <a:ext cx="207129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6;p16">
            <a:extLst>
              <a:ext uri="{FF2B5EF4-FFF2-40B4-BE49-F238E27FC236}">
                <a16:creationId xmlns:a16="http://schemas.microsoft.com/office/drawing/2014/main" id="{BA81D286-AEAD-4A65-8163-D96E8155D4A4}"/>
              </a:ext>
            </a:extLst>
          </p:cNvPr>
          <p:cNvSpPr/>
          <p:nvPr/>
        </p:nvSpPr>
        <p:spPr>
          <a:xfrm>
            <a:off x="6421057" y="1071361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9;p16">
            <a:extLst>
              <a:ext uri="{FF2B5EF4-FFF2-40B4-BE49-F238E27FC236}">
                <a16:creationId xmlns:a16="http://schemas.microsoft.com/office/drawing/2014/main" id="{1633CF97-CD18-4F53-9FF1-3AA3A2E795D3}"/>
              </a:ext>
            </a:extLst>
          </p:cNvPr>
          <p:cNvSpPr/>
          <p:nvPr/>
        </p:nvSpPr>
        <p:spPr>
          <a:xfrm flipH="1">
            <a:off x="7106864" y="1035527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6;p16">
            <a:extLst>
              <a:ext uri="{FF2B5EF4-FFF2-40B4-BE49-F238E27FC236}">
                <a16:creationId xmlns:a16="http://schemas.microsoft.com/office/drawing/2014/main" id="{9C035B66-6D34-4E7A-9719-03B4D5A73499}"/>
              </a:ext>
            </a:extLst>
          </p:cNvPr>
          <p:cNvSpPr/>
          <p:nvPr/>
        </p:nvSpPr>
        <p:spPr>
          <a:xfrm>
            <a:off x="1900507" y="106726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7;p16">
            <a:extLst>
              <a:ext uri="{FF2B5EF4-FFF2-40B4-BE49-F238E27FC236}">
                <a16:creationId xmlns:a16="http://schemas.microsoft.com/office/drawing/2014/main" id="{F757394C-B3F1-4FBE-A808-031928A42BD2}"/>
              </a:ext>
            </a:extLst>
          </p:cNvPr>
          <p:cNvSpPr/>
          <p:nvPr/>
        </p:nvSpPr>
        <p:spPr>
          <a:xfrm flipH="1">
            <a:off x="1597340" y="2915226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6">
            <a:extLst>
              <a:ext uri="{FF2B5EF4-FFF2-40B4-BE49-F238E27FC236}">
                <a16:creationId xmlns:a16="http://schemas.microsoft.com/office/drawing/2014/main" id="{9DF974E5-516F-49F5-A3BE-7C5CEE884F4B}"/>
              </a:ext>
            </a:extLst>
          </p:cNvPr>
          <p:cNvSpPr/>
          <p:nvPr/>
        </p:nvSpPr>
        <p:spPr>
          <a:xfrm flipH="1">
            <a:off x="2586314" y="1031426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91E45C9-DD87-4927-A927-0BA49C300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92" y="0"/>
            <a:ext cx="2857966" cy="353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8;p16">
            <a:extLst>
              <a:ext uri="{FF2B5EF4-FFF2-40B4-BE49-F238E27FC236}">
                <a16:creationId xmlns:a16="http://schemas.microsoft.com/office/drawing/2014/main" id="{49845674-94CF-451C-BA7C-172A9D60CB75}"/>
              </a:ext>
            </a:extLst>
          </p:cNvPr>
          <p:cNvSpPr/>
          <p:nvPr/>
        </p:nvSpPr>
        <p:spPr>
          <a:xfrm>
            <a:off x="1991556" y="3343743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47;p16">
            <a:extLst>
              <a:ext uri="{FF2B5EF4-FFF2-40B4-BE49-F238E27FC236}">
                <a16:creationId xmlns:a16="http://schemas.microsoft.com/office/drawing/2014/main" id="{B0736B3E-A3B8-414D-BF20-AD4B30CAA777}"/>
              </a:ext>
            </a:extLst>
          </p:cNvPr>
          <p:cNvSpPr/>
          <p:nvPr/>
        </p:nvSpPr>
        <p:spPr>
          <a:xfrm flipH="1">
            <a:off x="6117890" y="2919327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3D1F79-8A2D-40A0-997B-3A75EF406CC8}"/>
              </a:ext>
            </a:extLst>
          </p:cNvPr>
          <p:cNvSpPr txBox="1"/>
          <p:nvPr/>
        </p:nvSpPr>
        <p:spPr>
          <a:xfrm>
            <a:off x="991409" y="3743535"/>
            <a:ext cx="3297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verpass Mono" panose="020B0604020202020204" charset="0"/>
              </a:rPr>
              <a:t>Name : </a:t>
            </a:r>
            <a:r>
              <a:rPr lang="en-US" dirty="0" err="1">
                <a:solidFill>
                  <a:schemeClr val="bg1"/>
                </a:solidFill>
                <a:latin typeface="Overpass Mono" panose="020B0604020202020204" charset="0"/>
              </a:rPr>
              <a:t>Izzrieq</a:t>
            </a:r>
            <a:r>
              <a:rPr lang="en-US" dirty="0">
                <a:solidFill>
                  <a:schemeClr val="bg1"/>
                </a:solidFill>
                <a:latin typeface="Overpass Mon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verpass Mono" panose="020B0604020202020204" charset="0"/>
              </a:rPr>
              <a:t>Illhan</a:t>
            </a:r>
            <a:r>
              <a:rPr lang="en-US" dirty="0">
                <a:solidFill>
                  <a:schemeClr val="bg1"/>
                </a:solidFill>
                <a:latin typeface="Overpass Mono" panose="020B0604020202020204" charset="0"/>
              </a:rPr>
              <a:t> (NIKO)</a:t>
            </a:r>
          </a:p>
          <a:p>
            <a:r>
              <a:rPr lang="en-US" dirty="0">
                <a:solidFill>
                  <a:schemeClr val="bg1"/>
                </a:solidFill>
                <a:latin typeface="Overpass Mono" panose="020B0604020202020204" charset="0"/>
              </a:rPr>
              <a:t>Course : Programming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5116EB-A745-4FE5-AC38-96C8B431E964}"/>
              </a:ext>
            </a:extLst>
          </p:cNvPr>
          <p:cNvCxnSpPr/>
          <p:nvPr/>
        </p:nvCxnSpPr>
        <p:spPr>
          <a:xfrm>
            <a:off x="1736913" y="4274920"/>
            <a:ext cx="148141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BACB9F32-C0DD-49C4-8AF6-E25D581F4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34403" r="30489" b="15431"/>
          <a:stretch/>
        </p:blipFill>
        <p:spPr bwMode="auto">
          <a:xfrm>
            <a:off x="6176850" y="828626"/>
            <a:ext cx="1823900" cy="279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6EFF8B-44EA-4FEE-9E03-AAABCF0C12D7}"/>
              </a:ext>
            </a:extLst>
          </p:cNvPr>
          <p:cNvCxnSpPr>
            <a:cxnSpLocks/>
          </p:cNvCxnSpPr>
          <p:nvPr/>
        </p:nvCxnSpPr>
        <p:spPr>
          <a:xfrm>
            <a:off x="1921587" y="4341256"/>
            <a:ext cx="109121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68C51D-D1A6-4993-B9BD-0A66F040C2FB}"/>
              </a:ext>
            </a:extLst>
          </p:cNvPr>
          <p:cNvSpPr txBox="1"/>
          <p:nvPr/>
        </p:nvSpPr>
        <p:spPr>
          <a:xfrm>
            <a:off x="5126611" y="3740527"/>
            <a:ext cx="3297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verpass Mono" panose="020B0604020202020204" charset="0"/>
              </a:rPr>
              <a:t>Name : Muhammad Amirul</a:t>
            </a:r>
          </a:p>
          <a:p>
            <a:r>
              <a:rPr lang="en-US" dirty="0">
                <a:solidFill>
                  <a:schemeClr val="bg1"/>
                </a:solidFill>
                <a:latin typeface="Overpass Mono" panose="020B0604020202020204" charset="0"/>
              </a:rPr>
              <a:t>Course : Programming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C8EF94-44BF-4D2B-B37D-29517695FD8C}"/>
              </a:ext>
            </a:extLst>
          </p:cNvPr>
          <p:cNvCxnSpPr/>
          <p:nvPr/>
        </p:nvCxnSpPr>
        <p:spPr>
          <a:xfrm>
            <a:off x="5690775" y="4245368"/>
            <a:ext cx="148141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38E480-ECCF-49F6-BEE2-4D2E8DC0A688}"/>
              </a:ext>
            </a:extLst>
          </p:cNvPr>
          <p:cNvCxnSpPr>
            <a:cxnSpLocks/>
          </p:cNvCxnSpPr>
          <p:nvPr/>
        </p:nvCxnSpPr>
        <p:spPr>
          <a:xfrm>
            <a:off x="5875449" y="4311704"/>
            <a:ext cx="109121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48;p16">
            <a:extLst>
              <a:ext uri="{FF2B5EF4-FFF2-40B4-BE49-F238E27FC236}">
                <a16:creationId xmlns:a16="http://schemas.microsoft.com/office/drawing/2014/main" id="{1E91D6CB-87F6-4B8F-877F-7927E96CEA95}"/>
              </a:ext>
            </a:extLst>
          </p:cNvPr>
          <p:cNvSpPr/>
          <p:nvPr/>
        </p:nvSpPr>
        <p:spPr>
          <a:xfrm>
            <a:off x="6512106" y="3347844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15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Penyataan Masalah</a:t>
            </a:r>
            <a:endParaRPr dirty="0"/>
          </a:p>
        </p:txBody>
      </p:sp>
      <p:sp>
        <p:nvSpPr>
          <p:cNvPr id="268" name="Google Shape;268;p21"/>
          <p:cNvSpPr/>
          <p:nvPr/>
        </p:nvSpPr>
        <p:spPr>
          <a:xfrm>
            <a:off x="3051156" y="1332375"/>
            <a:ext cx="1194000" cy="11940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3051156" y="1332375"/>
            <a:ext cx="1194000" cy="1194000"/>
          </a:xfrm>
          <a:prstGeom prst="arc">
            <a:avLst>
              <a:gd name="adj1" fmla="val 16200000"/>
              <a:gd name="adj2" fmla="val 0"/>
            </a:avLst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898831" y="1332375"/>
            <a:ext cx="1194000" cy="11940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898831" y="1332375"/>
            <a:ext cx="1194000" cy="1194000"/>
          </a:xfrm>
          <a:prstGeom prst="arc">
            <a:avLst>
              <a:gd name="adj1" fmla="val 16200000"/>
              <a:gd name="adj2" fmla="val 5376286"/>
            </a:avLst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45156" y="3259725"/>
            <a:ext cx="1194000" cy="11940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301831" y="3276875"/>
            <a:ext cx="1194000" cy="1194000"/>
          </a:xfrm>
          <a:prstGeom prst="arc">
            <a:avLst>
              <a:gd name="adj1" fmla="val 16200000"/>
              <a:gd name="adj2" fmla="val 10799772"/>
            </a:avLst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720001" y="1332375"/>
            <a:ext cx="3525168" cy="1194000"/>
            <a:chOff x="720001" y="1332375"/>
            <a:chExt cx="3525168" cy="1194000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720001" y="1332375"/>
              <a:ext cx="2095500" cy="1194000"/>
              <a:chOff x="720001" y="1332375"/>
              <a:chExt cx="2095500" cy="1194000"/>
            </a:xfrm>
          </p:grpSpPr>
          <p:sp>
            <p:nvSpPr>
              <p:cNvPr id="278" name="Google Shape;278;p21"/>
              <p:cNvSpPr txBox="1"/>
              <p:nvPr/>
            </p:nvSpPr>
            <p:spPr>
              <a:xfrm>
                <a:off x="720001" y="1862175"/>
                <a:ext cx="2095500" cy="66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Kehadiran</a:t>
                </a:r>
                <a:r>
                  <a:rPr lang="en-US" dirty="0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ke</a:t>
                </a:r>
                <a:r>
                  <a:rPr lang="en-US" dirty="0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 Surau </a:t>
                </a:r>
                <a:r>
                  <a:rPr lang="en-US" dirty="0" err="1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menjadi</a:t>
                </a:r>
                <a:r>
                  <a:rPr lang="en-US" dirty="0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perkara</a:t>
                </a:r>
                <a:r>
                  <a:rPr lang="en-US" dirty="0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sulit</a:t>
                </a:r>
                <a:endParaRPr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" name="Google Shape;279;p21"/>
              <p:cNvSpPr txBox="1"/>
              <p:nvPr/>
            </p:nvSpPr>
            <p:spPr>
              <a:xfrm>
                <a:off x="720001" y="1332375"/>
                <a:ext cx="2095500" cy="52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2200" b="1" dirty="0">
                    <a:solidFill>
                      <a:schemeClr val="lt1"/>
                    </a:solidFill>
                    <a:latin typeface="Overpass Mono"/>
                    <a:ea typeface="Overpass Mono"/>
                    <a:cs typeface="Overpass Mono"/>
                    <a:sym typeface="Overpass Mono"/>
                  </a:rPr>
                  <a:t>Attendance</a:t>
                </a:r>
                <a:endParaRPr sz="2200" b="1" dirty="0">
                  <a:solidFill>
                    <a:schemeClr val="lt1"/>
                  </a:solidFill>
                  <a:latin typeface="Overpass Mono"/>
                  <a:ea typeface="Overpass Mono"/>
                  <a:cs typeface="Overpass Mono"/>
                  <a:sym typeface="Overpass Mono"/>
                </a:endParaRPr>
              </a:p>
            </p:txBody>
          </p:sp>
        </p:grpSp>
        <p:sp>
          <p:nvSpPr>
            <p:cNvPr id="280" name="Google Shape;280;p21"/>
            <p:cNvSpPr txBox="1"/>
            <p:nvPr/>
          </p:nvSpPr>
          <p:spPr>
            <a:xfrm flipH="1">
              <a:off x="3051169" y="1725825"/>
              <a:ext cx="11940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 b="1">
                  <a:solidFill>
                    <a:srgbClr val="FFFFFF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25%</a:t>
              </a:r>
              <a:endParaRPr sz="3000" b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grpSp>
        <p:nvGrpSpPr>
          <p:cNvPr id="281" name="Google Shape;281;p21"/>
          <p:cNvGrpSpPr/>
          <p:nvPr/>
        </p:nvGrpSpPr>
        <p:grpSpPr>
          <a:xfrm>
            <a:off x="4898844" y="1332375"/>
            <a:ext cx="3525161" cy="1194000"/>
            <a:chOff x="4898844" y="1332375"/>
            <a:chExt cx="3525161" cy="1194000"/>
          </a:xfrm>
        </p:grpSpPr>
        <p:grpSp>
          <p:nvGrpSpPr>
            <p:cNvPr id="282" name="Google Shape;282;p21"/>
            <p:cNvGrpSpPr/>
            <p:nvPr/>
          </p:nvGrpSpPr>
          <p:grpSpPr>
            <a:xfrm>
              <a:off x="6328505" y="1332375"/>
              <a:ext cx="2095500" cy="1194000"/>
              <a:chOff x="6328505" y="1332375"/>
              <a:chExt cx="2095500" cy="1194000"/>
            </a:xfrm>
          </p:grpSpPr>
          <p:sp>
            <p:nvSpPr>
              <p:cNvPr id="283" name="Google Shape;283;p21"/>
              <p:cNvSpPr txBox="1"/>
              <p:nvPr/>
            </p:nvSpPr>
            <p:spPr>
              <a:xfrm>
                <a:off x="6328505" y="1862175"/>
                <a:ext cx="2095500" cy="66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dirty="0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Booking makanan kafe atas talian</a:t>
                </a:r>
                <a:endParaRPr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" name="Google Shape;284;p21"/>
              <p:cNvSpPr txBox="1"/>
              <p:nvPr/>
            </p:nvSpPr>
            <p:spPr>
              <a:xfrm>
                <a:off x="6328505" y="1332375"/>
                <a:ext cx="2095500" cy="52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2200" b="1" dirty="0">
                    <a:solidFill>
                      <a:schemeClr val="lt1"/>
                    </a:solidFill>
                    <a:latin typeface="Overpass Mono"/>
                    <a:ea typeface="Overpass Mono"/>
                    <a:cs typeface="Overpass Mono"/>
                    <a:sym typeface="Overpass Mono"/>
                  </a:rPr>
                  <a:t>Order Cafe</a:t>
                </a:r>
                <a:endParaRPr sz="2200" b="1" dirty="0">
                  <a:solidFill>
                    <a:schemeClr val="lt1"/>
                  </a:solidFill>
                  <a:latin typeface="Overpass Mono"/>
                  <a:ea typeface="Overpass Mono"/>
                  <a:cs typeface="Overpass Mono"/>
                  <a:sym typeface="Overpass Mono"/>
                </a:endParaRPr>
              </a:p>
            </p:txBody>
          </p:sp>
        </p:grpSp>
        <p:sp>
          <p:nvSpPr>
            <p:cNvPr id="285" name="Google Shape;285;p21"/>
            <p:cNvSpPr txBox="1"/>
            <p:nvPr/>
          </p:nvSpPr>
          <p:spPr>
            <a:xfrm flipH="1">
              <a:off x="4898844" y="1725825"/>
              <a:ext cx="11940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 b="1">
                  <a:solidFill>
                    <a:srgbClr val="FFFFFF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50%</a:t>
              </a:r>
              <a:endParaRPr sz="3000" b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grpSp>
        <p:nvGrpSpPr>
          <p:cNvPr id="286" name="Google Shape;286;p21"/>
          <p:cNvGrpSpPr/>
          <p:nvPr/>
        </p:nvGrpSpPr>
        <p:grpSpPr>
          <a:xfrm>
            <a:off x="1970662" y="3294025"/>
            <a:ext cx="3525169" cy="1194000"/>
            <a:chOff x="720000" y="3276875"/>
            <a:chExt cx="3525169" cy="1194000"/>
          </a:xfrm>
        </p:grpSpPr>
        <p:grpSp>
          <p:nvGrpSpPr>
            <p:cNvPr id="287" name="Google Shape;287;p21"/>
            <p:cNvGrpSpPr/>
            <p:nvPr/>
          </p:nvGrpSpPr>
          <p:grpSpPr>
            <a:xfrm>
              <a:off x="720000" y="3276875"/>
              <a:ext cx="2095501" cy="1194000"/>
              <a:chOff x="720000" y="3276875"/>
              <a:chExt cx="2095501" cy="1194000"/>
            </a:xfrm>
          </p:grpSpPr>
          <p:sp>
            <p:nvSpPr>
              <p:cNvPr id="288" name="Google Shape;288;p21"/>
              <p:cNvSpPr txBox="1"/>
              <p:nvPr/>
            </p:nvSpPr>
            <p:spPr>
              <a:xfrm>
                <a:off x="720001" y="3806675"/>
                <a:ext cx="2095500" cy="66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Pelajar</a:t>
                </a:r>
                <a:r>
                  <a:rPr lang="en-US" dirty="0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baru</a:t>
                </a:r>
                <a:r>
                  <a:rPr lang="en-US" dirty="0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tidak</a:t>
                </a:r>
                <a:r>
                  <a:rPr lang="en-US" dirty="0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mengetahui</a:t>
                </a:r>
                <a:r>
                  <a:rPr lang="en-US" dirty="0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kedudukan</a:t>
                </a:r>
                <a:r>
                  <a:rPr lang="en-US" dirty="0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bangunan</a:t>
                </a:r>
                <a:endParaRPr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 txBox="1"/>
              <p:nvPr/>
            </p:nvSpPr>
            <p:spPr>
              <a:xfrm>
                <a:off x="720000" y="3276875"/>
                <a:ext cx="2095500" cy="52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2200" b="1" dirty="0">
                    <a:solidFill>
                      <a:schemeClr val="lt1"/>
                    </a:solidFill>
                    <a:latin typeface="Overpass Mono"/>
                    <a:ea typeface="Overpass Mono"/>
                    <a:cs typeface="Overpass Mono"/>
                    <a:sym typeface="Overpass Mono"/>
                  </a:rPr>
                  <a:t>“Sesat”</a:t>
                </a:r>
                <a:endParaRPr sz="2200" b="1" dirty="0">
                  <a:solidFill>
                    <a:schemeClr val="lt1"/>
                  </a:solidFill>
                  <a:latin typeface="Overpass Mono"/>
                  <a:ea typeface="Overpass Mono"/>
                  <a:cs typeface="Overpass Mono"/>
                  <a:sym typeface="Overpass Mono"/>
                </a:endParaRPr>
              </a:p>
            </p:txBody>
          </p:sp>
        </p:grpSp>
        <p:sp>
          <p:nvSpPr>
            <p:cNvPr id="290" name="Google Shape;290;p21"/>
            <p:cNvSpPr txBox="1"/>
            <p:nvPr/>
          </p:nvSpPr>
          <p:spPr>
            <a:xfrm flipH="1">
              <a:off x="3051169" y="3670325"/>
              <a:ext cx="11940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 b="1">
                  <a:solidFill>
                    <a:srgbClr val="FFFFFF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75%</a:t>
              </a:r>
              <a:endParaRPr sz="3000" b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sp>
        <p:nvSpPr>
          <p:cNvPr id="24" name="Google Shape;146;p16">
            <a:extLst>
              <a:ext uri="{FF2B5EF4-FFF2-40B4-BE49-F238E27FC236}">
                <a16:creationId xmlns:a16="http://schemas.microsoft.com/office/drawing/2014/main" id="{EDE160DF-CB5C-4ECE-B0F5-09FB6D45C843}"/>
              </a:ext>
            </a:extLst>
          </p:cNvPr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47;p16">
            <a:extLst>
              <a:ext uri="{FF2B5EF4-FFF2-40B4-BE49-F238E27FC236}">
                <a16:creationId xmlns:a16="http://schemas.microsoft.com/office/drawing/2014/main" id="{6F3233A6-32BE-4576-BBAD-98D8B4955D5B}"/>
              </a:ext>
            </a:extLst>
          </p:cNvPr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48;p16">
            <a:extLst>
              <a:ext uri="{FF2B5EF4-FFF2-40B4-BE49-F238E27FC236}">
                <a16:creationId xmlns:a16="http://schemas.microsoft.com/office/drawing/2014/main" id="{182FC739-82B1-40D3-9D6B-0A8A2CD8EBD6}"/>
              </a:ext>
            </a:extLst>
          </p:cNvPr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49;p16">
            <a:extLst>
              <a:ext uri="{FF2B5EF4-FFF2-40B4-BE49-F238E27FC236}">
                <a16:creationId xmlns:a16="http://schemas.microsoft.com/office/drawing/2014/main" id="{5B9F648A-93F6-4D75-9800-82C5995B3AE8}"/>
              </a:ext>
            </a:extLst>
          </p:cNvPr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Teknologi yang digunakan</a:t>
            </a:r>
            <a:endParaRPr dirty="0"/>
          </a:p>
        </p:txBody>
      </p:sp>
      <p:graphicFrame>
        <p:nvGraphicFramePr>
          <p:cNvPr id="175" name="Google Shape;175;p18"/>
          <p:cNvGraphicFramePr/>
          <p:nvPr>
            <p:extLst>
              <p:ext uri="{D42A27DB-BD31-4B8C-83A1-F6EECF244321}">
                <p14:modId xmlns:p14="http://schemas.microsoft.com/office/powerpoint/2010/main" val="4138384999"/>
              </p:ext>
            </p:extLst>
          </p:nvPr>
        </p:nvGraphicFramePr>
        <p:xfrm>
          <a:off x="719999" y="1332950"/>
          <a:ext cx="8036725" cy="2425800"/>
        </p:xfrm>
        <a:graphic>
          <a:graphicData uri="http://schemas.openxmlformats.org/drawingml/2006/table">
            <a:tbl>
              <a:tblPr>
                <a:noFill/>
                <a:tableStyleId>{F4BE090A-16E8-4F1B-9337-C82AF6287C7A}</a:tableStyleId>
              </a:tblPr>
              <a:tblGrid>
                <a:gridCol w="15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7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7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 b="1" dirty="0">
                          <a:solidFill>
                            <a:schemeClr val="lt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Figma</a:t>
                      </a:r>
                      <a:endParaRPr sz="2200" b="1" dirty="0">
                        <a:solidFill>
                          <a:schemeClr val="lt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 b="1" dirty="0">
                          <a:solidFill>
                            <a:schemeClr val="lt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JS</a:t>
                      </a:r>
                      <a:endParaRPr sz="2200" b="1" dirty="0">
                        <a:solidFill>
                          <a:schemeClr val="lt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 b="1" dirty="0">
                          <a:solidFill>
                            <a:schemeClr val="lt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PHP</a:t>
                      </a:r>
                      <a:endParaRPr sz="2200" b="1" dirty="0">
                        <a:solidFill>
                          <a:schemeClr val="lt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 b="1" dirty="0">
                          <a:solidFill>
                            <a:schemeClr val="lt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Tailwind</a:t>
                      </a:r>
                      <a:endParaRPr sz="2200" b="1" dirty="0">
                        <a:solidFill>
                          <a:schemeClr val="lt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 dirty="0">
                          <a:solidFill>
                            <a:sysClr val="windowText" lastClr="000000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Readability</a:t>
                      </a:r>
                      <a:endParaRPr b="1" dirty="0">
                        <a:solidFill>
                          <a:sysClr val="windowText" lastClr="000000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ysClr val="windowText" lastClr="000000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High</a:t>
                      </a:r>
                      <a:endParaRPr dirty="0">
                        <a:solidFill>
                          <a:sysClr val="windowText" lastClr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ysClr val="windowText" lastClr="000000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Medium</a:t>
                      </a:r>
                      <a:endParaRPr dirty="0">
                        <a:solidFill>
                          <a:sysClr val="windowText" lastClr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ysClr val="windowText" lastClr="000000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High</a:t>
                      </a:r>
                      <a:endParaRPr dirty="0">
                        <a:solidFill>
                          <a:sysClr val="windowText" lastClr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ysClr val="windowText" lastClr="000000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High</a:t>
                      </a:r>
                      <a:endParaRPr dirty="0">
                        <a:solidFill>
                          <a:sysClr val="windowText" lastClr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lt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Performance</a:t>
                      </a:r>
                      <a:endParaRPr b="1">
                        <a:solidFill>
                          <a:schemeClr val="lt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High</a:t>
                      </a:r>
                      <a:endParaRPr dirty="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High</a:t>
                      </a:r>
                      <a:endParaRPr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High</a:t>
                      </a:r>
                      <a:endParaRPr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High</a:t>
                      </a:r>
                      <a:endParaRPr dirty="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 dirty="0">
                          <a:solidFill>
                            <a:sysClr val="windowText" lastClr="000000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Used inside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 dirty="0">
                          <a:solidFill>
                            <a:sysClr val="windowText" lastClr="000000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system</a:t>
                      </a:r>
                      <a:endParaRPr b="1" dirty="0">
                        <a:solidFill>
                          <a:sysClr val="windowText" lastClr="000000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ysClr val="windowText" lastClr="000000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100%</a:t>
                      </a:r>
                      <a:endParaRPr dirty="0">
                        <a:solidFill>
                          <a:sysClr val="windowText" lastClr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ysClr val="windowText" lastClr="000000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20%</a:t>
                      </a:r>
                      <a:endParaRPr dirty="0">
                        <a:solidFill>
                          <a:sysClr val="windowText" lastClr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ysClr val="windowText" lastClr="000000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100%</a:t>
                      </a:r>
                      <a:endParaRPr dirty="0">
                        <a:solidFill>
                          <a:sysClr val="windowText" lastClr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ysClr val="windowText" lastClr="000000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100%</a:t>
                      </a:r>
                      <a:endParaRPr dirty="0">
                        <a:solidFill>
                          <a:sysClr val="windowText" lastClr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Google Shape;146;p16">
            <a:extLst>
              <a:ext uri="{FF2B5EF4-FFF2-40B4-BE49-F238E27FC236}">
                <a16:creationId xmlns:a16="http://schemas.microsoft.com/office/drawing/2014/main" id="{6A840701-7911-4DC9-B665-BD901BE8A5CB}"/>
              </a:ext>
            </a:extLst>
          </p:cNvPr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7;p16">
            <a:extLst>
              <a:ext uri="{FF2B5EF4-FFF2-40B4-BE49-F238E27FC236}">
                <a16:creationId xmlns:a16="http://schemas.microsoft.com/office/drawing/2014/main" id="{8EC938D5-3342-48B7-BF93-B29E73B237B9}"/>
              </a:ext>
            </a:extLst>
          </p:cNvPr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8;p16">
            <a:extLst>
              <a:ext uri="{FF2B5EF4-FFF2-40B4-BE49-F238E27FC236}">
                <a16:creationId xmlns:a16="http://schemas.microsoft.com/office/drawing/2014/main" id="{8538F3D4-39A8-4D81-8176-6602BFC6A9A6}"/>
              </a:ext>
            </a:extLst>
          </p:cNvPr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6">
            <a:extLst>
              <a:ext uri="{FF2B5EF4-FFF2-40B4-BE49-F238E27FC236}">
                <a16:creationId xmlns:a16="http://schemas.microsoft.com/office/drawing/2014/main" id="{28B728A9-34F2-4E9D-9AFE-E0F0D4AFCD31}"/>
              </a:ext>
            </a:extLst>
          </p:cNvPr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153B-DFDE-4751-9D2A-57E7AA5C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492EC-D608-47A6-873B-4084442D5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7" y="1162498"/>
            <a:ext cx="3410846" cy="3410846"/>
          </a:xfrm>
          <a:prstGeom prst="rect">
            <a:avLst/>
          </a:prstGeom>
        </p:spPr>
      </p:pic>
      <p:sp>
        <p:nvSpPr>
          <p:cNvPr id="5" name="Google Shape;146;p16">
            <a:extLst>
              <a:ext uri="{FF2B5EF4-FFF2-40B4-BE49-F238E27FC236}">
                <a16:creationId xmlns:a16="http://schemas.microsoft.com/office/drawing/2014/main" id="{98F9372B-A1FE-4F88-9976-4FBEF577AF7C}"/>
              </a:ext>
            </a:extLst>
          </p:cNvPr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7;p16">
            <a:extLst>
              <a:ext uri="{FF2B5EF4-FFF2-40B4-BE49-F238E27FC236}">
                <a16:creationId xmlns:a16="http://schemas.microsoft.com/office/drawing/2014/main" id="{E1BBE0F1-543B-4AC2-A04B-D7B9A5BD414D}"/>
              </a:ext>
            </a:extLst>
          </p:cNvPr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8;p16">
            <a:extLst>
              <a:ext uri="{FF2B5EF4-FFF2-40B4-BE49-F238E27FC236}">
                <a16:creationId xmlns:a16="http://schemas.microsoft.com/office/drawing/2014/main" id="{31C4FA06-8A3A-4E50-B5EE-DAFD1927EC13}"/>
              </a:ext>
            </a:extLst>
          </p:cNvPr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id="{C239F1CD-7D00-4AC5-B8DD-9E0438F2B127}"/>
              </a:ext>
            </a:extLst>
          </p:cNvPr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97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470B-7FF9-464D-8DB1-030405D9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RolePlay</a:t>
            </a:r>
            <a:r>
              <a:rPr lang="en-US" dirty="0"/>
              <a:t>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90B2AE3-62FA-4B4E-93A6-5BDD63F80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25072"/>
              </p:ext>
            </p:extLst>
          </p:nvPr>
        </p:nvGraphicFramePr>
        <p:xfrm>
          <a:off x="1326776" y="1792755"/>
          <a:ext cx="6490448" cy="155799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22612">
                  <a:extLst>
                    <a:ext uri="{9D8B030D-6E8A-4147-A177-3AD203B41FA5}">
                      <a16:colId xmlns:a16="http://schemas.microsoft.com/office/drawing/2014/main" val="3892529170"/>
                    </a:ext>
                  </a:extLst>
                </a:gridCol>
                <a:gridCol w="1622612">
                  <a:extLst>
                    <a:ext uri="{9D8B030D-6E8A-4147-A177-3AD203B41FA5}">
                      <a16:colId xmlns:a16="http://schemas.microsoft.com/office/drawing/2014/main" val="2432349237"/>
                    </a:ext>
                  </a:extLst>
                </a:gridCol>
                <a:gridCol w="1622612">
                  <a:extLst>
                    <a:ext uri="{9D8B030D-6E8A-4147-A177-3AD203B41FA5}">
                      <a16:colId xmlns:a16="http://schemas.microsoft.com/office/drawing/2014/main" val="1835464859"/>
                    </a:ext>
                  </a:extLst>
                </a:gridCol>
                <a:gridCol w="1622612">
                  <a:extLst>
                    <a:ext uri="{9D8B030D-6E8A-4147-A177-3AD203B41FA5}">
                      <a16:colId xmlns:a16="http://schemas.microsoft.com/office/drawing/2014/main" val="3126581240"/>
                    </a:ext>
                  </a:extLst>
                </a:gridCol>
              </a:tblGrid>
              <a:tr h="51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Admin Cafe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71378"/>
                  </a:ext>
                </a:extLst>
              </a:tr>
              <a:tr h="51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23221111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23221101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0001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0002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91727941"/>
                  </a:ext>
                </a:extLst>
              </a:tr>
              <a:tr h="51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07538"/>
                  </a:ext>
                </a:extLst>
              </a:tr>
            </a:tbl>
          </a:graphicData>
        </a:graphic>
      </p:graphicFrame>
      <p:sp>
        <p:nvSpPr>
          <p:cNvPr id="4" name="Google Shape;146;p16">
            <a:extLst>
              <a:ext uri="{FF2B5EF4-FFF2-40B4-BE49-F238E27FC236}">
                <a16:creationId xmlns:a16="http://schemas.microsoft.com/office/drawing/2014/main" id="{010D4D54-9400-43EB-AD94-8683695AB162}"/>
              </a:ext>
            </a:extLst>
          </p:cNvPr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7;p16">
            <a:extLst>
              <a:ext uri="{FF2B5EF4-FFF2-40B4-BE49-F238E27FC236}">
                <a16:creationId xmlns:a16="http://schemas.microsoft.com/office/drawing/2014/main" id="{3A042180-F300-446A-A6D9-11FB05C3B8CE}"/>
              </a:ext>
            </a:extLst>
          </p:cNvPr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8;p16">
            <a:extLst>
              <a:ext uri="{FF2B5EF4-FFF2-40B4-BE49-F238E27FC236}">
                <a16:creationId xmlns:a16="http://schemas.microsoft.com/office/drawing/2014/main" id="{C810A18D-B23C-4350-9E18-18B5E311ADAD}"/>
              </a:ext>
            </a:extLst>
          </p:cNvPr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6">
            <a:extLst>
              <a:ext uri="{FF2B5EF4-FFF2-40B4-BE49-F238E27FC236}">
                <a16:creationId xmlns:a16="http://schemas.microsoft.com/office/drawing/2014/main" id="{02263311-5B0F-4B0E-90FD-6CE6676FC066}"/>
              </a:ext>
            </a:extLst>
          </p:cNvPr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73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6;p16">
            <a:extLst>
              <a:ext uri="{FF2B5EF4-FFF2-40B4-BE49-F238E27FC236}">
                <a16:creationId xmlns:a16="http://schemas.microsoft.com/office/drawing/2014/main" id="{13F3E6AB-5E66-4AE8-97A2-4181C956578C}"/>
              </a:ext>
            </a:extLst>
          </p:cNvPr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7;p16">
            <a:extLst>
              <a:ext uri="{FF2B5EF4-FFF2-40B4-BE49-F238E27FC236}">
                <a16:creationId xmlns:a16="http://schemas.microsoft.com/office/drawing/2014/main" id="{54EB87A6-99C9-465C-B283-92592A904E03}"/>
              </a:ext>
            </a:extLst>
          </p:cNvPr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8;p16">
            <a:extLst>
              <a:ext uri="{FF2B5EF4-FFF2-40B4-BE49-F238E27FC236}">
                <a16:creationId xmlns:a16="http://schemas.microsoft.com/office/drawing/2014/main" id="{941681D1-5483-4592-835A-618167378747}"/>
              </a:ext>
            </a:extLst>
          </p:cNvPr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26445190-36AB-4BA3-A370-FF2FF4AE8A73}"/>
              </a:ext>
            </a:extLst>
          </p:cNvPr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DD1DBE7-7FDD-4F70-893C-674646A0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4F7589-FAF5-4A93-8FB0-319B6451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7" y="1012201"/>
            <a:ext cx="1673428" cy="3624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66F0DA-FB89-419F-8259-F26D4275B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35" y="1012199"/>
            <a:ext cx="1673429" cy="362434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F83062-AB58-417D-9D6C-5834D799C49A}"/>
              </a:ext>
            </a:extLst>
          </p:cNvPr>
          <p:cNvSpPr/>
          <p:nvPr/>
        </p:nvSpPr>
        <p:spPr>
          <a:xfrm>
            <a:off x="3447826" y="1355400"/>
            <a:ext cx="2248348" cy="1054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Login choice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346E36-68ED-4354-82D4-01AA3258D5C2}"/>
              </a:ext>
            </a:extLst>
          </p:cNvPr>
          <p:cNvSpPr txBox="1"/>
          <p:nvPr/>
        </p:nvSpPr>
        <p:spPr>
          <a:xfrm>
            <a:off x="3447826" y="2824373"/>
            <a:ext cx="2694790" cy="11695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User where type=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pelajar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User where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jawatan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=MPP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User where type=admin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User where type=admin &amp;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jawatan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=cafe</a:t>
            </a:r>
          </a:p>
        </p:txBody>
      </p:sp>
    </p:spTree>
    <p:extLst>
      <p:ext uri="{BB962C8B-B14F-4D97-AF65-F5344CB8AC3E}">
        <p14:creationId xmlns:p14="http://schemas.microsoft.com/office/powerpoint/2010/main" val="196147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6;p16">
            <a:extLst>
              <a:ext uri="{FF2B5EF4-FFF2-40B4-BE49-F238E27FC236}">
                <a16:creationId xmlns:a16="http://schemas.microsoft.com/office/drawing/2014/main" id="{13F3E6AB-5E66-4AE8-97A2-4181C956578C}"/>
              </a:ext>
            </a:extLst>
          </p:cNvPr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7;p16">
            <a:extLst>
              <a:ext uri="{FF2B5EF4-FFF2-40B4-BE49-F238E27FC236}">
                <a16:creationId xmlns:a16="http://schemas.microsoft.com/office/drawing/2014/main" id="{54EB87A6-99C9-465C-B283-92592A904E03}"/>
              </a:ext>
            </a:extLst>
          </p:cNvPr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8;p16">
            <a:extLst>
              <a:ext uri="{FF2B5EF4-FFF2-40B4-BE49-F238E27FC236}">
                <a16:creationId xmlns:a16="http://schemas.microsoft.com/office/drawing/2014/main" id="{941681D1-5483-4592-835A-618167378747}"/>
              </a:ext>
            </a:extLst>
          </p:cNvPr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26445190-36AB-4BA3-A370-FF2FF4AE8A73}"/>
              </a:ext>
            </a:extLst>
          </p:cNvPr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DD1DBE7-7FDD-4F70-893C-674646A0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F83062-AB58-417D-9D6C-5834D799C49A}"/>
              </a:ext>
            </a:extLst>
          </p:cNvPr>
          <p:cNvSpPr/>
          <p:nvPr/>
        </p:nvSpPr>
        <p:spPr>
          <a:xfrm>
            <a:off x="3447826" y="1355400"/>
            <a:ext cx="2248348" cy="1054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Login = </a:t>
            </a:r>
            <a:r>
              <a:rPr lang="en-US" dirty="0" err="1">
                <a:solidFill>
                  <a:sysClr val="windowText" lastClr="000000"/>
                </a:solidFill>
              </a:rPr>
              <a:t>pelajar</a:t>
            </a:r>
            <a:r>
              <a:rPr lang="en-US" dirty="0">
                <a:solidFill>
                  <a:sysClr val="windowText" lastClr="000000"/>
                </a:solidFill>
              </a:rPr>
              <a:t> || MPP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F5D45-760E-4F58-9845-17176432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1" y="1010298"/>
            <a:ext cx="1673429" cy="36243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376490-8EBF-4D43-A9B3-DA6C6F358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69" y="1010297"/>
            <a:ext cx="1673429" cy="36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5284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Infographics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212</Words>
  <Application>Microsoft Office PowerPoint</Application>
  <PresentationFormat>On-screen Show (16:9)</PresentationFormat>
  <Paragraphs>82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Raleway SemiBold</vt:lpstr>
      <vt:lpstr>Overpass Mono</vt:lpstr>
      <vt:lpstr>Nunito Light</vt:lpstr>
      <vt:lpstr>Anaheim</vt:lpstr>
      <vt:lpstr>Google Sans</vt:lpstr>
      <vt:lpstr>Arial</vt:lpstr>
      <vt:lpstr>Barlow Condensed ExtraBold</vt:lpstr>
      <vt:lpstr>Programming Lesson Infographics by Slidesgo</vt:lpstr>
      <vt:lpstr>HACKATHON SoluServe</vt:lpstr>
      <vt:lpstr>CONTENTS OF THIS TEMPLATE</vt:lpstr>
      <vt:lpstr>Introduction</vt:lpstr>
      <vt:lpstr>Penyataan Masalah</vt:lpstr>
      <vt:lpstr>Teknologi yang digunakan</vt:lpstr>
      <vt:lpstr>Prototype</vt:lpstr>
      <vt:lpstr>RolePlay </vt:lpstr>
      <vt:lpstr>Prototype</vt:lpstr>
      <vt:lpstr>Prototype</vt:lpstr>
      <vt:lpstr>Prototype</vt:lpstr>
      <vt:lpstr>Prototype</vt:lpstr>
      <vt:lpstr>Prototype</vt:lpstr>
      <vt:lpstr>Prototype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SoluServe</dc:title>
  <dc:creator>ASUS</dc:creator>
  <cp:lastModifiedBy>ASUS</cp:lastModifiedBy>
  <cp:revision>5</cp:revision>
  <dcterms:modified xsi:type="dcterms:W3CDTF">2023-09-06T02:04:18Z</dcterms:modified>
</cp:coreProperties>
</file>