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ebd62f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ebd62f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ebd62f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ebd62f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ebd62f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ebd62f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DSI Capstone Project ideas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DSI13 - Isabelle Tontchev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internet wealth gap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96350"/>
            <a:ext cx="66060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Problem statement: Is internet access </a:t>
            </a:r>
            <a:r>
              <a:rPr lang="en-GB" sz="1300"/>
              <a:t>associated</a:t>
            </a:r>
            <a:r>
              <a:rPr lang="en-GB" sz="1300"/>
              <a:t> with income?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Potential audience: NGOs, government, charities, big internet providers.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Goals: Try to establish whether there is a link between frequent internet use and information about household income. Predict internet use by area, given income.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Success metrics: prove or disprove the hypothesis at high statistical significance. Predict based on income, educational level what the internet access that is availables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/>
              <a:t>Data Sources: CDRC internet use and engagement, Index of multiple deprivation, OFCOM, Census data</a:t>
            </a:r>
            <a:endParaRPr sz="13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875" y="1093850"/>
            <a:ext cx="2272801" cy="16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875" y="2787375"/>
            <a:ext cx="2272800" cy="173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Youtube &amp; discogs - nlp.. sentiment analysis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63825" y="1261250"/>
            <a:ext cx="8675400" cy="3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Problem statement: Can I predict the genre of music from the youtube comments?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Potential audience: Marketing companies, Brands.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Goals: Use NLP to understand the strength of sentiment of comments in va</a:t>
            </a:r>
            <a:r>
              <a:rPr lang="en-GB" sz="1400"/>
              <a:t>rious Youtube videos. Discogs has the classification of the styles and genre.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Success metrics: NLP, classification, clustering. Is there a clear trend between the language used genre.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Data Sources: Youtube API, Discogs API. Discogs data per year. Teststat - python package to calculate statistics from text to determine readability, complexity and grade level of a particular corpus.</a:t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300" y="4525200"/>
            <a:ext cx="5236049" cy="3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05550" y="4525125"/>
            <a:ext cx="356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Primary key: Discogs &amp; Youtube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Yelp Business Reviews - NLP &amp; Sentiment Analysis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167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 Can I predict the Sentiment of a review, more specifically, could it be funny, useful or cool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 textstat to calculate statistics from text to determine readability, complexity and grade level of a particular corpus.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Use NLP and sentiment analysis.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