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4" r:id="rId8"/>
    <p:sldId id="265" r:id="rId9"/>
    <p:sldId id="263"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8/17/2018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Guess it!</a:t>
            </a:r>
            <a:endParaRPr lang="en-IN" dirty="0"/>
          </a:p>
        </p:txBody>
      </p:sp>
      <p:sp>
        <p:nvSpPr>
          <p:cNvPr id="3" name="Subtitle 2"/>
          <p:cNvSpPr>
            <a:spLocks noGrp="1"/>
          </p:cNvSpPr>
          <p:nvPr>
            <p:ph type="subTitle" idx="1"/>
          </p:nvPr>
        </p:nvSpPr>
        <p:spPr>
          <a:xfrm>
            <a:off x="684212" y="3740501"/>
            <a:ext cx="6400800" cy="553204"/>
          </a:xfrm>
        </p:spPr>
        <p:txBody>
          <a:bodyPr/>
          <a:lstStyle/>
          <a:p>
            <a:r>
              <a:rPr lang="en-IN" dirty="0" smtClean="0"/>
              <a:t>A JAVA Game Project</a:t>
            </a:r>
          </a:p>
          <a:p>
            <a:endParaRPr lang="en-IN" dirty="0"/>
          </a:p>
        </p:txBody>
      </p:sp>
    </p:spTree>
    <p:extLst>
      <p:ext uri="{BB962C8B-B14F-4D97-AF65-F5344CB8AC3E}">
        <p14:creationId xmlns:p14="http://schemas.microsoft.com/office/powerpoint/2010/main" val="965662379"/>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22" y="0"/>
            <a:ext cx="8534400" cy="1128200"/>
          </a:xfrm>
        </p:spPr>
        <p:txBody>
          <a:bodyPr/>
          <a:lstStyle/>
          <a:p>
            <a:r>
              <a:rPr lang="en-IN" dirty="0" smtClean="0"/>
              <a:t>Login module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70361" y="1223616"/>
            <a:ext cx="4724068" cy="5172738"/>
          </a:xfrm>
          <a:prstGeom prst="rect">
            <a:avLst/>
          </a:prstGeom>
        </p:spPr>
      </p:pic>
    </p:spTree>
    <p:extLst>
      <p:ext uri="{BB962C8B-B14F-4D97-AF65-F5344CB8AC3E}">
        <p14:creationId xmlns:p14="http://schemas.microsoft.com/office/powerpoint/2010/main" val="1481127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29" y="63611"/>
            <a:ext cx="8534400" cy="1191811"/>
          </a:xfrm>
        </p:spPr>
        <p:txBody>
          <a:bodyPr/>
          <a:lstStyle/>
          <a:p>
            <a:r>
              <a:rPr lang="en-IN" dirty="0" smtClean="0"/>
              <a:t>Sign up module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761866" y="1892534"/>
            <a:ext cx="3895725" cy="334327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22223" y="1646044"/>
            <a:ext cx="4086225" cy="4205605"/>
          </a:xfrm>
          <a:prstGeom prst="rect">
            <a:avLst/>
          </a:prstGeom>
        </p:spPr>
      </p:pic>
    </p:spTree>
    <p:extLst>
      <p:ext uri="{BB962C8B-B14F-4D97-AF65-F5344CB8AC3E}">
        <p14:creationId xmlns:p14="http://schemas.microsoft.com/office/powerpoint/2010/main" val="115461250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10" y="0"/>
            <a:ext cx="8534400" cy="1160006"/>
          </a:xfrm>
        </p:spPr>
        <p:txBody>
          <a:bodyPr/>
          <a:lstStyle/>
          <a:p>
            <a:r>
              <a:rPr lang="en-IN" dirty="0" smtClean="0"/>
              <a:t>User profile module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08992" y="1025718"/>
            <a:ext cx="4456997" cy="5613622"/>
          </a:xfrm>
          <a:prstGeom prst="rect">
            <a:avLst/>
          </a:prstGeom>
        </p:spPr>
      </p:pic>
    </p:spTree>
    <p:extLst>
      <p:ext uri="{BB962C8B-B14F-4D97-AF65-F5344CB8AC3E}">
        <p14:creationId xmlns:p14="http://schemas.microsoft.com/office/powerpoint/2010/main" val="331298641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183860"/>
          </a:xfrm>
        </p:spPr>
        <p:txBody>
          <a:bodyPr/>
          <a:lstStyle/>
          <a:p>
            <a:r>
              <a:rPr lang="en-IN" dirty="0" smtClean="0"/>
              <a:t>Admin profile module :-</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940741" y="1081377"/>
            <a:ext cx="4074174" cy="5409910"/>
          </a:xfrm>
          <a:prstGeom prst="rect">
            <a:avLst/>
          </a:prstGeom>
        </p:spPr>
      </p:pic>
    </p:spTree>
    <p:extLst>
      <p:ext uri="{BB962C8B-B14F-4D97-AF65-F5344CB8AC3E}">
        <p14:creationId xmlns:p14="http://schemas.microsoft.com/office/powerpoint/2010/main" val="296217044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624" y="273141"/>
            <a:ext cx="8534400" cy="1507067"/>
          </a:xfrm>
        </p:spPr>
        <p:txBody>
          <a:bodyPr/>
          <a:lstStyle/>
          <a:p>
            <a:r>
              <a:rPr lang="en-IN" dirty="0" smtClean="0"/>
              <a:t>Category module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482284" y="1944121"/>
            <a:ext cx="3540581" cy="2977736"/>
          </a:xfrm>
          <a:prstGeom prst="rect">
            <a:avLst/>
          </a:prstGeom>
        </p:spPr>
      </p:pic>
    </p:spTree>
    <p:extLst>
      <p:ext uri="{BB962C8B-B14F-4D97-AF65-F5344CB8AC3E}">
        <p14:creationId xmlns:p14="http://schemas.microsoft.com/office/powerpoint/2010/main" val="252659342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0" y="0"/>
            <a:ext cx="9421896" cy="993029"/>
          </a:xfrm>
        </p:spPr>
        <p:txBody>
          <a:bodyPr/>
          <a:lstStyle/>
          <a:p>
            <a:r>
              <a:rPr lang="en-IN" dirty="0" smtClean="0"/>
              <a:t>Category introduction module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673873" y="3915547"/>
            <a:ext cx="6684811" cy="254091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673874" y="993028"/>
            <a:ext cx="6684811" cy="2736133"/>
          </a:xfrm>
          <a:prstGeom prst="rect">
            <a:avLst/>
          </a:prstGeom>
        </p:spPr>
      </p:pic>
    </p:spTree>
    <p:extLst>
      <p:ext uri="{BB962C8B-B14F-4D97-AF65-F5344CB8AC3E}">
        <p14:creationId xmlns:p14="http://schemas.microsoft.com/office/powerpoint/2010/main" val="385278916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017767"/>
          </a:xfrm>
        </p:spPr>
        <p:txBody>
          <a:bodyPr/>
          <a:lstStyle/>
          <a:p>
            <a:r>
              <a:rPr lang="en-IN" dirty="0" smtClean="0"/>
              <a:t>Question modules :-</a:t>
            </a:r>
            <a:endParaRPr lang="en-IN" dirty="0"/>
          </a:p>
        </p:txBody>
      </p:sp>
      <p:sp>
        <p:nvSpPr>
          <p:cNvPr id="3" name="Content Placeholder 2"/>
          <p:cNvSpPr>
            <a:spLocks noGrp="1"/>
          </p:cNvSpPr>
          <p:nvPr>
            <p:ph idx="1"/>
          </p:nvPr>
        </p:nvSpPr>
        <p:spPr>
          <a:xfrm>
            <a:off x="270745" y="620202"/>
            <a:ext cx="8534400" cy="1406792"/>
          </a:xfrm>
        </p:spPr>
        <p:txBody>
          <a:bodyPr/>
          <a:lstStyle/>
          <a:p>
            <a:r>
              <a:rPr lang="en-IN" dirty="0" smtClean="0"/>
              <a:t>With full evolution process with respect to time.</a:t>
            </a:r>
          </a:p>
          <a:p>
            <a:r>
              <a:rPr lang="en-IN" dirty="0" smtClean="0"/>
              <a:t>Stage 1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67567" y="1319916"/>
            <a:ext cx="4403007" cy="5360795"/>
          </a:xfrm>
          <a:prstGeom prst="rect">
            <a:avLst/>
          </a:prstGeom>
        </p:spPr>
      </p:pic>
    </p:spTree>
    <p:extLst>
      <p:ext uri="{BB962C8B-B14F-4D97-AF65-F5344CB8AC3E}">
        <p14:creationId xmlns:p14="http://schemas.microsoft.com/office/powerpoint/2010/main" val="177626211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017767"/>
          </a:xfrm>
        </p:spPr>
        <p:txBody>
          <a:bodyPr/>
          <a:lstStyle/>
          <a:p>
            <a:r>
              <a:rPr lang="en-IN" dirty="0" smtClean="0"/>
              <a:t>Question modules :-</a:t>
            </a:r>
            <a:endParaRPr lang="en-IN" dirty="0"/>
          </a:p>
        </p:txBody>
      </p:sp>
      <p:sp>
        <p:nvSpPr>
          <p:cNvPr id="3" name="Content Placeholder 2"/>
          <p:cNvSpPr>
            <a:spLocks noGrp="1"/>
          </p:cNvSpPr>
          <p:nvPr>
            <p:ph idx="1"/>
          </p:nvPr>
        </p:nvSpPr>
        <p:spPr>
          <a:xfrm>
            <a:off x="270745" y="620202"/>
            <a:ext cx="8534400" cy="1406792"/>
          </a:xfrm>
        </p:spPr>
        <p:txBody>
          <a:bodyPr/>
          <a:lstStyle/>
          <a:p>
            <a:r>
              <a:rPr lang="en-IN" dirty="0" smtClean="0"/>
              <a:t>Stage 2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413125" y="1017767"/>
            <a:ext cx="5015258" cy="5774263"/>
          </a:xfrm>
          <a:prstGeom prst="rect">
            <a:avLst/>
          </a:prstGeom>
        </p:spPr>
      </p:pic>
    </p:spTree>
    <p:extLst>
      <p:ext uri="{BB962C8B-B14F-4D97-AF65-F5344CB8AC3E}">
        <p14:creationId xmlns:p14="http://schemas.microsoft.com/office/powerpoint/2010/main" val="188560749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017767"/>
          </a:xfrm>
        </p:spPr>
        <p:txBody>
          <a:bodyPr/>
          <a:lstStyle/>
          <a:p>
            <a:r>
              <a:rPr lang="en-IN" dirty="0" smtClean="0"/>
              <a:t>Question modules :-</a:t>
            </a:r>
            <a:endParaRPr lang="en-IN" dirty="0"/>
          </a:p>
        </p:txBody>
      </p:sp>
      <p:sp>
        <p:nvSpPr>
          <p:cNvPr id="3" name="Content Placeholder 2"/>
          <p:cNvSpPr>
            <a:spLocks noGrp="1"/>
          </p:cNvSpPr>
          <p:nvPr>
            <p:ph idx="1"/>
          </p:nvPr>
        </p:nvSpPr>
        <p:spPr>
          <a:xfrm>
            <a:off x="270745" y="620202"/>
            <a:ext cx="8534400" cy="1406792"/>
          </a:xfrm>
        </p:spPr>
        <p:txBody>
          <a:bodyPr/>
          <a:lstStyle/>
          <a:p>
            <a:r>
              <a:rPr lang="en-IN" dirty="0" smtClean="0"/>
              <a:t>Stage 3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06607" y="834887"/>
            <a:ext cx="4927793" cy="5896431"/>
          </a:xfrm>
          <a:prstGeom prst="rect">
            <a:avLst/>
          </a:prstGeom>
        </p:spPr>
      </p:pic>
    </p:spTree>
    <p:extLst>
      <p:ext uri="{BB962C8B-B14F-4D97-AF65-F5344CB8AC3E}">
        <p14:creationId xmlns:p14="http://schemas.microsoft.com/office/powerpoint/2010/main" val="1412353603"/>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017767"/>
          </a:xfrm>
        </p:spPr>
        <p:txBody>
          <a:bodyPr/>
          <a:lstStyle/>
          <a:p>
            <a:r>
              <a:rPr lang="en-IN" dirty="0" smtClean="0"/>
              <a:t>Question modules :-</a:t>
            </a:r>
            <a:endParaRPr lang="en-IN" dirty="0"/>
          </a:p>
        </p:txBody>
      </p:sp>
      <p:sp>
        <p:nvSpPr>
          <p:cNvPr id="3" name="Content Placeholder 2"/>
          <p:cNvSpPr>
            <a:spLocks noGrp="1"/>
          </p:cNvSpPr>
          <p:nvPr>
            <p:ph idx="1"/>
          </p:nvPr>
        </p:nvSpPr>
        <p:spPr>
          <a:xfrm>
            <a:off x="270745" y="620202"/>
            <a:ext cx="8534400" cy="1406792"/>
          </a:xfrm>
        </p:spPr>
        <p:txBody>
          <a:bodyPr/>
          <a:lstStyle/>
          <a:p>
            <a:r>
              <a:rPr lang="en-IN" dirty="0" smtClean="0"/>
              <a:t>Stage 4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89271" y="930302"/>
            <a:ext cx="4832378" cy="5657257"/>
          </a:xfrm>
          <a:prstGeom prst="rect">
            <a:avLst/>
          </a:prstGeom>
        </p:spPr>
      </p:pic>
    </p:spTree>
    <p:extLst>
      <p:ext uri="{BB962C8B-B14F-4D97-AF65-F5344CB8AC3E}">
        <p14:creationId xmlns:p14="http://schemas.microsoft.com/office/powerpoint/2010/main" val="413248263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47" y="-92619"/>
            <a:ext cx="8534400" cy="1507067"/>
          </a:xfrm>
        </p:spPr>
        <p:txBody>
          <a:bodyPr/>
          <a:lstStyle/>
          <a:p>
            <a:r>
              <a:rPr lang="en-IN" dirty="0" smtClean="0"/>
              <a:t>What is guess it!</a:t>
            </a:r>
            <a:endParaRPr lang="en-IN" dirty="0"/>
          </a:p>
        </p:txBody>
      </p:sp>
      <p:sp>
        <p:nvSpPr>
          <p:cNvPr id="3" name="Content Placeholder 2"/>
          <p:cNvSpPr>
            <a:spLocks noGrp="1"/>
          </p:cNvSpPr>
          <p:nvPr>
            <p:ph idx="1"/>
          </p:nvPr>
        </p:nvSpPr>
        <p:spPr>
          <a:xfrm>
            <a:off x="1797395" y="1830788"/>
            <a:ext cx="8534400" cy="3615267"/>
          </a:xfrm>
        </p:spPr>
        <p:txBody>
          <a:bodyPr/>
          <a:lstStyle/>
          <a:p>
            <a:r>
              <a:rPr lang="en-US" dirty="0"/>
              <a:t>Guess It! Project is a game designed in </a:t>
            </a:r>
            <a:r>
              <a:rPr lang="en-US" dirty="0" smtClean="0"/>
              <a:t>JAVA.</a:t>
            </a:r>
          </a:p>
          <a:p>
            <a:r>
              <a:rPr lang="en-US" dirty="0" smtClean="0"/>
              <a:t>Every Question will be with partial images &amp; user have to guess it.</a:t>
            </a:r>
          </a:p>
          <a:p>
            <a:r>
              <a:rPr lang="en-US" dirty="0" smtClean="0"/>
              <a:t>There is a ID facility for every user</a:t>
            </a:r>
            <a:r>
              <a:rPr lang="en-IN" dirty="0" smtClean="0"/>
              <a:t>.</a:t>
            </a:r>
          </a:p>
          <a:p>
            <a:r>
              <a:rPr lang="en-IN" dirty="0"/>
              <a:t>Keeping and Maintaining the records is not a problem at all</a:t>
            </a:r>
            <a:r>
              <a:rPr lang="en-IN" dirty="0" smtClean="0"/>
              <a:t>.</a:t>
            </a:r>
          </a:p>
          <a:p>
            <a:r>
              <a:rPr lang="en-IN" dirty="0" smtClean="0"/>
              <a:t>Scores are given according to the guess time.</a:t>
            </a:r>
          </a:p>
          <a:p>
            <a:r>
              <a:rPr lang="en-IN" dirty="0" smtClean="0"/>
              <a:t>It can be further upgraded for extra features.</a:t>
            </a:r>
            <a:endParaRPr lang="en-US" dirty="0" smtClean="0"/>
          </a:p>
        </p:txBody>
      </p:sp>
    </p:spTree>
    <p:extLst>
      <p:ext uri="{BB962C8B-B14F-4D97-AF65-F5344CB8AC3E}">
        <p14:creationId xmlns:p14="http://schemas.microsoft.com/office/powerpoint/2010/main" val="2464244774"/>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017767"/>
          </a:xfrm>
        </p:spPr>
        <p:txBody>
          <a:bodyPr/>
          <a:lstStyle/>
          <a:p>
            <a:r>
              <a:rPr lang="en-IN" dirty="0" smtClean="0"/>
              <a:t>Question modules :-</a:t>
            </a:r>
            <a:endParaRPr lang="en-IN" dirty="0"/>
          </a:p>
        </p:txBody>
      </p:sp>
      <p:sp>
        <p:nvSpPr>
          <p:cNvPr id="3" name="Content Placeholder 2"/>
          <p:cNvSpPr>
            <a:spLocks noGrp="1"/>
          </p:cNvSpPr>
          <p:nvPr>
            <p:ph idx="1"/>
          </p:nvPr>
        </p:nvSpPr>
        <p:spPr>
          <a:xfrm>
            <a:off x="270745" y="620202"/>
            <a:ext cx="8534400" cy="1406792"/>
          </a:xfrm>
        </p:spPr>
        <p:txBody>
          <a:bodyPr/>
          <a:lstStyle/>
          <a:p>
            <a:r>
              <a:rPr lang="en-IN" dirty="0" smtClean="0"/>
              <a:t>Stage 5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65417" y="1017767"/>
            <a:ext cx="4760816" cy="5673242"/>
          </a:xfrm>
          <a:prstGeom prst="rect">
            <a:avLst/>
          </a:prstGeom>
        </p:spPr>
      </p:pic>
    </p:spTree>
    <p:extLst>
      <p:ext uri="{BB962C8B-B14F-4D97-AF65-F5344CB8AC3E}">
        <p14:creationId xmlns:p14="http://schemas.microsoft.com/office/powerpoint/2010/main" val="2986890144"/>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017767"/>
          </a:xfrm>
        </p:spPr>
        <p:txBody>
          <a:bodyPr/>
          <a:lstStyle/>
          <a:p>
            <a:r>
              <a:rPr lang="en-IN" dirty="0" smtClean="0"/>
              <a:t>Question modules :-</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74739" y="1341534"/>
            <a:ext cx="4772025" cy="465201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332302" y="1772285"/>
            <a:ext cx="4743450" cy="3679190"/>
          </a:xfrm>
          <a:prstGeom prst="rect">
            <a:avLst/>
          </a:prstGeom>
        </p:spPr>
      </p:pic>
    </p:spTree>
    <p:extLst>
      <p:ext uri="{BB962C8B-B14F-4D97-AF65-F5344CB8AC3E}">
        <p14:creationId xmlns:p14="http://schemas.microsoft.com/office/powerpoint/2010/main" val="285478976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65" y="185677"/>
            <a:ext cx="8534400" cy="1507067"/>
          </a:xfrm>
        </p:spPr>
        <p:txBody>
          <a:bodyPr/>
          <a:lstStyle/>
          <a:p>
            <a:r>
              <a:rPr lang="en-IN" dirty="0" smtClean="0"/>
              <a:t>Game over! Module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60442" y="2018637"/>
            <a:ext cx="4639310" cy="3886200"/>
          </a:xfrm>
          <a:prstGeom prst="rect">
            <a:avLst/>
          </a:prstGeom>
        </p:spPr>
      </p:pic>
    </p:spTree>
    <p:extLst>
      <p:ext uri="{BB962C8B-B14F-4D97-AF65-F5344CB8AC3E}">
        <p14:creationId xmlns:p14="http://schemas.microsoft.com/office/powerpoint/2010/main" val="376458409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992" y="180597"/>
            <a:ext cx="8534400" cy="1507067"/>
          </a:xfrm>
        </p:spPr>
        <p:txBody>
          <a:bodyPr/>
          <a:lstStyle/>
          <a:p>
            <a:r>
              <a:rPr lang="en-IN" dirty="0" smtClean="0"/>
              <a:t>Future scope :-</a:t>
            </a:r>
            <a:endParaRPr lang="en-IN" dirty="0"/>
          </a:p>
        </p:txBody>
      </p:sp>
      <p:sp>
        <p:nvSpPr>
          <p:cNvPr id="3" name="Content Placeholder 2"/>
          <p:cNvSpPr>
            <a:spLocks noGrp="1"/>
          </p:cNvSpPr>
          <p:nvPr>
            <p:ph idx="1"/>
          </p:nvPr>
        </p:nvSpPr>
        <p:spPr>
          <a:xfrm>
            <a:off x="1630417" y="1973911"/>
            <a:ext cx="8534400" cy="3615267"/>
          </a:xfrm>
        </p:spPr>
        <p:txBody>
          <a:bodyPr/>
          <a:lstStyle/>
          <a:p>
            <a:pPr lvl="0"/>
            <a:r>
              <a:rPr lang="en-US" dirty="0"/>
              <a:t>User should be able to view scores of other users and also challenge them with their own questions.</a:t>
            </a:r>
            <a:endParaRPr lang="en-IN" dirty="0"/>
          </a:p>
          <a:p>
            <a:pPr lvl="0"/>
            <a:r>
              <a:rPr lang="en-US" dirty="0"/>
              <a:t>User can comment on someone’s profile.</a:t>
            </a:r>
            <a:endParaRPr lang="en-IN" dirty="0"/>
          </a:p>
          <a:p>
            <a:pPr lvl="0"/>
            <a:r>
              <a:rPr lang="en-US" dirty="0"/>
              <a:t>Questions can be given or added by user.</a:t>
            </a:r>
            <a:endParaRPr lang="en-IN" dirty="0"/>
          </a:p>
          <a:p>
            <a:pPr lvl="0"/>
            <a:r>
              <a:rPr lang="en-US" dirty="0"/>
              <a:t>Users should also be provided with the feature of chat, so they can communicate with the person whom they follow, and the ones who follow them.</a:t>
            </a:r>
            <a:endParaRPr lang="en-IN" dirty="0"/>
          </a:p>
          <a:p>
            <a:pPr lvl="0"/>
            <a:r>
              <a:rPr lang="en-US" dirty="0"/>
              <a:t>User should also be share their scores on social media like Facebook, Twitter etc</a:t>
            </a:r>
            <a:r>
              <a:rPr lang="en-US" dirty="0" smtClean="0"/>
              <a:t>.</a:t>
            </a:r>
            <a:endParaRPr lang="en-IN" dirty="0"/>
          </a:p>
        </p:txBody>
      </p:sp>
    </p:spTree>
    <p:extLst>
      <p:ext uri="{BB962C8B-B14F-4D97-AF65-F5344CB8AC3E}">
        <p14:creationId xmlns:p14="http://schemas.microsoft.com/office/powerpoint/2010/main" val="2318148662"/>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640" y="2604752"/>
            <a:ext cx="3776470" cy="1507067"/>
          </a:xfrm>
        </p:spPr>
        <p:txBody>
          <a:bodyPr/>
          <a:lstStyle/>
          <a:p>
            <a:r>
              <a:rPr lang="en-IN" dirty="0" smtClean="0"/>
              <a:t>Thank you!!!</a:t>
            </a:r>
            <a:endParaRPr lang="en-IN" dirty="0"/>
          </a:p>
        </p:txBody>
      </p:sp>
      <p:sp>
        <p:nvSpPr>
          <p:cNvPr id="3" name="Content Placeholder 2"/>
          <p:cNvSpPr>
            <a:spLocks noGrp="1"/>
          </p:cNvSpPr>
          <p:nvPr>
            <p:ph idx="1"/>
          </p:nvPr>
        </p:nvSpPr>
        <p:spPr>
          <a:xfrm>
            <a:off x="628153" y="302150"/>
            <a:ext cx="7485228" cy="1422695"/>
          </a:xfrm>
        </p:spPr>
        <p:txBody>
          <a:bodyPr/>
          <a:lstStyle/>
          <a:p>
            <a:r>
              <a:rPr lang="en-IN" dirty="0" smtClean="0"/>
              <a:t>That’s All!</a:t>
            </a:r>
            <a:endParaRPr lang="en-IN" dirty="0"/>
          </a:p>
        </p:txBody>
      </p:sp>
    </p:spTree>
    <p:extLst>
      <p:ext uri="{BB962C8B-B14F-4D97-AF65-F5344CB8AC3E}">
        <p14:creationId xmlns:p14="http://schemas.microsoft.com/office/powerpoint/2010/main" val="2220324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38" y="289043"/>
            <a:ext cx="8534400" cy="1507067"/>
          </a:xfrm>
        </p:spPr>
        <p:txBody>
          <a:bodyPr/>
          <a:lstStyle/>
          <a:p>
            <a:r>
              <a:rPr lang="en-IN" dirty="0" smtClean="0"/>
              <a:t>Various modules :-</a:t>
            </a:r>
            <a:endParaRPr lang="en-IN" dirty="0"/>
          </a:p>
        </p:txBody>
      </p:sp>
      <p:sp>
        <p:nvSpPr>
          <p:cNvPr id="3" name="Content Placeholder 2"/>
          <p:cNvSpPr>
            <a:spLocks noGrp="1"/>
          </p:cNvSpPr>
          <p:nvPr>
            <p:ph idx="1"/>
          </p:nvPr>
        </p:nvSpPr>
        <p:spPr>
          <a:xfrm>
            <a:off x="5526556" y="1639957"/>
            <a:ext cx="5324863" cy="3615267"/>
          </a:xfrm>
        </p:spPr>
        <p:txBody>
          <a:bodyPr/>
          <a:lstStyle/>
          <a:p>
            <a:pPr lvl="0"/>
            <a:r>
              <a:rPr lang="en-US" dirty="0"/>
              <a:t>Registration Module.</a:t>
            </a:r>
            <a:endParaRPr lang="en-IN" dirty="0"/>
          </a:p>
          <a:p>
            <a:pPr lvl="0"/>
            <a:r>
              <a:rPr lang="en-US" dirty="0"/>
              <a:t>Login Module.</a:t>
            </a:r>
            <a:endParaRPr lang="en-IN" dirty="0"/>
          </a:p>
          <a:p>
            <a:pPr lvl="0"/>
            <a:r>
              <a:rPr lang="en-US" dirty="0" smtClean="0"/>
              <a:t>Admin Profile </a:t>
            </a:r>
            <a:r>
              <a:rPr lang="en-US" dirty="0"/>
              <a:t>Module.</a:t>
            </a:r>
            <a:endParaRPr lang="en-IN" dirty="0"/>
          </a:p>
          <a:p>
            <a:pPr lvl="0"/>
            <a:r>
              <a:rPr lang="en-US" dirty="0"/>
              <a:t>User Profile Module.</a:t>
            </a:r>
            <a:endParaRPr lang="en-IN" dirty="0"/>
          </a:p>
          <a:p>
            <a:pPr lvl="0"/>
            <a:r>
              <a:rPr lang="en-US" dirty="0"/>
              <a:t>Game Category Module.</a:t>
            </a:r>
            <a:endParaRPr lang="en-IN" dirty="0"/>
          </a:p>
          <a:p>
            <a:r>
              <a:rPr lang="en-US" dirty="0"/>
              <a:t>Score </a:t>
            </a:r>
            <a:r>
              <a:rPr lang="en-US" dirty="0" smtClean="0"/>
              <a:t>Module.</a:t>
            </a:r>
            <a:endParaRPr lang="en-IN" dirty="0"/>
          </a:p>
        </p:txBody>
      </p:sp>
    </p:spTree>
    <p:extLst>
      <p:ext uri="{BB962C8B-B14F-4D97-AF65-F5344CB8AC3E}">
        <p14:creationId xmlns:p14="http://schemas.microsoft.com/office/powerpoint/2010/main" val="1279512851"/>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33" y="376507"/>
            <a:ext cx="8534400" cy="1507067"/>
          </a:xfrm>
        </p:spPr>
        <p:txBody>
          <a:bodyPr/>
          <a:lstStyle/>
          <a:p>
            <a:r>
              <a:rPr lang="en-IN" dirty="0" smtClean="0"/>
              <a:t>Operation</a:t>
            </a:r>
            <a:endParaRPr lang="en-IN" dirty="0"/>
          </a:p>
        </p:txBody>
      </p:sp>
      <p:sp>
        <p:nvSpPr>
          <p:cNvPr id="3" name="Content Placeholder 2"/>
          <p:cNvSpPr>
            <a:spLocks noGrp="1"/>
          </p:cNvSpPr>
          <p:nvPr>
            <p:ph idx="1"/>
          </p:nvPr>
        </p:nvSpPr>
        <p:spPr>
          <a:xfrm>
            <a:off x="1447537" y="1973912"/>
            <a:ext cx="9270821" cy="3464780"/>
          </a:xfrm>
        </p:spPr>
        <p:txBody>
          <a:bodyPr>
            <a:normAutofit/>
          </a:bodyPr>
          <a:lstStyle/>
          <a:p>
            <a:r>
              <a:rPr lang="en-US" sz="2400" b="1" dirty="0"/>
              <a:t>Registration Module</a:t>
            </a:r>
            <a:r>
              <a:rPr lang="en-US" sz="2400" dirty="0"/>
              <a:t>: To use Guess It! users are required to register with an authenticated Email ID and unique username. </a:t>
            </a:r>
            <a:r>
              <a:rPr lang="en-US" sz="2400" dirty="0" smtClean="0"/>
              <a:t>Registration Module for create a new profile. The </a:t>
            </a:r>
            <a:r>
              <a:rPr lang="en-US" sz="2400" dirty="0"/>
              <a:t>Fields are mandatory to fill. If user would register successfully, he/she would be asked to log In and choose the topics in which they are interested. After topic selection, Introduction of the topic type game will be shown and game will start. </a:t>
            </a:r>
            <a:endParaRPr lang="en-IN" sz="2400" dirty="0"/>
          </a:p>
        </p:txBody>
      </p:sp>
    </p:spTree>
    <p:extLst>
      <p:ext uri="{BB962C8B-B14F-4D97-AF65-F5344CB8AC3E}">
        <p14:creationId xmlns:p14="http://schemas.microsoft.com/office/powerpoint/2010/main" val="354093256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33" y="376507"/>
            <a:ext cx="8534400" cy="1507067"/>
          </a:xfrm>
        </p:spPr>
        <p:txBody>
          <a:bodyPr/>
          <a:lstStyle/>
          <a:p>
            <a:r>
              <a:rPr lang="en-IN" dirty="0" smtClean="0"/>
              <a:t>Operation</a:t>
            </a:r>
            <a:endParaRPr lang="en-IN" dirty="0"/>
          </a:p>
        </p:txBody>
      </p:sp>
      <p:sp>
        <p:nvSpPr>
          <p:cNvPr id="3" name="Content Placeholder 2"/>
          <p:cNvSpPr>
            <a:spLocks noGrp="1"/>
          </p:cNvSpPr>
          <p:nvPr>
            <p:ph idx="1"/>
          </p:nvPr>
        </p:nvSpPr>
        <p:spPr>
          <a:xfrm>
            <a:off x="1781492" y="1883574"/>
            <a:ext cx="9270821" cy="3464780"/>
          </a:xfrm>
        </p:spPr>
        <p:txBody>
          <a:bodyPr>
            <a:normAutofit/>
          </a:bodyPr>
          <a:lstStyle/>
          <a:p>
            <a:r>
              <a:rPr lang="en-US" sz="2400" b="1" dirty="0"/>
              <a:t>Login Module: </a:t>
            </a:r>
            <a:r>
              <a:rPr lang="en-US" sz="2400" dirty="0" smtClean="0"/>
              <a:t>Login Module provides user to login into their accounts. Users </a:t>
            </a:r>
            <a:r>
              <a:rPr lang="en-US" sz="2400" dirty="0"/>
              <a:t>are required to login with their username and password to play Guess It!.</a:t>
            </a:r>
            <a:r>
              <a:rPr lang="en-IN" sz="2400" dirty="0"/>
              <a:t> User need to login here to play the game. After login, user information will be shown and user can start playing.</a:t>
            </a:r>
          </a:p>
        </p:txBody>
      </p:sp>
    </p:spTree>
    <p:extLst>
      <p:ext uri="{BB962C8B-B14F-4D97-AF65-F5344CB8AC3E}">
        <p14:creationId xmlns:p14="http://schemas.microsoft.com/office/powerpoint/2010/main" val="2964251354"/>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33" y="376507"/>
            <a:ext cx="8534400" cy="1507067"/>
          </a:xfrm>
        </p:spPr>
        <p:txBody>
          <a:bodyPr/>
          <a:lstStyle/>
          <a:p>
            <a:r>
              <a:rPr lang="en-IN" dirty="0" smtClean="0"/>
              <a:t>Operation</a:t>
            </a:r>
            <a:endParaRPr lang="en-IN" dirty="0"/>
          </a:p>
        </p:txBody>
      </p:sp>
      <p:sp>
        <p:nvSpPr>
          <p:cNvPr id="3" name="Content Placeholder 2"/>
          <p:cNvSpPr>
            <a:spLocks noGrp="1"/>
          </p:cNvSpPr>
          <p:nvPr>
            <p:ph idx="1"/>
          </p:nvPr>
        </p:nvSpPr>
        <p:spPr>
          <a:xfrm>
            <a:off x="1598612" y="1950058"/>
            <a:ext cx="9270821" cy="3464780"/>
          </a:xfrm>
        </p:spPr>
        <p:txBody>
          <a:bodyPr>
            <a:normAutofit/>
          </a:bodyPr>
          <a:lstStyle/>
          <a:p>
            <a:r>
              <a:rPr lang="en-IN" sz="2400" b="1" dirty="0"/>
              <a:t>Admin Module: </a:t>
            </a:r>
            <a:r>
              <a:rPr lang="en-IN" sz="2400" dirty="0" smtClean="0"/>
              <a:t>Admin Module is just a User Profile Module but with Database access. Admin can </a:t>
            </a:r>
            <a:r>
              <a:rPr lang="en-IN" sz="2400" dirty="0"/>
              <a:t>Login with their own generated passwords whenever they would want to update database. Admin can update, delete or renew the database. Admin can also play the game</a:t>
            </a:r>
            <a:r>
              <a:rPr lang="en-US" sz="2400" dirty="0" smtClean="0"/>
              <a:t>. </a:t>
            </a:r>
            <a:endParaRPr lang="en-IN" sz="2400" dirty="0"/>
          </a:p>
        </p:txBody>
      </p:sp>
    </p:spTree>
    <p:extLst>
      <p:ext uri="{BB962C8B-B14F-4D97-AF65-F5344CB8AC3E}">
        <p14:creationId xmlns:p14="http://schemas.microsoft.com/office/powerpoint/2010/main" val="317558169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33" y="376507"/>
            <a:ext cx="8534400" cy="1507067"/>
          </a:xfrm>
        </p:spPr>
        <p:txBody>
          <a:bodyPr/>
          <a:lstStyle/>
          <a:p>
            <a:r>
              <a:rPr lang="en-IN" dirty="0" smtClean="0"/>
              <a:t>Operation</a:t>
            </a:r>
            <a:endParaRPr lang="en-IN" dirty="0"/>
          </a:p>
        </p:txBody>
      </p:sp>
      <p:sp>
        <p:nvSpPr>
          <p:cNvPr id="3" name="Content Placeholder 2"/>
          <p:cNvSpPr>
            <a:spLocks noGrp="1"/>
          </p:cNvSpPr>
          <p:nvPr>
            <p:ph idx="1"/>
          </p:nvPr>
        </p:nvSpPr>
        <p:spPr>
          <a:xfrm>
            <a:off x="1447537" y="1973912"/>
            <a:ext cx="9270821" cy="3464780"/>
          </a:xfrm>
        </p:spPr>
        <p:txBody>
          <a:bodyPr>
            <a:normAutofit/>
          </a:bodyPr>
          <a:lstStyle/>
          <a:p>
            <a:r>
              <a:rPr lang="en-US" sz="2400" b="1" dirty="0"/>
              <a:t>User Profile Module: </a:t>
            </a:r>
            <a:r>
              <a:rPr lang="en-US" sz="2400" dirty="0"/>
              <a:t>User Profile </a:t>
            </a:r>
            <a:r>
              <a:rPr lang="en-US" sz="2400" dirty="0" smtClean="0"/>
              <a:t>module </a:t>
            </a:r>
            <a:r>
              <a:rPr lang="en-US" sz="2400" dirty="0"/>
              <a:t>would help user to see his/her scores in every category. User can update his/her profile picture and bio data. User can also change his password to new one if desired. Here on user can play the game.</a:t>
            </a:r>
            <a:endParaRPr lang="en-IN" sz="2400" dirty="0"/>
          </a:p>
        </p:txBody>
      </p:sp>
    </p:spTree>
    <p:extLst>
      <p:ext uri="{BB962C8B-B14F-4D97-AF65-F5344CB8AC3E}">
        <p14:creationId xmlns:p14="http://schemas.microsoft.com/office/powerpoint/2010/main" val="182466537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33" y="376507"/>
            <a:ext cx="8534400" cy="1507067"/>
          </a:xfrm>
        </p:spPr>
        <p:txBody>
          <a:bodyPr/>
          <a:lstStyle/>
          <a:p>
            <a:r>
              <a:rPr lang="en-IN" dirty="0" smtClean="0"/>
              <a:t>Operation</a:t>
            </a:r>
            <a:endParaRPr lang="en-IN" dirty="0"/>
          </a:p>
        </p:txBody>
      </p:sp>
      <p:sp>
        <p:nvSpPr>
          <p:cNvPr id="3" name="Content Placeholder 2"/>
          <p:cNvSpPr>
            <a:spLocks noGrp="1"/>
          </p:cNvSpPr>
          <p:nvPr>
            <p:ph idx="1"/>
          </p:nvPr>
        </p:nvSpPr>
        <p:spPr>
          <a:xfrm>
            <a:off x="1447537" y="1973912"/>
            <a:ext cx="9270821" cy="3464780"/>
          </a:xfrm>
        </p:spPr>
        <p:txBody>
          <a:bodyPr>
            <a:normAutofit/>
          </a:bodyPr>
          <a:lstStyle/>
          <a:p>
            <a:r>
              <a:rPr lang="en-US" sz="2400" b="1" dirty="0"/>
              <a:t>Game Category Module: </a:t>
            </a:r>
            <a:r>
              <a:rPr lang="en-US" sz="2400" dirty="0"/>
              <a:t>This is the </a:t>
            </a:r>
            <a:r>
              <a:rPr lang="en-US" sz="2400" dirty="0" smtClean="0"/>
              <a:t>module </a:t>
            </a:r>
            <a:r>
              <a:rPr lang="en-US" sz="2400" dirty="0"/>
              <a:t>where User need to choose one category from one of the given category to play the game. This will redirect the user to the introduction and rules of the game and let the user answer the given questions. There will be five question in each category and a hint is provided in every question. User can only use 3 hints in a specific category. At last, user will get redirected to Score Module.</a:t>
            </a:r>
            <a:endParaRPr lang="en-IN" sz="2400" dirty="0"/>
          </a:p>
        </p:txBody>
      </p:sp>
    </p:spTree>
    <p:extLst>
      <p:ext uri="{BB962C8B-B14F-4D97-AF65-F5344CB8AC3E}">
        <p14:creationId xmlns:p14="http://schemas.microsoft.com/office/powerpoint/2010/main" val="2530462586"/>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33" y="376507"/>
            <a:ext cx="8534400" cy="1507067"/>
          </a:xfrm>
        </p:spPr>
        <p:txBody>
          <a:bodyPr/>
          <a:lstStyle/>
          <a:p>
            <a:r>
              <a:rPr lang="en-IN" dirty="0" smtClean="0"/>
              <a:t>Operation</a:t>
            </a:r>
            <a:endParaRPr lang="en-IN" dirty="0"/>
          </a:p>
        </p:txBody>
      </p:sp>
      <p:sp>
        <p:nvSpPr>
          <p:cNvPr id="3" name="Content Placeholder 2"/>
          <p:cNvSpPr>
            <a:spLocks noGrp="1"/>
          </p:cNvSpPr>
          <p:nvPr>
            <p:ph idx="1"/>
          </p:nvPr>
        </p:nvSpPr>
        <p:spPr>
          <a:xfrm>
            <a:off x="1447537" y="1973912"/>
            <a:ext cx="9270821" cy="3464780"/>
          </a:xfrm>
        </p:spPr>
        <p:txBody>
          <a:bodyPr>
            <a:normAutofit/>
          </a:bodyPr>
          <a:lstStyle/>
          <a:p>
            <a:r>
              <a:rPr lang="en-US" sz="2400" b="1" dirty="0"/>
              <a:t>Score Module: </a:t>
            </a:r>
            <a:r>
              <a:rPr lang="en-US" sz="2400" dirty="0"/>
              <a:t>At the end of the game, user will be redirected to the Score Module. Here the total score of the User will be shown and User will get redirected to the User Profile Module to see the updated scores of the user and to play again in other category.</a:t>
            </a:r>
            <a:endParaRPr lang="en-IN" sz="2400" dirty="0"/>
          </a:p>
        </p:txBody>
      </p:sp>
    </p:spTree>
    <p:extLst>
      <p:ext uri="{BB962C8B-B14F-4D97-AF65-F5344CB8AC3E}">
        <p14:creationId xmlns:p14="http://schemas.microsoft.com/office/powerpoint/2010/main" val="155572113"/>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55</TotalTime>
  <Words>633</Words>
  <Application>Microsoft Office PowerPoint</Application>
  <PresentationFormat>Widescreen</PresentationFormat>
  <Paragraphs>55</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Century Gothic</vt:lpstr>
      <vt:lpstr>Wingdings 3</vt:lpstr>
      <vt:lpstr>Slice</vt:lpstr>
      <vt:lpstr>Guess it!</vt:lpstr>
      <vt:lpstr>What is guess it!</vt:lpstr>
      <vt:lpstr>Various modules :-</vt:lpstr>
      <vt:lpstr>Operation</vt:lpstr>
      <vt:lpstr>Operation</vt:lpstr>
      <vt:lpstr>Operation</vt:lpstr>
      <vt:lpstr>Operation</vt:lpstr>
      <vt:lpstr>Operation</vt:lpstr>
      <vt:lpstr>Operation</vt:lpstr>
      <vt:lpstr>Login module :-</vt:lpstr>
      <vt:lpstr>Sign up module :-</vt:lpstr>
      <vt:lpstr>User profile module :-</vt:lpstr>
      <vt:lpstr>Admin profile module :-</vt:lpstr>
      <vt:lpstr>Category module :-</vt:lpstr>
      <vt:lpstr>Category introduction module :-</vt:lpstr>
      <vt:lpstr>Question modules :-</vt:lpstr>
      <vt:lpstr>Question modules :-</vt:lpstr>
      <vt:lpstr>Question modules :-</vt:lpstr>
      <vt:lpstr>Question modules :-</vt:lpstr>
      <vt:lpstr>Question modules :-</vt:lpstr>
      <vt:lpstr>Question modules :-</vt:lpstr>
      <vt:lpstr>Game over! Module :-</vt:lpstr>
      <vt:lpstr>Future scope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Guess it!</dc:title>
  <dc:creator>Windows User</dc:creator>
  <cp:lastModifiedBy>Windows User</cp:lastModifiedBy>
  <cp:revision>8</cp:revision>
  <dcterms:created xsi:type="dcterms:W3CDTF">2017-10-24T17:23:54Z</dcterms:created>
  <dcterms:modified xsi:type="dcterms:W3CDTF">2018-08-17T13:07:49Z</dcterms:modified>
</cp:coreProperties>
</file>