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5"/>
    <p:restoredTop sz="94576"/>
  </p:normalViewPr>
  <p:slideViewPr>
    <p:cSldViewPr snapToGrid="0">
      <p:cViewPr>
        <p:scale>
          <a:sx n="200" d="100"/>
          <a:sy n="200" d="100"/>
        </p:scale>
        <p:origin x="2592" y="-3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0:11:35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0 24575,'-8'94'0,"1"-1"0,-1 1 0,0-1 0,1 1 0,-1-1 0,0 1 0,1-1 0,-1 1 0,0-1 0,1 1 0,-1 0 0,3-19 0,-3 19 0,2-19 0,-2 22 0,-2 15 0,-1 9 0,0 4 0,1-3 0,0-8 0,2-15 0,2-20 0,2-28 0,5-31 0,0-21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0:11:50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203 144 24575,'63'-3'0,"0"0"0,27 2 0,9 2-1451,-20-1 1,4 0 0,8 1 1450,-9 2 0,8 0 0,3 0 0,1 1 0,-3 0-1150,-7 1 0,-2-1 0,0 1 0,1 0 0,1 0 1150,10 0 0,2 0 0,1 0 0,-1 1 0,0 1 0,-3 2 0,1 1 0,-2 1 0,-1 0 0,-5-2 0,0-1 0,-5-1 0,0 0 0,4 1-145,-1 1 0,4 1 0,1 0 0,-2 1 0,-4-2 145,0 0 0,-4-1 0,-1 0 0,-1 0 0,23 2 0,-1-1 0,0 0 0,-24-3 0,1 0 0,-1 0 0,-2 0 0,10 1 0,-2 1 0,3-1-572,13 0 1,3 0 0,-2 0 571,-11 1 0,-1 1 0,-3-2 0,-8-2 0,-2-2 0,3 1 0,9 2 0,3 0 0,-4-1 0,13-2 0,2 1 0,-26 2 0,6 3 0,1-1 0,-3-1 0,14-3 0,-2-2 0,-1 1 0,-2 4 0,0 1 0,2-1 0,-12-6 0,4-1 0,-1 0 0,-5 0 0,3 1 0,-3 1 0,2-1 0,19 1 0,5 0 0,-5 0 0,-16-2 0,-3 0 0,1 1 0,5 1 0,1 0 0,-1-1 61,-6 0 0,0-1 0,-3-1-61,27 1 0,-2 0 0,-24 0 0,0 0 0,-4 0 0,11 0 0,-2 0 0,14 0 0,-1 0 0,-15 0 0,-1 0 0,10 0 0,-3 0 1781,-26 0 0,-1 0-1781,17 1 0,1-2 0,-9-1 0,-2 0 0,-7 1 0,0 1 0,4-3 0,-8 1 3203,-14 2-3203,17-6 0,34-18 0,-29 7 0,-1 0 0,-4 0 0,-17 7 3214,27-14-3214,-16 9 1838,16-10-1838,-5 3 0,4 1 0,-3 0 540,-9 3-540,15-6 0,20 2 0,-25 3 0,20 1 0,-31 10 0,43-2-770,-5 5 770,-33 3 0,1 0 0,1 2 0,1 0 0,0-2 0,2-1 0,1 3 0,1-1 0,15-1 0,0 0-729,-18 2 0,0 0 729,17 0 0,1 0 0,-4 0 0,-1 0 0,1 0 0,2 0 0,9 0 0,0 0 0,-8 0 0,-1 0 0,5-2 0,0 0 0,0-1 0,0 0 0,-7-1 0,-2-2 0,-3 2 0,0-1 0,3 1 0,-2-1 0,-13-2 0,-2 1 0,3 2 0,1-2-191,9-4 0,-2-2 191,-15 5 0,-1 0 0,7-3 0,1-2 0,12 1 0,-5 0 0,12-3 0,1 2 0,-4 1 0,-16 3 0,3 2 0,2-1 0,4 0 0,22-1 0,-14 0 0,-26 4 0,-1-2 698,2 6-698,-15-3 0,30 3 0,-20 0 0,48 0 0,-17 0 0,5 0 0,13 0 0,-30 0 0,-12 0 0,-1 0 0,13 3 0,30 5 0,-42 0 0,32 10 1484,-27-6-1484,-1 5 428,28 6-428,-18-3 0,26 8 0,-21-6 0,-20-8 0,2 1-525,37 22 525,1-10 0,0-1 0,-41-7 0,-2-1 0,19 0 0,-4-4-40,-1-4 40,-12-3 0,2 0 0,45 7-358,-36-4 1,-1-1 357,26 2 0,-37-7 0,-12 0 505,-28-4-505,-5 0 40,1 2-40,-3 8 735,2-4-735,-1 11 0,6 20 0,-5-2 0,4 4 0,-7-32 0,1 29 0,-2 0 0,0 19 0,0 7 0,0 33 0,0-36 0,0 0 0,0 40 0,-4-9 0,0-10 0,-3-3 0,3-44 0,1 46 0,-1-40 0,4 28 0,-3-37 0,5-13 0,-2-17 0,0 0 0,-4-2 0,1 4 0,-1 8 0,2 1 0,-1 4 0,-2-3 0,-2 3 0,-2 1 0,-4 9 0,-17 34 0,-8-3 0,-7 19 0,-18 1 0,9-8 0,-6-2 0,-2 3 0,19-29 0,3 2 0,16-23 0,11-1 0,5-8 0,1 3 0,2 1 0,3-6 0,-3 1 0,1-2 0,1 2 0,-4 4 0,7 2 0,-5 0 0,5 3 0,-5 4 0,4-2 0,-4 1 0,2-6 0,-2 6 0,-2 39 0,-1 35 0,-1-15 0,-2 7-1124,1 5 1,-2 2 1123,-1-2 0,-1 1 0,2-25 0,-1 1 0,2-7 0,3-10 0,0-3-233,-8 21 1,2-10 232,9-29 0,-5 11 0,8-29 0,-1-5 0,-1-4 2189,-6-11-2189,2 1 523,-2-7-523,1 4 0,-5-4 0,1 2 0,-10-5 0,4 4 0,-10-5 0,-1 2 0,-19-8 0,-3 2 0,-35-13 0,7 8 0,-13 1 0,12 7 0,5 10 0,5-3 0,14 4 0,-10-4 0,18 1 0,-20-8 0,18 6 0,-17-5 0,6 6 0,-5-1 0,-11 1 0,15 1 0,-4 5 0,0-8 0,-18 7 0,4-5 0,29 8 0,0 1 0,-30-5 0,30 6 0,-1 1 0,-33-3 0,35 2 0,-2 2-587,-6-1 0,-1 0 587,0 0 0,-1 0 0,-16 0 0,-1 0 0,8-2 0,0 0 0,-2 1 0,3 0 0,13-1 0,0 0 0,-14 2 0,-1 0 0,15 0 0,-1 0 0,-20 0 0,-1 0-296,13 1 0,0-2 296,-7-2 0,0-2 0,5 0 0,-1-1-803,-10-4 0,0 1 803,1 3 0,2 1 0,7-2 0,0 1-202,-5 5 0,3 1 202,17-2 0,0 0 0,-19 2 0,1 0 0,-22 0-177,20-2 1,-2 0 176,17 1 0,1 1 0,-16-3 0,-3 1 0,-4 2 0,0 0 0,10 0 0,0 0 0,-14 0 0,-1 0 0,14 0 0,0 0 0,-5 0 0,-3 0 0,-9 0 0,-3 0-1074,-2 0 0,0 0 1074,0 0 0,1 0 0,2 2 0,3 0-13,15 1 1,2 0 12,-7 2 0,-1-1 0,7-1 0,0 0 0,-3-1 0,0 0 0,0-2 0,1 0 0,1 2 0,1 0-145,2-1 1,3-1 144,11 2 0,1 0 0,-10-1 0,0-2 0,13 1 0,1 0 0,-7 0 0,-1 0 0,-3 0 0,1 0 0,1 0 0,-1 0 0,-5 2 0,0 0 0,4-1 0,1-1 0,-1 2 0,0 0 0,3 0 0,-1 0 0,-14-2 0,-2 1 0,4 3 0,0 0-27,-6-3 0,-1 0 27,-3 3 0,-1 0 0,2-3 0,0 0 0,-2 1 0,0 0 0,6-2 0,-2 0 293,-20 3 0,-1-1-293,16-1 0,-2 0 0,3 0 0,-5 2 0,5-2 0,-6-1 0,1 0 0,10 0 0,-3 0 0,2 0 0,10 0 0,2 0 0,-2 0 0,-11 0 0,-4 0 0,4 0 0,-16 0 0,-1 0 0,13 0 0,-3 0 0,5 0 0,-8 0 0,3 0 0,19 0 0,0 0 0,0 0 0,-23-2 0,4 0 0,22 1 0,2 0 540,-1-2 1,0-2-541,4 3 0,2-1 0,-37-5 0,6 0 0,6 1 0,-7-5 0,1 6 0,33-2 0,0 1 0,-22 5 0,19-6 0,0 0 0,-27-1 0,12 2 0,-1-1 0,23 0 0,1 1 0,-7 2 0,-2 0 0,-1-3 0,-1-1 0,6 3 0,-2-2 0,-16-3 0,-1-1 0,12 1 0,-1-1-73,-13-4 0,3-1 73,-23-5 0,22 2 0,1-1 0,-17-5 0,36 9 0,0-1 0,-20-8 1350,13 5-1350,2-3 2330,8 3-2330,1-2 368,12 4-368,-5 0 1076,0-3-1076,0-1 0,-2-1 0,7 5 0,-3 1 0,-14 0 0,2 1 0,-25-2 0,27 9 0,-25-5 0,31 8 0,-4-1 0,6 3 0,19 4 0,-5-2 0,8 1 0,-9 1 0,-5 1 0,-19 1 0,7 5 0,-21-2 0,10 6 0,-16-5 0,8 5 0,12-7 0,9 1 0,25-2 0,4-2 0,11 0 0,3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59EAE-7192-4644-902B-FDE1AFA014CA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AAC3B-3B94-4C4B-8F51-A3CDB346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73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AAC3B-3B94-4C4B-8F51-A3CDB3469A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8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DFB-71A7-0742-9BC1-25A0EB210C48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FD4D-C384-D64D-8C75-238AAFC40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8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DFB-71A7-0742-9BC1-25A0EB210C48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FD4D-C384-D64D-8C75-238AAFC40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DFB-71A7-0742-9BC1-25A0EB210C48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FD4D-C384-D64D-8C75-238AAFC40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DFB-71A7-0742-9BC1-25A0EB210C48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FD4D-C384-D64D-8C75-238AAFC40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DFB-71A7-0742-9BC1-25A0EB210C48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FD4D-C384-D64D-8C75-238AAFC40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7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DFB-71A7-0742-9BC1-25A0EB210C48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FD4D-C384-D64D-8C75-238AAFC40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7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DFB-71A7-0742-9BC1-25A0EB210C48}" type="datetimeFigureOut">
              <a:rPr lang="en-US" smtClean="0"/>
              <a:t>3/12/24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FD4D-C384-D64D-8C75-238AAFC40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DFB-71A7-0742-9BC1-25A0EB210C48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FD4D-C384-D64D-8C75-238AAFC40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4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DFB-71A7-0742-9BC1-25A0EB210C48}" type="datetimeFigureOut">
              <a:rPr lang="en-US" smtClean="0"/>
              <a:t>3/12/24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FD4D-C384-D64D-8C75-238AAFC40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1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DFB-71A7-0742-9BC1-25A0EB210C48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FD4D-C384-D64D-8C75-238AAFC40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7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3DFB-71A7-0742-9BC1-25A0EB210C48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FD4D-C384-D64D-8C75-238AAFC40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0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33DFB-71A7-0742-9BC1-25A0EB210C48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9FD4D-C384-D64D-8C75-238AAFC40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0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3780-19C4-35CF-6E49-C7EA8083C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193" y="661500"/>
            <a:ext cx="1915097" cy="37667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250" dirty="0"/>
              <a:t>Jasmine 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B1520-2D14-9386-CB06-D26588A80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125" y="1350811"/>
            <a:ext cx="5022474" cy="747309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1013" dirty="0"/>
              <a:t>Short paragraph about me </a:t>
            </a:r>
          </a:p>
          <a:p>
            <a:pPr algn="l"/>
            <a:r>
              <a:rPr lang="en-US" sz="1013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l"/>
            <a:endParaRPr lang="en-US" sz="1013" dirty="0"/>
          </a:p>
          <a:p>
            <a:pPr algn="l"/>
            <a:r>
              <a:rPr lang="en-US" sz="1013" dirty="0"/>
              <a:t>Nunc viverra imperdiet enim. Fusce est. Vivamus a tellus.</a:t>
            </a:r>
          </a:p>
          <a:p>
            <a:pPr algn="l"/>
            <a:endParaRPr lang="en-US" sz="1013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808D86-F283-D46E-094A-8F176463D9B0}"/>
              </a:ext>
            </a:extLst>
          </p:cNvPr>
          <p:cNvCxnSpPr/>
          <p:nvPr/>
        </p:nvCxnSpPr>
        <p:spPr>
          <a:xfrm>
            <a:off x="0" y="1038175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9A21E4B7-D9F1-2494-EAB2-935C283D1163}"/>
              </a:ext>
            </a:extLst>
          </p:cNvPr>
          <p:cNvSpPr txBox="1">
            <a:spLocks/>
          </p:cNvSpPr>
          <p:nvPr/>
        </p:nvSpPr>
        <p:spPr>
          <a:xfrm>
            <a:off x="4559143" y="661500"/>
            <a:ext cx="836676" cy="376675"/>
          </a:xfrm>
          <a:prstGeom prst="rect">
            <a:avLst/>
          </a:prstGeom>
          <a:ln>
            <a:noFill/>
          </a:ln>
        </p:spPr>
        <p:txBody>
          <a:bodyPr vert="horz" lIns="51435" tIns="25718" rIns="51435" bIns="25718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25" dirty="0"/>
              <a:t>About Me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4BA502-F90E-8CBB-0E1B-45BC5E900D74}"/>
              </a:ext>
            </a:extLst>
          </p:cNvPr>
          <p:cNvSpPr txBox="1">
            <a:spLocks/>
          </p:cNvSpPr>
          <p:nvPr/>
        </p:nvSpPr>
        <p:spPr>
          <a:xfrm>
            <a:off x="5189474" y="661500"/>
            <a:ext cx="836676" cy="376675"/>
          </a:xfrm>
          <a:prstGeom prst="rect">
            <a:avLst/>
          </a:prstGeom>
          <a:ln>
            <a:noFill/>
          </a:ln>
        </p:spPr>
        <p:txBody>
          <a:bodyPr vert="horz" lIns="51435" tIns="25718" rIns="51435" bIns="25718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25" dirty="0"/>
              <a:t>Work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CAD93B-5BAC-2AD7-C264-66CFD9F3F01B}"/>
              </a:ext>
            </a:extLst>
          </p:cNvPr>
          <p:cNvSpPr txBox="1">
            <a:spLocks/>
          </p:cNvSpPr>
          <p:nvPr/>
        </p:nvSpPr>
        <p:spPr>
          <a:xfrm>
            <a:off x="5673772" y="725539"/>
            <a:ext cx="836676" cy="312636"/>
          </a:xfrm>
          <a:prstGeom prst="rect">
            <a:avLst/>
          </a:prstGeom>
          <a:ln>
            <a:noFill/>
          </a:ln>
        </p:spPr>
        <p:txBody>
          <a:bodyPr vert="horz" lIns="51435" tIns="25718" rIns="51435" bIns="25718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25" dirty="0"/>
              <a:t>Contact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03B3E0-25EB-07E7-92EE-F4621E3B66BD}"/>
              </a:ext>
            </a:extLst>
          </p:cNvPr>
          <p:cNvCxnSpPr>
            <a:cxnSpLocks/>
          </p:cNvCxnSpPr>
          <p:nvPr/>
        </p:nvCxnSpPr>
        <p:spPr>
          <a:xfrm>
            <a:off x="1257487" y="1038175"/>
            <a:ext cx="0" cy="1115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11D0684-658F-4646-0A2A-171B2737EB25}"/>
              </a:ext>
            </a:extLst>
          </p:cNvPr>
          <p:cNvSpPr/>
          <p:nvPr/>
        </p:nvSpPr>
        <p:spPr>
          <a:xfrm>
            <a:off x="1537992" y="2488090"/>
            <a:ext cx="1441580" cy="1362269"/>
          </a:xfrm>
          <a:prstGeom prst="rect">
            <a:avLst/>
          </a:prstGeom>
          <a:ln w="28575">
            <a:solidFill>
              <a:srgbClr val="00206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31ACC8-3ACE-766A-87A4-AF2078719CCA}"/>
              </a:ext>
            </a:extLst>
          </p:cNvPr>
          <p:cNvSpPr/>
          <p:nvPr/>
        </p:nvSpPr>
        <p:spPr>
          <a:xfrm>
            <a:off x="3429000" y="2512898"/>
            <a:ext cx="1441580" cy="1362269"/>
          </a:xfrm>
          <a:prstGeom prst="rect">
            <a:avLst/>
          </a:prstGeom>
          <a:ln w="28575">
            <a:solidFill>
              <a:srgbClr val="00206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2C53C-23F1-FB2E-059C-5BAB2A5B0284}"/>
              </a:ext>
            </a:extLst>
          </p:cNvPr>
          <p:cNvSpPr/>
          <p:nvPr/>
        </p:nvSpPr>
        <p:spPr>
          <a:xfrm>
            <a:off x="1506115" y="4078337"/>
            <a:ext cx="1441580" cy="1362269"/>
          </a:xfrm>
          <a:prstGeom prst="rect">
            <a:avLst/>
          </a:prstGeom>
          <a:ln w="28575">
            <a:solidFill>
              <a:srgbClr val="00206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AD41CF-F92B-EF29-A129-C26952325AAB}"/>
              </a:ext>
            </a:extLst>
          </p:cNvPr>
          <p:cNvSpPr/>
          <p:nvPr/>
        </p:nvSpPr>
        <p:spPr>
          <a:xfrm>
            <a:off x="3429000" y="4078336"/>
            <a:ext cx="1441580" cy="1362269"/>
          </a:xfrm>
          <a:prstGeom prst="rect">
            <a:avLst/>
          </a:prstGeom>
          <a:ln w="28575">
            <a:solidFill>
              <a:srgbClr val="00206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484DAA-7E9C-1A01-E555-F99893D0E8A7}"/>
              </a:ext>
            </a:extLst>
          </p:cNvPr>
          <p:cNvSpPr/>
          <p:nvPr/>
        </p:nvSpPr>
        <p:spPr>
          <a:xfrm>
            <a:off x="5395819" y="2512898"/>
            <a:ext cx="1441580" cy="1362269"/>
          </a:xfrm>
          <a:prstGeom prst="rect">
            <a:avLst/>
          </a:prstGeom>
          <a:ln w="19050">
            <a:solidFill>
              <a:srgbClr val="00206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A7482B-B1DD-DDA1-F274-57686057124D}"/>
              </a:ext>
            </a:extLst>
          </p:cNvPr>
          <p:cNvSpPr/>
          <p:nvPr/>
        </p:nvSpPr>
        <p:spPr>
          <a:xfrm>
            <a:off x="5371320" y="4078336"/>
            <a:ext cx="1441580" cy="1362269"/>
          </a:xfrm>
          <a:prstGeom prst="rect">
            <a:avLst/>
          </a:prstGeom>
          <a:ln w="28575">
            <a:solidFill>
              <a:srgbClr val="00206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3106F9-B7F6-1A86-3D75-7C47033B6AD8}"/>
              </a:ext>
            </a:extLst>
          </p:cNvPr>
          <p:cNvSpPr/>
          <p:nvPr/>
        </p:nvSpPr>
        <p:spPr>
          <a:xfrm>
            <a:off x="156588" y="1592278"/>
            <a:ext cx="1057153" cy="3665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About 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0C0AA7-0163-7825-42C7-4EF17AC8F33D}"/>
              </a:ext>
            </a:extLst>
          </p:cNvPr>
          <p:cNvSpPr/>
          <p:nvPr/>
        </p:nvSpPr>
        <p:spPr>
          <a:xfrm>
            <a:off x="116097" y="4390146"/>
            <a:ext cx="1057153" cy="3665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Work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E2E0-9CB7-E4CE-0AA5-23618CBCC24B}"/>
              </a:ext>
            </a:extLst>
          </p:cNvPr>
          <p:cNvSpPr/>
          <p:nvPr/>
        </p:nvSpPr>
        <p:spPr>
          <a:xfrm>
            <a:off x="156587" y="9019446"/>
            <a:ext cx="1057153" cy="3665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Contact 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C82972-25FA-C7D4-F54D-CCDBB566B90F}"/>
              </a:ext>
            </a:extLst>
          </p:cNvPr>
          <p:cNvSpPr/>
          <p:nvPr/>
        </p:nvSpPr>
        <p:spPr>
          <a:xfrm>
            <a:off x="1301234" y="8854117"/>
            <a:ext cx="5292924" cy="1063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8B1168-DA4F-9701-262B-94F23B3E9FDC}"/>
              </a:ext>
            </a:extLst>
          </p:cNvPr>
          <p:cNvSpPr/>
          <p:nvPr/>
        </p:nvSpPr>
        <p:spPr>
          <a:xfrm>
            <a:off x="1537992" y="3420099"/>
            <a:ext cx="688913" cy="4207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C92CCC-C7E9-CA50-F0E4-85D5388805B7}"/>
              </a:ext>
            </a:extLst>
          </p:cNvPr>
          <p:cNvSpPr/>
          <p:nvPr/>
        </p:nvSpPr>
        <p:spPr>
          <a:xfrm>
            <a:off x="3422775" y="3448091"/>
            <a:ext cx="688913" cy="4207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3795D1-DB94-EBD4-240C-DB735A22B70B}"/>
              </a:ext>
            </a:extLst>
          </p:cNvPr>
          <p:cNvSpPr/>
          <p:nvPr/>
        </p:nvSpPr>
        <p:spPr>
          <a:xfrm>
            <a:off x="5400865" y="3466753"/>
            <a:ext cx="688913" cy="420785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206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079546-0160-8DB5-70EC-B03484367963}"/>
              </a:ext>
            </a:extLst>
          </p:cNvPr>
          <p:cNvSpPr/>
          <p:nvPr/>
        </p:nvSpPr>
        <p:spPr>
          <a:xfrm>
            <a:off x="3448435" y="5019820"/>
            <a:ext cx="688913" cy="4207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6A9C63-5B6E-E53D-B7E0-106AE14386C1}"/>
              </a:ext>
            </a:extLst>
          </p:cNvPr>
          <p:cNvSpPr/>
          <p:nvPr/>
        </p:nvSpPr>
        <p:spPr>
          <a:xfrm>
            <a:off x="5382204" y="5006304"/>
            <a:ext cx="688913" cy="4207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821990-44F8-366C-8625-90B5E437AF8D}"/>
              </a:ext>
            </a:extLst>
          </p:cNvPr>
          <p:cNvSpPr/>
          <p:nvPr/>
        </p:nvSpPr>
        <p:spPr>
          <a:xfrm>
            <a:off x="1507668" y="5019820"/>
            <a:ext cx="688913" cy="4207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2118B4-52B3-9AD7-D520-368711D50CB4}"/>
              </a:ext>
            </a:extLst>
          </p:cNvPr>
          <p:cNvCxnSpPr/>
          <p:nvPr/>
        </p:nvCxnSpPr>
        <p:spPr>
          <a:xfrm>
            <a:off x="16950" y="11153825"/>
            <a:ext cx="6795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E8DE776-EB39-ACC3-6A86-CD75A9E531BC}"/>
              </a:ext>
            </a:extLst>
          </p:cNvPr>
          <p:cNvSpPr/>
          <p:nvPr/>
        </p:nvSpPr>
        <p:spPr>
          <a:xfrm>
            <a:off x="1496784" y="5841823"/>
            <a:ext cx="1441580" cy="1362269"/>
          </a:xfrm>
          <a:prstGeom prst="rect">
            <a:avLst/>
          </a:prstGeom>
          <a:ln w="28575">
            <a:solidFill>
              <a:srgbClr val="00206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F62C40-58E4-7A1A-8B09-B2C55114C304}"/>
              </a:ext>
            </a:extLst>
          </p:cNvPr>
          <p:cNvSpPr/>
          <p:nvPr/>
        </p:nvSpPr>
        <p:spPr>
          <a:xfrm>
            <a:off x="3419669" y="5841822"/>
            <a:ext cx="1441580" cy="1362269"/>
          </a:xfrm>
          <a:prstGeom prst="rect">
            <a:avLst/>
          </a:prstGeom>
          <a:ln w="28575">
            <a:solidFill>
              <a:srgbClr val="00206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EB526-4F17-2153-25A7-20B6B61694FF}"/>
              </a:ext>
            </a:extLst>
          </p:cNvPr>
          <p:cNvSpPr/>
          <p:nvPr/>
        </p:nvSpPr>
        <p:spPr>
          <a:xfrm>
            <a:off x="5361989" y="5841822"/>
            <a:ext cx="1441580" cy="1362269"/>
          </a:xfrm>
          <a:prstGeom prst="rect">
            <a:avLst/>
          </a:prstGeom>
          <a:ln w="28575">
            <a:solidFill>
              <a:srgbClr val="00206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550B8C-CE6D-8B50-2841-361938C2E849}"/>
              </a:ext>
            </a:extLst>
          </p:cNvPr>
          <p:cNvSpPr/>
          <p:nvPr/>
        </p:nvSpPr>
        <p:spPr>
          <a:xfrm>
            <a:off x="3420443" y="6773975"/>
            <a:ext cx="688913" cy="4207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8248B9-74AA-C314-B660-779054E2EC38}"/>
              </a:ext>
            </a:extLst>
          </p:cNvPr>
          <p:cNvSpPr/>
          <p:nvPr/>
        </p:nvSpPr>
        <p:spPr>
          <a:xfrm>
            <a:off x="5354212" y="6760459"/>
            <a:ext cx="688913" cy="4207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B07AFA2-2354-23E6-ECE5-A6D8BACBAA8E}"/>
              </a:ext>
            </a:extLst>
          </p:cNvPr>
          <p:cNvSpPr/>
          <p:nvPr/>
        </p:nvSpPr>
        <p:spPr>
          <a:xfrm>
            <a:off x="1479676" y="6773975"/>
            <a:ext cx="688913" cy="4207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0AB37A-FE1C-A77E-1969-4A63EC96B2F7}"/>
                  </a:ext>
                </a:extLst>
              </p14:cNvPr>
              <p14:cNvContentPartPr/>
              <p14:nvPr/>
            </p14:nvContentPartPr>
            <p14:xfrm>
              <a:off x="99000" y="1275660"/>
              <a:ext cx="68040" cy="83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0AB37A-FE1C-A77E-1969-4A63EC96B2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000" y="1257660"/>
                <a:ext cx="103680" cy="8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2213A2-65C9-0B2E-F387-381D879FA382}"/>
                  </a:ext>
                </a:extLst>
              </p14:cNvPr>
              <p14:cNvContentPartPr/>
              <p14:nvPr/>
            </p14:nvContentPartPr>
            <p14:xfrm>
              <a:off x="126360" y="1211220"/>
              <a:ext cx="6297480" cy="1343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2213A2-65C9-0B2E-F387-381D879FA3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360" y="1193580"/>
                <a:ext cx="6333120" cy="13795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89204E79-26DE-DDE9-8D51-D779F4746E1B}"/>
              </a:ext>
            </a:extLst>
          </p:cNvPr>
          <p:cNvSpPr/>
          <p:nvPr/>
        </p:nvSpPr>
        <p:spPr>
          <a:xfrm>
            <a:off x="0" y="2343150"/>
            <a:ext cx="6837399" cy="497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4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179</TotalTime>
  <Words>64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Jasmine 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Jasani</dc:creator>
  <cp:lastModifiedBy>Jasmine Jasani</cp:lastModifiedBy>
  <cp:revision>3</cp:revision>
  <dcterms:created xsi:type="dcterms:W3CDTF">2024-03-10T05:45:31Z</dcterms:created>
  <dcterms:modified xsi:type="dcterms:W3CDTF">2024-03-13T02:52:06Z</dcterms:modified>
</cp:coreProperties>
</file>