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576"/>
  </p:normalViewPr>
  <p:slideViewPr>
    <p:cSldViewPr snapToGrid="0">
      <p:cViewPr>
        <p:scale>
          <a:sx n="137" d="100"/>
          <a:sy n="137" d="100"/>
        </p:scale>
        <p:origin x="38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8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7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7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4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7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0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3DFB-71A7-0742-9BC1-25A0EB210C4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3780-19C4-35CF-6E49-C7EA8083C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193" y="661500"/>
            <a:ext cx="1915097" cy="37667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250" dirty="0"/>
              <a:t>Jasmine 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B1520-2D14-9386-CB06-D26588A80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125" y="1350811"/>
            <a:ext cx="5022474" cy="74730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1013" dirty="0"/>
              <a:t>Short paragraph about me </a:t>
            </a:r>
          </a:p>
          <a:p>
            <a:pPr algn="l"/>
            <a:r>
              <a:rPr lang="en-US" sz="1013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l"/>
            <a:endParaRPr lang="en-US" sz="1013" dirty="0"/>
          </a:p>
          <a:p>
            <a:pPr algn="l"/>
            <a:r>
              <a:rPr lang="en-US" sz="1013" dirty="0"/>
              <a:t>Nunc viverra imperdiet enim. Fusce est. Vivamus a tellus.</a:t>
            </a:r>
          </a:p>
          <a:p>
            <a:pPr algn="l"/>
            <a:endParaRPr lang="en-US" sz="1013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808D86-F283-D46E-094A-8F176463D9B0}"/>
              </a:ext>
            </a:extLst>
          </p:cNvPr>
          <p:cNvCxnSpPr/>
          <p:nvPr/>
        </p:nvCxnSpPr>
        <p:spPr>
          <a:xfrm>
            <a:off x="0" y="103817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A21E4B7-D9F1-2494-EAB2-935C283D1163}"/>
              </a:ext>
            </a:extLst>
          </p:cNvPr>
          <p:cNvSpPr txBox="1">
            <a:spLocks/>
          </p:cNvSpPr>
          <p:nvPr/>
        </p:nvSpPr>
        <p:spPr>
          <a:xfrm>
            <a:off x="4559143" y="661500"/>
            <a:ext cx="836676" cy="376675"/>
          </a:xfrm>
          <a:prstGeom prst="rect">
            <a:avLst/>
          </a:prstGeom>
          <a:ln>
            <a:noFill/>
          </a:ln>
        </p:spPr>
        <p:txBody>
          <a:bodyPr vert="horz" lIns="51435" tIns="25718" rIns="51435" bIns="25718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25" dirty="0"/>
              <a:t>About Me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4BA502-F90E-8CBB-0E1B-45BC5E900D74}"/>
              </a:ext>
            </a:extLst>
          </p:cNvPr>
          <p:cNvSpPr txBox="1">
            <a:spLocks/>
          </p:cNvSpPr>
          <p:nvPr/>
        </p:nvSpPr>
        <p:spPr>
          <a:xfrm>
            <a:off x="5189474" y="661500"/>
            <a:ext cx="836676" cy="376675"/>
          </a:xfrm>
          <a:prstGeom prst="rect">
            <a:avLst/>
          </a:prstGeom>
          <a:ln>
            <a:noFill/>
          </a:ln>
        </p:spPr>
        <p:txBody>
          <a:bodyPr vert="horz" lIns="51435" tIns="25718" rIns="51435" bIns="25718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25" dirty="0"/>
              <a:t>Work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CAD93B-5BAC-2AD7-C264-66CFD9F3F01B}"/>
              </a:ext>
            </a:extLst>
          </p:cNvPr>
          <p:cNvSpPr txBox="1">
            <a:spLocks/>
          </p:cNvSpPr>
          <p:nvPr/>
        </p:nvSpPr>
        <p:spPr>
          <a:xfrm>
            <a:off x="5673772" y="725539"/>
            <a:ext cx="836676" cy="312636"/>
          </a:xfrm>
          <a:prstGeom prst="rect">
            <a:avLst/>
          </a:prstGeom>
          <a:ln>
            <a:noFill/>
          </a:ln>
        </p:spPr>
        <p:txBody>
          <a:bodyPr vert="horz" lIns="51435" tIns="25718" rIns="51435" bIns="25718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25" dirty="0"/>
              <a:t>Contact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03B3E0-25EB-07E7-92EE-F4621E3B66BD}"/>
              </a:ext>
            </a:extLst>
          </p:cNvPr>
          <p:cNvCxnSpPr>
            <a:cxnSpLocks/>
          </p:cNvCxnSpPr>
          <p:nvPr/>
        </p:nvCxnSpPr>
        <p:spPr>
          <a:xfrm>
            <a:off x="1257487" y="1038175"/>
            <a:ext cx="0" cy="1115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1D0684-658F-4646-0A2A-171B2737EB25}"/>
              </a:ext>
            </a:extLst>
          </p:cNvPr>
          <p:cNvSpPr/>
          <p:nvPr/>
        </p:nvSpPr>
        <p:spPr>
          <a:xfrm>
            <a:off x="1537992" y="2488090"/>
            <a:ext cx="1441580" cy="1362269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31ACC8-3ACE-766A-87A4-AF2078719CCA}"/>
              </a:ext>
            </a:extLst>
          </p:cNvPr>
          <p:cNvSpPr/>
          <p:nvPr/>
        </p:nvSpPr>
        <p:spPr>
          <a:xfrm>
            <a:off x="3429000" y="2512898"/>
            <a:ext cx="1441580" cy="1362269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2C53C-23F1-FB2E-059C-5BAB2A5B0284}"/>
              </a:ext>
            </a:extLst>
          </p:cNvPr>
          <p:cNvSpPr/>
          <p:nvPr/>
        </p:nvSpPr>
        <p:spPr>
          <a:xfrm>
            <a:off x="1506115" y="4078337"/>
            <a:ext cx="1441580" cy="1362269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AD41CF-F92B-EF29-A129-C26952325AAB}"/>
              </a:ext>
            </a:extLst>
          </p:cNvPr>
          <p:cNvSpPr/>
          <p:nvPr/>
        </p:nvSpPr>
        <p:spPr>
          <a:xfrm>
            <a:off x="3429000" y="4078336"/>
            <a:ext cx="1441580" cy="1362269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84DAA-7E9C-1A01-E555-F99893D0E8A7}"/>
              </a:ext>
            </a:extLst>
          </p:cNvPr>
          <p:cNvSpPr/>
          <p:nvPr/>
        </p:nvSpPr>
        <p:spPr>
          <a:xfrm>
            <a:off x="5395819" y="2512898"/>
            <a:ext cx="1441580" cy="1362269"/>
          </a:xfrm>
          <a:prstGeom prst="rect">
            <a:avLst/>
          </a:prstGeom>
          <a:ln w="19050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7482B-B1DD-DDA1-F274-57686057124D}"/>
              </a:ext>
            </a:extLst>
          </p:cNvPr>
          <p:cNvSpPr/>
          <p:nvPr/>
        </p:nvSpPr>
        <p:spPr>
          <a:xfrm>
            <a:off x="5371320" y="4078336"/>
            <a:ext cx="1441580" cy="1362269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106F9-B7F6-1A86-3D75-7C47033B6AD8}"/>
              </a:ext>
            </a:extLst>
          </p:cNvPr>
          <p:cNvSpPr/>
          <p:nvPr/>
        </p:nvSpPr>
        <p:spPr>
          <a:xfrm>
            <a:off x="156588" y="1592278"/>
            <a:ext cx="1057153" cy="3665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0C0AA7-0163-7825-42C7-4EF17AC8F33D}"/>
              </a:ext>
            </a:extLst>
          </p:cNvPr>
          <p:cNvSpPr/>
          <p:nvPr/>
        </p:nvSpPr>
        <p:spPr>
          <a:xfrm>
            <a:off x="116097" y="4390146"/>
            <a:ext cx="1057153" cy="3665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E2E0-9CB7-E4CE-0AA5-23618CBCC24B}"/>
              </a:ext>
            </a:extLst>
          </p:cNvPr>
          <p:cNvSpPr/>
          <p:nvPr/>
        </p:nvSpPr>
        <p:spPr>
          <a:xfrm>
            <a:off x="156587" y="9019446"/>
            <a:ext cx="1057153" cy="3665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Contact 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C82972-25FA-C7D4-F54D-CCDBB566B90F}"/>
              </a:ext>
            </a:extLst>
          </p:cNvPr>
          <p:cNvSpPr/>
          <p:nvPr/>
        </p:nvSpPr>
        <p:spPr>
          <a:xfrm>
            <a:off x="1301234" y="8854117"/>
            <a:ext cx="5292924" cy="1063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8B1168-DA4F-9701-262B-94F23B3E9FDC}"/>
              </a:ext>
            </a:extLst>
          </p:cNvPr>
          <p:cNvSpPr/>
          <p:nvPr/>
        </p:nvSpPr>
        <p:spPr>
          <a:xfrm>
            <a:off x="1537992" y="3420099"/>
            <a:ext cx="688913" cy="420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C92CCC-C7E9-CA50-F0E4-85D5388805B7}"/>
              </a:ext>
            </a:extLst>
          </p:cNvPr>
          <p:cNvSpPr/>
          <p:nvPr/>
        </p:nvSpPr>
        <p:spPr>
          <a:xfrm>
            <a:off x="3422775" y="3448091"/>
            <a:ext cx="688913" cy="420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3795D1-DB94-EBD4-240C-DB735A22B70B}"/>
              </a:ext>
            </a:extLst>
          </p:cNvPr>
          <p:cNvSpPr/>
          <p:nvPr/>
        </p:nvSpPr>
        <p:spPr>
          <a:xfrm>
            <a:off x="5400865" y="3466753"/>
            <a:ext cx="688913" cy="42078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079546-0160-8DB5-70EC-B03484367963}"/>
              </a:ext>
            </a:extLst>
          </p:cNvPr>
          <p:cNvSpPr/>
          <p:nvPr/>
        </p:nvSpPr>
        <p:spPr>
          <a:xfrm>
            <a:off x="3448435" y="5019820"/>
            <a:ext cx="688913" cy="420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A9C63-5B6E-E53D-B7E0-106AE14386C1}"/>
              </a:ext>
            </a:extLst>
          </p:cNvPr>
          <p:cNvSpPr/>
          <p:nvPr/>
        </p:nvSpPr>
        <p:spPr>
          <a:xfrm>
            <a:off x="5382204" y="5006304"/>
            <a:ext cx="688913" cy="420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821990-44F8-366C-8625-90B5E437AF8D}"/>
              </a:ext>
            </a:extLst>
          </p:cNvPr>
          <p:cNvSpPr/>
          <p:nvPr/>
        </p:nvSpPr>
        <p:spPr>
          <a:xfrm>
            <a:off x="1507668" y="5019820"/>
            <a:ext cx="688913" cy="420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2118B4-52B3-9AD7-D520-368711D50CB4}"/>
              </a:ext>
            </a:extLst>
          </p:cNvPr>
          <p:cNvCxnSpPr/>
          <p:nvPr/>
        </p:nvCxnSpPr>
        <p:spPr>
          <a:xfrm>
            <a:off x="16950" y="11153825"/>
            <a:ext cx="6795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E8DE776-EB39-ACC3-6A86-CD75A9E531BC}"/>
              </a:ext>
            </a:extLst>
          </p:cNvPr>
          <p:cNvSpPr/>
          <p:nvPr/>
        </p:nvSpPr>
        <p:spPr>
          <a:xfrm>
            <a:off x="1496784" y="5841823"/>
            <a:ext cx="1441580" cy="1362269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F62C40-58E4-7A1A-8B09-B2C55114C304}"/>
              </a:ext>
            </a:extLst>
          </p:cNvPr>
          <p:cNvSpPr/>
          <p:nvPr/>
        </p:nvSpPr>
        <p:spPr>
          <a:xfrm>
            <a:off x="3419669" y="5841822"/>
            <a:ext cx="1441580" cy="1362269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EB526-4F17-2153-25A7-20B6B61694FF}"/>
              </a:ext>
            </a:extLst>
          </p:cNvPr>
          <p:cNvSpPr/>
          <p:nvPr/>
        </p:nvSpPr>
        <p:spPr>
          <a:xfrm>
            <a:off x="5361989" y="5841822"/>
            <a:ext cx="1441580" cy="1362269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550B8C-CE6D-8B50-2841-361938C2E849}"/>
              </a:ext>
            </a:extLst>
          </p:cNvPr>
          <p:cNvSpPr/>
          <p:nvPr/>
        </p:nvSpPr>
        <p:spPr>
          <a:xfrm>
            <a:off x="3420443" y="6773975"/>
            <a:ext cx="688913" cy="420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8248B9-74AA-C314-B660-779054E2EC38}"/>
              </a:ext>
            </a:extLst>
          </p:cNvPr>
          <p:cNvSpPr/>
          <p:nvPr/>
        </p:nvSpPr>
        <p:spPr>
          <a:xfrm>
            <a:off x="5354212" y="6760459"/>
            <a:ext cx="688913" cy="420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07AFA2-2354-23E6-ECE5-A6D8BACBAA8E}"/>
              </a:ext>
            </a:extLst>
          </p:cNvPr>
          <p:cNvSpPr/>
          <p:nvPr/>
        </p:nvSpPr>
        <p:spPr>
          <a:xfrm>
            <a:off x="1479676" y="6773975"/>
            <a:ext cx="688913" cy="420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4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63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Jasmine 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Jasani</dc:creator>
  <cp:lastModifiedBy>Jasmine Jasani</cp:lastModifiedBy>
  <cp:revision>2</cp:revision>
  <dcterms:created xsi:type="dcterms:W3CDTF">2024-03-10T05:45:31Z</dcterms:created>
  <dcterms:modified xsi:type="dcterms:W3CDTF">2024-03-10T06:03:17Z</dcterms:modified>
</cp:coreProperties>
</file>