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62" r:id="rId3"/>
    <p:sldId id="265" r:id="rId4"/>
    <p:sldId id="257" r:id="rId5"/>
    <p:sldId id="258" r:id="rId6"/>
    <p:sldId id="259" r:id="rId7"/>
    <p:sldId id="263" r:id="rId8"/>
    <p:sldId id="260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3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8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0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Zomato Data Analysis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restaurant trends using Excel, Power BI, and Tableau.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835F-05F7-4C18-8E6E-E5F5A71C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319" y="1495982"/>
            <a:ext cx="5618515" cy="2541431"/>
          </a:xfrm>
        </p:spPr>
        <p:txBody>
          <a:bodyPr anchor="ctr"/>
          <a:lstStyle/>
          <a:p>
            <a:pPr algn="ctr"/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6629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6BEC-7E49-4F50-81E5-975B8E18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2 -Team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4496-3901-476D-8EC4-5871B5D4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Bharat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Gopakumar</a:t>
            </a:r>
            <a:r>
              <a:rPr lang="en-IN" dirty="0"/>
              <a:t> </a:t>
            </a:r>
          </a:p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Swathi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Dasi</a:t>
            </a:r>
            <a:r>
              <a:rPr lang="en-IN" dirty="0"/>
              <a:t> </a:t>
            </a:r>
          </a:p>
          <a:p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Vasipalli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Vamsi</a:t>
            </a:r>
            <a:r>
              <a:rPr lang="en-IN" dirty="0"/>
              <a:t> </a:t>
            </a:r>
          </a:p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Sarika Kailas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Kakulte</a:t>
            </a:r>
            <a:r>
              <a:rPr lang="en-IN" dirty="0"/>
              <a:t> </a:t>
            </a:r>
          </a:p>
          <a:p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Dinkar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Kumar</a:t>
            </a:r>
          </a:p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Pooja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Akshay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Shivankar</a:t>
            </a:r>
            <a:r>
              <a:rPr lang="en-IN" dirty="0"/>
              <a:t> </a:t>
            </a:r>
            <a:endParaRPr lang="en-IN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Kripa K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0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C320-15BC-315A-CDAD-2A2A843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Zomato 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68B1-3824-8567-53FE-5D475913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59" y="2015733"/>
            <a:ext cx="7164481" cy="4037747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202122"/>
                </a:solidFill>
                <a:effectLst/>
              </a:rPr>
              <a:t>Zomato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is a </a:t>
            </a:r>
            <a:r>
              <a:rPr lang="en-US" dirty="0"/>
              <a:t>multinational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restaurant aggregator and </a:t>
            </a:r>
            <a:r>
              <a:rPr lang="en-US" dirty="0"/>
              <a:t>food delivery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company.</a:t>
            </a:r>
          </a:p>
          <a:p>
            <a:pPr algn="just"/>
            <a:r>
              <a:rPr lang="en-US" dirty="0"/>
              <a:t>Founded in 2008, headquartered in India</a:t>
            </a:r>
          </a:p>
          <a:p>
            <a:pPr algn="just"/>
            <a:r>
              <a:rPr lang="en-US" dirty="0"/>
              <a:t>This </a:t>
            </a:r>
            <a:r>
              <a:rPr lang="en-US" b="0" i="0" dirty="0">
                <a:solidFill>
                  <a:srgbClr val="363636"/>
                </a:solidFill>
                <a:effectLst/>
                <a:latin typeface="Okra"/>
              </a:rPr>
              <a:t>platform connects customers, restaurant partners and delivery partners, serving their multiple needs.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ui-sans-serif"/>
              </a:rPr>
              <a:t>T</a:t>
            </a:r>
            <a:r>
              <a:rPr lang="en-US" dirty="0"/>
              <a:t>he company has expanded its presence globally, offering services such as restaurant listings, reviews, online table bookings, and food delivery.</a:t>
            </a:r>
          </a:p>
        </p:txBody>
      </p:sp>
    </p:spTree>
    <p:extLst>
      <p:ext uri="{BB962C8B-B14F-4D97-AF65-F5344CB8AC3E}">
        <p14:creationId xmlns:p14="http://schemas.microsoft.com/office/powerpoint/2010/main" val="374215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Dataset &amp; 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80570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/>
              <a:t>Dataset contains restaurant information from Zomato.</a:t>
            </a:r>
          </a:p>
          <a:p>
            <a:r>
              <a:rPr dirty="0"/>
              <a:t>- Key KPIs:</a:t>
            </a:r>
          </a:p>
          <a:p>
            <a:r>
              <a:rPr dirty="0"/>
              <a:t> Total restaurants by country &amp; city.</a:t>
            </a:r>
          </a:p>
          <a:p>
            <a:r>
              <a:rPr dirty="0"/>
              <a:t> Restaurant openings by year, quarter, and month.</a:t>
            </a:r>
          </a:p>
          <a:p>
            <a:r>
              <a:rPr dirty="0"/>
              <a:t> Restaurant count by average ratings.</a:t>
            </a:r>
          </a:p>
          <a:p>
            <a:r>
              <a:rPr dirty="0"/>
              <a:t> Price bucket distribution.</a:t>
            </a:r>
          </a:p>
          <a:p>
            <a:r>
              <a:rPr dirty="0"/>
              <a:t> </a:t>
            </a:r>
            <a:r>
              <a:rPr lang="en-IN" dirty="0"/>
              <a:t>Percentage</a:t>
            </a:r>
            <a:r>
              <a:rPr dirty="0"/>
              <a:t> of restaurants with table booking &amp; online delivery.</a:t>
            </a:r>
          </a:p>
          <a:p>
            <a:r>
              <a:rPr dirty="0"/>
              <a:t> Cuisine &amp; location trends.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526417"/>
            <a:ext cx="6479421" cy="1186769"/>
          </a:xfrm>
        </p:spPr>
        <p:txBody>
          <a:bodyPr anchor="ctr"/>
          <a:lstStyle/>
          <a:p>
            <a:pPr algn="ctr"/>
            <a:r>
              <a:rPr dirty="0"/>
              <a:t>Excel Dashboard </a:t>
            </a:r>
          </a:p>
        </p:txBody>
      </p:sp>
      <p:pic>
        <p:nvPicPr>
          <p:cNvPr id="3" name="Picture 2" descr="exc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1513489"/>
            <a:ext cx="8828690" cy="4403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30" y="541284"/>
            <a:ext cx="6479421" cy="788276"/>
          </a:xfrm>
        </p:spPr>
        <p:txBody>
          <a:bodyPr anchor="ctr"/>
          <a:lstStyle/>
          <a:p>
            <a:pPr algn="ctr"/>
            <a:r>
              <a:rPr lang="en-IN" dirty="0"/>
              <a:t>Tableau</a:t>
            </a:r>
            <a:r>
              <a:rPr dirty="0"/>
              <a:t> Dashboard</a:t>
            </a:r>
          </a:p>
        </p:txBody>
      </p:sp>
      <p:pic>
        <p:nvPicPr>
          <p:cNvPr id="3" name="Picture 2" descr="Screenshot 2025-03-15 1135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" y="1555532"/>
            <a:ext cx="8849711" cy="44353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1BB0-BE5B-AE88-9D8E-511A28B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265514"/>
            <a:ext cx="6571343" cy="1049235"/>
          </a:xfrm>
        </p:spPr>
        <p:txBody>
          <a:bodyPr anchor="t"/>
          <a:lstStyle/>
          <a:p>
            <a:pPr algn="ctr"/>
            <a:r>
              <a:rPr lang="en-US" dirty="0"/>
              <a:t>Power BI Dashboard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81EF1-5885-BFF3-525B-006FCA10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6" y="918334"/>
            <a:ext cx="8807669" cy="50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Most restaurants are in India, especially New Delhi.</a:t>
            </a:r>
          </a:p>
          <a:p>
            <a:r>
              <a:rPr dirty="0"/>
              <a:t>Majority of restaurants do not offer table booking</a:t>
            </a:r>
            <a:r>
              <a:rPr lang="en-IN" dirty="0"/>
              <a:t>.</a:t>
            </a:r>
            <a:endParaRPr dirty="0"/>
          </a:p>
          <a:p>
            <a:r>
              <a:rPr lang="en-IN"/>
              <a:t>Small Number </a:t>
            </a:r>
            <a:r>
              <a:t>of </a:t>
            </a:r>
            <a:r>
              <a:rPr dirty="0"/>
              <a:t>restaurants provide online delivery.</a:t>
            </a:r>
          </a:p>
          <a:p>
            <a:r>
              <a:rPr dirty="0"/>
              <a:t>Most affordable restaurants fall in the ‘Below $10’ category.</a:t>
            </a:r>
          </a:p>
          <a:p>
            <a:r>
              <a:rPr dirty="0"/>
              <a:t>Growth trend in restaurant openings over time.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4688-65C5-4073-BC4B-17C78BC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C798-CB26-468D-968D-BC7D3C61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restaurants do not offer table booking, but there is an opportunity for online delivery expansion</a:t>
            </a:r>
          </a:p>
          <a:p>
            <a:r>
              <a:rPr lang="en-US" dirty="0"/>
              <a:t>With the growing trend of new restaurant openings, businesses should focus on differentiating themselves through pricing, location, and unique offerings.</a:t>
            </a:r>
          </a:p>
          <a:p>
            <a:r>
              <a:rPr lang="en-US" b="1" dirty="0"/>
              <a:t>Recommendation:</a:t>
            </a:r>
            <a:r>
              <a:rPr lang="en-US" dirty="0"/>
              <a:t> Restaurants should consider implementing </a:t>
            </a:r>
            <a:r>
              <a:rPr lang="en-US" b="1" dirty="0"/>
              <a:t>online delivery services</a:t>
            </a:r>
            <a:r>
              <a:rPr lang="en-US" dirty="0"/>
              <a:t> to reach a wider customer base and enhance revenue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3050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2162</TotalTime>
  <Words>290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Okra</vt:lpstr>
      <vt:lpstr>ui-sans-serif</vt:lpstr>
      <vt:lpstr>Gallery</vt:lpstr>
      <vt:lpstr>Zomato Data Analysis Presentation</vt:lpstr>
      <vt:lpstr>Group 2 -Team Members </vt:lpstr>
      <vt:lpstr>Zomato Company Overview</vt:lpstr>
      <vt:lpstr>Dataset &amp; Key Performance Indicators (KPIs)</vt:lpstr>
      <vt:lpstr>Excel Dashboard </vt:lpstr>
      <vt:lpstr>Tableau Dashboard</vt:lpstr>
      <vt:lpstr>Power BI Dashboard insights</vt:lpstr>
      <vt:lpstr>Insights</vt:lpstr>
      <vt:lpstr>Conclusion &amp; Recommendations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 Analysis Presentation</dc:title>
  <dc:subject/>
  <dc:creator>Pooja Shivankar</dc:creator>
  <cp:keywords/>
  <dc:description>generated using python-pptx</dc:description>
  <cp:lastModifiedBy>Pooja Shivankar</cp:lastModifiedBy>
  <cp:revision>17</cp:revision>
  <dcterms:created xsi:type="dcterms:W3CDTF">2013-01-27T09:14:16Z</dcterms:created>
  <dcterms:modified xsi:type="dcterms:W3CDTF">2025-03-20T06:36:46Z</dcterms:modified>
  <cp:category/>
</cp:coreProperties>
</file>