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BB26F-FFB2-9348-A5FB-BFD61AFB03A1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B871F-8A7A-C04A-BCCA-A3E293C54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25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4C07-AA23-4758-9147-721A99AA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1485-6B11-41D7-8EDF-CA3C6A2B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B7D2-689B-4E03-A587-02158DEB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97F2-255F-4BF2-BE61-48308278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703D-ADCE-4F3A-B6E2-7851716E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9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1CA7-AA49-433F-964C-42EC17BB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2F40-BF6F-439F-83D1-6370C625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077C-5499-4003-AE5B-100F260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2397-D509-4F89-8790-FD3C1A8F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6D04-192C-476D-841D-9D74E7B7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EA8E4-3EA9-436A-9C6E-F944DBC91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B336-3702-4BEE-8561-035B0747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B3CD-4EAA-441A-A29D-F46630F6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EF81-013B-459D-B1DE-5B25A9C9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9411-0E8D-494E-A04D-311AC5B1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9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321F-B1E6-4EAF-8116-07626B88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DBC8-0E69-4B87-B042-44AF0294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63E4-D954-4266-8500-AD7B8F0B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2FAF-707F-448A-90FE-528ACE0A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ABF3-29AF-4FBF-A66C-70C1620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2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A232-BA16-49ED-A21E-C3278470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4543-331B-4F0F-8A79-42FBE89A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83337-2DEB-4DB1-9631-99A07505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4A52-550D-479A-B814-461A6AC6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707B-3AD8-44DE-9734-804F482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9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EB13-C431-4A04-9406-3E02F133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4CB3-3C33-4ADB-93A8-60FCC9D2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CF2C-B951-4555-A08C-7E956FAE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2650-7C69-41E6-80B6-93D12F28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AEAE-17EE-4C87-AAA9-5C57B11C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7403-0F63-43F1-AB98-C59CAC7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51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965-1749-4554-B270-1CF380C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49F4-E978-478E-BB7A-A163C39E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2C280-FCA9-4A96-86FB-05A9DC73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E02AF-BA74-4280-8A76-1951D383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2DA3-0B04-431B-AA82-7C51CB820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CE32C-2E02-4224-A618-D2FB0194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12621-0FCD-4C54-84DF-84F8538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81846-2C39-4B40-89CE-8865D30E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04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698-D9AF-429D-BBE5-ACDFC416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95113-03D5-4583-9B4F-5B1DE60D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F60F-B136-48C9-B445-481CEC39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7DFC7-CD8F-4610-8342-4CDDF27D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10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2B20-EED6-479A-92D0-DD8470EE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52481-B384-4238-A7F5-4FC9894E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CD7-D0A7-4F21-8938-FB15957B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51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4075-A158-45C6-92BE-74C4B1CF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8CE8-0F6F-4C0D-8E21-637EE690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CE1B-BDBF-4B35-BEBD-AB596696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4FC3-297A-43EC-8935-4D99EE11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6254-1154-47ED-BF0E-47D1E61A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FFFF-006B-4D94-8012-2BBC2F4D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9A3-EE24-400C-A549-4DC98F9C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234B3-F15E-4E7F-8283-D644BAFE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2910E-EC90-41AF-8B9A-59013E57C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E4FE-3569-434A-8BEC-03786D54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B58F-C0DB-4554-8EC7-65CC5D38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DA13-521D-49C5-AB77-9329985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5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541B-2A5B-4F2B-B152-67A29F78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85EE-D63A-486A-A06F-6C69D95B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2770-B75D-48E2-81C0-1D7170EF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CBC6-2D15-4DD1-9948-C62DD5E3F7E5}" type="datetimeFigureOut">
              <a:rPr lang="en-CA" smtClean="0"/>
              <a:t>2023-02-08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2562-9075-438E-9447-8D4B09554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BE7F-FA98-47BD-BC93-FB1287EB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95E-B9F8-427F-ADF8-B400E19BF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8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D7D-ABDE-467C-BA62-CDE8F1BC5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Scripting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632BF-74C4-4BC4-A446-5977F85D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55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F8B1-37E9-4C6B-BB1B-9A5A5608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D35D-DDB4-43C1-AE0C-A92D59D5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Async / Await</a:t>
            </a:r>
          </a:p>
          <a:p>
            <a:r>
              <a:rPr lang="en-CA" dirty="0"/>
              <a:t>API’s</a:t>
            </a:r>
          </a:p>
          <a:p>
            <a:r>
              <a:rPr lang="en-CA" dirty="0"/>
              <a:t>Matching Game walkthrough</a:t>
            </a:r>
          </a:p>
        </p:txBody>
      </p:sp>
    </p:spTree>
    <p:extLst>
      <p:ext uri="{BB962C8B-B14F-4D97-AF65-F5344CB8AC3E}">
        <p14:creationId xmlns:p14="http://schemas.microsoft.com/office/powerpoint/2010/main" val="291875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 Scripting 1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Whyte</dc:creator>
  <cp:lastModifiedBy>Michael Whyte</cp:lastModifiedBy>
  <cp:revision>229</cp:revision>
  <dcterms:created xsi:type="dcterms:W3CDTF">2019-05-29T16:09:03Z</dcterms:created>
  <dcterms:modified xsi:type="dcterms:W3CDTF">2023-02-09T07:18:34Z</dcterms:modified>
</cp:coreProperties>
</file>