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8" r:id="rId4"/>
    <p:sldId id="263" r:id="rId5"/>
    <p:sldId id="264" r:id="rId6"/>
    <p:sldId id="266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48" autoAdjust="0"/>
  </p:normalViewPr>
  <p:slideViewPr>
    <p:cSldViewPr snapToGrid="0">
      <p:cViewPr varScale="1">
        <p:scale>
          <a:sx n="118" d="100"/>
          <a:sy n="118" d="100"/>
        </p:scale>
        <p:origin x="96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lcala" userId="538f3483dbcc1115" providerId="LiveId" clId="{6DC876E3-5F7B-4001-B615-564C0C8F9F40}"/>
    <pc:docChg chg="undo custSel delSld modSld">
      <pc:chgData name="Juan Alcala" userId="538f3483dbcc1115" providerId="LiveId" clId="{6DC876E3-5F7B-4001-B615-564C0C8F9F40}" dt="2023-08-29T07:01:43.320" v="6" actId="47"/>
      <pc:docMkLst>
        <pc:docMk/>
      </pc:docMkLst>
      <pc:sldChg chg="addSp delSp modSp mod">
        <pc:chgData name="Juan Alcala" userId="538f3483dbcc1115" providerId="LiveId" clId="{6DC876E3-5F7B-4001-B615-564C0C8F9F40}" dt="2023-08-29T06:56:10.259" v="3" actId="22"/>
        <pc:sldMkLst>
          <pc:docMk/>
          <pc:sldMk cId="3422507947" sldId="267"/>
        </pc:sldMkLst>
        <pc:spChg chg="add del mod">
          <ac:chgData name="Juan Alcala" userId="538f3483dbcc1115" providerId="LiveId" clId="{6DC876E3-5F7B-4001-B615-564C0C8F9F40}" dt="2023-08-29T06:56:10.259" v="3" actId="22"/>
          <ac:spMkLst>
            <pc:docMk/>
            <pc:sldMk cId="3422507947" sldId="267"/>
            <ac:spMk id="11" creationId="{F883C31F-9935-4A68-CEC3-0CAC20E112FC}"/>
          </ac:spMkLst>
        </pc:spChg>
      </pc:sldChg>
      <pc:sldChg chg="del">
        <pc:chgData name="Juan Alcala" userId="538f3483dbcc1115" providerId="LiveId" clId="{6DC876E3-5F7B-4001-B615-564C0C8F9F40}" dt="2023-08-29T07:01:40.808" v="4" actId="47"/>
        <pc:sldMkLst>
          <pc:docMk/>
          <pc:sldMk cId="3049014189" sldId="268"/>
        </pc:sldMkLst>
      </pc:sldChg>
      <pc:sldChg chg="del">
        <pc:chgData name="Juan Alcala" userId="538f3483dbcc1115" providerId="LiveId" clId="{6DC876E3-5F7B-4001-B615-564C0C8F9F40}" dt="2023-08-29T07:01:42.100" v="5" actId="47"/>
        <pc:sldMkLst>
          <pc:docMk/>
          <pc:sldMk cId="242626133" sldId="269"/>
        </pc:sldMkLst>
      </pc:sldChg>
      <pc:sldChg chg="del">
        <pc:chgData name="Juan Alcala" userId="538f3483dbcc1115" providerId="LiveId" clId="{6DC876E3-5F7B-4001-B615-564C0C8F9F40}" dt="2023-08-29T07:01:43.320" v="6" actId="47"/>
        <pc:sldMkLst>
          <pc:docMk/>
          <pc:sldMk cId="2756124348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Student Registration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Developed By: Juan Alcala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Software Requirements Specification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4DC152-1C73-D346-8CC7-6FAABBAC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674625"/>
            <a:ext cx="11290860" cy="4467349"/>
          </a:xfrm>
        </p:spPr>
        <p:txBody>
          <a:bodyPr/>
          <a:lstStyle/>
          <a:p>
            <a:r>
              <a:rPr lang="en-US" dirty="0"/>
              <a:t>Registration System for Students </a:t>
            </a:r>
          </a:p>
          <a:p>
            <a:r>
              <a:rPr lang="en-US" dirty="0"/>
              <a:t>Key features Include the following:</a:t>
            </a:r>
          </a:p>
          <a:p>
            <a:pPr lvl="1"/>
            <a:r>
              <a:rPr lang="en-US" dirty="0"/>
              <a:t>Student Account Registration</a:t>
            </a:r>
          </a:p>
          <a:p>
            <a:pPr lvl="1"/>
            <a:r>
              <a:rPr lang="en-US" dirty="0"/>
              <a:t>Student Login System</a:t>
            </a:r>
          </a:p>
          <a:p>
            <a:pPr lvl="1"/>
            <a:r>
              <a:rPr lang="en-US" dirty="0"/>
              <a:t>Student Registration: Add/Remove</a:t>
            </a:r>
          </a:p>
          <a:p>
            <a:pPr lvl="1"/>
            <a:r>
              <a:rPr lang="en-US" dirty="0"/>
              <a:t>Registered Course Waitlist</a:t>
            </a:r>
          </a:p>
          <a:p>
            <a:pPr lvl="1"/>
            <a:r>
              <a:rPr lang="en-US" dirty="0"/>
              <a:t>Course Capacity/Waitlist Capacity</a:t>
            </a:r>
          </a:p>
          <a:p>
            <a:pPr lvl="1"/>
            <a:r>
              <a:rPr lang="en-US" dirty="0"/>
              <a:t>Student Logout 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73" y="274994"/>
            <a:ext cx="11297653" cy="12710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UML Design Models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8D3741-E271-B855-6272-4BE90BD233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285" y="2227264"/>
            <a:ext cx="4403911" cy="32892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3D936-D59E-D1A9-E0EA-0213325037EF}"/>
              </a:ext>
            </a:extLst>
          </p:cNvPr>
          <p:cNvSpPr txBox="1"/>
          <p:nvPr/>
        </p:nvSpPr>
        <p:spPr>
          <a:xfrm>
            <a:off x="2322095" y="5067752"/>
            <a:ext cx="252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D263A36-6004-08C7-A0FF-5C9C267389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599975"/>
            <a:ext cx="5422900" cy="2888362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73" y="274994"/>
            <a:ext cx="11297653" cy="12710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UML Design Models Continued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5AB6E2-B817-F420-1D8F-8171073EFD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7832" y="2227263"/>
            <a:ext cx="3995429" cy="3633787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C634620-560F-04CC-57C8-BF4657716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593256"/>
            <a:ext cx="5422900" cy="2901801"/>
          </a:xfrm>
        </p:spPr>
      </p:pic>
    </p:spTree>
    <p:extLst>
      <p:ext uri="{BB962C8B-B14F-4D97-AF65-F5344CB8AC3E}">
        <p14:creationId xmlns:p14="http://schemas.microsoft.com/office/powerpoint/2010/main" val="139747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73" y="274994"/>
            <a:ext cx="11297653" cy="12710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Registration System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EF6A8A-8051-5979-AD87-41ECFB8BC5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7173" y="1872226"/>
            <a:ext cx="11297652" cy="44604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BF3DB-EFF5-7B69-19C1-7046D616E203}"/>
              </a:ext>
            </a:extLst>
          </p:cNvPr>
          <p:cNvSpPr txBox="1"/>
          <p:nvPr/>
        </p:nvSpPr>
        <p:spPr>
          <a:xfrm>
            <a:off x="447173" y="5615873"/>
            <a:ext cx="16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6989A-3DE6-5F5E-FE3E-0D68208E3E6B}"/>
              </a:ext>
            </a:extLst>
          </p:cNvPr>
          <p:cNvSpPr txBox="1"/>
          <p:nvPr/>
        </p:nvSpPr>
        <p:spPr>
          <a:xfrm>
            <a:off x="6095999" y="5525512"/>
            <a:ext cx="16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402352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73" y="274994"/>
            <a:ext cx="11297653" cy="12710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Registration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1E898E-7A3B-7463-4850-968FA7BAD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7173" y="1867826"/>
            <a:ext cx="11297652" cy="45905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D9FC23-BBB2-71D2-3A29-7F45A446DBC9}"/>
              </a:ext>
            </a:extLst>
          </p:cNvPr>
          <p:cNvSpPr txBox="1"/>
          <p:nvPr/>
        </p:nvSpPr>
        <p:spPr>
          <a:xfrm>
            <a:off x="447173" y="5615873"/>
            <a:ext cx="16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Logged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8BC58-00E3-D8DC-9DC1-C0A9F395C411}"/>
              </a:ext>
            </a:extLst>
          </p:cNvPr>
          <p:cNvSpPr txBox="1"/>
          <p:nvPr/>
        </p:nvSpPr>
        <p:spPr>
          <a:xfrm>
            <a:off x="6272090" y="5612972"/>
            <a:ext cx="16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226378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B58A7A-C833-9895-79C6-30FC4240BC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7172" y="1859549"/>
            <a:ext cx="11297653" cy="48406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73" y="274994"/>
            <a:ext cx="11297653" cy="12710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Registration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9FC23-BBB2-71D2-3A29-7F45A446DBC9}"/>
              </a:ext>
            </a:extLst>
          </p:cNvPr>
          <p:cNvSpPr txBox="1"/>
          <p:nvPr/>
        </p:nvSpPr>
        <p:spPr>
          <a:xfrm>
            <a:off x="447172" y="5615873"/>
            <a:ext cx="224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Add/Remove Courses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8BC58-00E3-D8DC-9DC1-C0A9F395C411}"/>
              </a:ext>
            </a:extLst>
          </p:cNvPr>
          <p:cNvSpPr txBox="1"/>
          <p:nvPr/>
        </p:nvSpPr>
        <p:spPr>
          <a:xfrm>
            <a:off x="6272090" y="5612972"/>
            <a:ext cx="16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Logged Out</a:t>
            </a:r>
          </a:p>
        </p:txBody>
      </p:sp>
    </p:spTree>
    <p:extLst>
      <p:ext uri="{BB962C8B-B14F-4D97-AF65-F5344CB8AC3E}">
        <p14:creationId xmlns:p14="http://schemas.microsoft.com/office/powerpoint/2010/main" val="342250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05A427D-A0B8-88B7-C5E0-880261B5D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3209546"/>
            <a:ext cx="10993546" cy="5903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174</TotalTime>
  <Words>74</Words>
  <Application>Microsoft Office PowerPoint</Application>
  <PresentationFormat>Widescreen</PresentationFormat>
  <Paragraphs>27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Student Registration System</vt:lpstr>
      <vt:lpstr>Software Requirements Specification</vt:lpstr>
      <vt:lpstr>UML Design Models</vt:lpstr>
      <vt:lpstr>UML Design Models Continued</vt:lpstr>
      <vt:lpstr>Registration System</vt:lpstr>
      <vt:lpstr>Registration System</vt:lpstr>
      <vt:lpstr>Registration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Registration System</dc:title>
  <dc:creator>Juan Alcala</dc:creator>
  <cp:lastModifiedBy>Juan Alcala</cp:lastModifiedBy>
  <cp:revision>1</cp:revision>
  <dcterms:created xsi:type="dcterms:W3CDTF">2023-08-29T04:30:42Z</dcterms:created>
  <dcterms:modified xsi:type="dcterms:W3CDTF">2023-08-29T07:25:00Z</dcterms:modified>
</cp:coreProperties>
</file>