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1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Relationship Id="rId3" Type="http://schemas.openxmlformats.org/officeDocument/2006/relationships/hyperlink" Target="http://cran.r-project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4" Type="http://schemas.openxmlformats.org/officeDocument/2006/relationships/hyperlink" Target="http://cran.r-projec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94260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</a:t>
            </a:r>
            <a:r>
              <a:rPr lang="en-US" sz="3000" dirty="0" smtClean="0">
                <a:latin typeface="Arial"/>
                <a:cs typeface="Arial"/>
              </a:rPr>
              <a:t>Windows</a:t>
            </a:r>
            <a:br>
              <a:rPr lang="en-US" sz="3000" dirty="0" smtClean="0">
                <a:latin typeface="Arial"/>
                <a:cs typeface="Arial"/>
              </a:rPr>
            </a:br>
            <a:endParaRPr lang="en-US" sz="1800" u="sng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217240"/>
            <a:ext cx="8664550" cy="4908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l"/>
                <a:cs typeface="Arial"/>
              </a:rPr>
              <a:t>(Prerequisite: install R 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https</a:t>
            </a:r>
            <a:r>
              <a:rPr lang="en-US" sz="2600" dirty="0">
                <a:latin typeface="Arial"/>
                <a:cs typeface="Arial"/>
                <a:hlinkClick r:id="rId2"/>
              </a:rPr>
              <a:t>://cran.cnr.berkeley.edu/</a:t>
            </a:r>
            <a:r>
              <a:rPr lang="en-US" sz="2600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Launch R. Copy and paste the following command in R </a:t>
            </a:r>
            <a:r>
              <a:rPr lang="en-US" sz="2600" dirty="0" smtClean="0">
                <a:latin typeface="Arial"/>
                <a:cs typeface="Arial"/>
              </a:rPr>
              <a:t>terminal to </a:t>
            </a:r>
            <a:r>
              <a:rPr lang="en-US" sz="2600" dirty="0">
                <a:latin typeface="Arial"/>
                <a:cs typeface="Arial"/>
              </a:rPr>
              <a:t>i</a:t>
            </a:r>
            <a:r>
              <a:rPr lang="en-US" sz="2600" dirty="0" smtClean="0">
                <a:latin typeface="Arial"/>
                <a:cs typeface="Arial"/>
              </a:rPr>
              <a:t>nstall dependencies</a:t>
            </a:r>
            <a:endParaRPr lang="en-US" sz="2600" dirty="0" smtClean="0">
              <a:latin typeface="Arial"/>
              <a:cs typeface="Arial"/>
            </a:endParaRPr>
          </a:p>
          <a:p>
            <a:pPr marL="857250" lvl="2" indent="0">
              <a:buNone/>
            </a:pP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(!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requireNamespace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 quietly = TRUE)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marL="857250" lvl="2" indent="0">
              <a:buNone/>
            </a:pP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install.packages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") 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::install("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BiocInstaller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 version = 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3.8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lang="en-US" sz="2300" b="1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pPr marL="857250" lvl="2" indent="0">
              <a:buNone/>
            </a:pP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biocLite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(c("GO.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db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","graph","RBGL","impute","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preprocessCore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,"</a:t>
            </a: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mixOmics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,dependencies=TRUE)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;</a:t>
            </a:r>
          </a:p>
          <a:p>
            <a:pPr marL="857250" lvl="2" indent="0">
              <a:buNone/>
            </a:pP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install.packages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(c("devtools","WGCNA"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, "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snow","igraph","plyr","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plsgenomics",</a:t>
            </a:r>
            <a:r>
              <a:rPr lang="en-US" sz="2300" dirty="0">
                <a:latin typeface="Arial"/>
                <a:cs typeface="Arial"/>
              </a:rPr>
              <a:t> 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"shiny","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shinyBS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visNetwork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,dependencies=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TRUE,type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="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binary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repos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  <a:hlinkClick r:id="rId3"/>
              </a:rPr>
              <a:t>http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  <a:hlinkClick r:id="rId3"/>
              </a:rPr>
              <a:t>://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  <a:hlinkClick r:id="rId3"/>
              </a:rPr>
              <a:t>cran.r-project.org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sz="2100" b="1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Copy and paste the following </a:t>
            </a:r>
            <a:r>
              <a:rPr lang="en-US" sz="2600" dirty="0" smtClean="0">
                <a:latin typeface="Arial"/>
                <a:cs typeface="Arial"/>
              </a:rPr>
              <a:t>command in R terminal to install </a:t>
            </a:r>
            <a:r>
              <a:rPr lang="en-US" sz="2600" dirty="0" err="1" smtClean="0">
                <a:latin typeface="Arial"/>
                <a:cs typeface="Arial"/>
              </a:rPr>
              <a:t>xMWAS</a:t>
            </a:r>
            <a:r>
              <a:rPr lang="en-US" sz="2600" dirty="0" smtClean="0">
                <a:latin typeface="Arial"/>
                <a:cs typeface="Arial"/>
              </a:rPr>
              <a:t>:</a:t>
            </a:r>
            <a:endParaRPr lang="en-US" sz="26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library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b="1" dirty="0" smtClean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Copy and paste the following command in R terminal to test the installation: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library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23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3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lang="en-US" sz="2300" b="1" dirty="0" smtClean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8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Mac OS X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600200"/>
            <a:ext cx="840456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l"/>
                <a:cs typeface="Arial"/>
              </a:rPr>
              <a:t>Prerequisites: </a:t>
            </a:r>
          </a:p>
          <a:p>
            <a:r>
              <a:rPr lang="en-US" sz="2600" dirty="0">
                <a:latin typeface="Arial"/>
                <a:cs typeface="Arial"/>
              </a:rPr>
              <a:t>I</a:t>
            </a:r>
            <a:r>
              <a:rPr lang="en-US" sz="2600" smtClean="0">
                <a:latin typeface="Arial"/>
                <a:cs typeface="Arial"/>
              </a:rPr>
              <a:t>nstall </a:t>
            </a:r>
            <a:r>
              <a:rPr lang="en-US" sz="2600" dirty="0">
                <a:latin typeface="Arial"/>
                <a:cs typeface="Arial"/>
              </a:rPr>
              <a:t>R </a:t>
            </a:r>
            <a:r>
              <a:rPr lang="en-US" sz="2600" dirty="0">
                <a:latin typeface="Arial"/>
                <a:cs typeface="Arial"/>
                <a:hlinkClick r:id="rId2"/>
              </a:rPr>
              <a:t>https://cran.cnr.berkeley.edu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/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Install </a:t>
            </a:r>
            <a:r>
              <a:rPr lang="en-US" sz="2600" dirty="0" err="1">
                <a:latin typeface="Arial"/>
                <a:cs typeface="Arial"/>
              </a:rPr>
              <a:t>Xquartz</a:t>
            </a:r>
            <a:r>
              <a:rPr lang="en-US" sz="2600" dirty="0">
                <a:latin typeface="Arial"/>
                <a:cs typeface="Arial"/>
              </a:rPr>
              <a:t>: </a:t>
            </a:r>
            <a:r>
              <a:rPr lang="en-US" sz="2600" dirty="0">
                <a:latin typeface="Arial"/>
                <a:cs typeface="Arial"/>
                <a:hlinkClick r:id="rId3"/>
              </a:rPr>
              <a:t>https://www.xquartz.org/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6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rial"/>
                <a:cs typeface="Arial"/>
              </a:rPr>
              <a:t>Launch R. Copy and paste the following command in R terminal to install dependencies</a:t>
            </a:r>
          </a:p>
          <a:p>
            <a:pPr marL="857250" lvl="2" indent="0">
              <a:buNone/>
            </a:pP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if (!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requireNamespace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 quietly = TRUE))</a:t>
            </a:r>
          </a:p>
          <a:p>
            <a:pPr marL="857250" lvl="2" indent="0">
              <a:buNone/>
            </a:pP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install.packages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") 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BiocManager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::install("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BiocInstaller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 version = "3.8")</a:t>
            </a:r>
          </a:p>
          <a:p>
            <a:pPr marL="857250" lvl="2" indent="0">
              <a:buNone/>
            </a:pP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biocLite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(c("GO.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db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","graph","RBGL","impute","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preprocessCore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mixOmics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"),dependencies=TRUE);</a:t>
            </a:r>
          </a:p>
          <a:p>
            <a:pPr marL="857250" lvl="2" indent="0">
              <a:buNone/>
            </a:pP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install.packages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(c("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","WGCNA", "snow","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igraph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plyr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plsgenomics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</a:t>
            </a:r>
            <a:r>
              <a:rPr lang="en-US" sz="2300" dirty="0">
                <a:latin typeface="Arial"/>
                <a:cs typeface="Arial"/>
              </a:rPr>
              <a:t> 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"shiny","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shinyBS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","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visNetwork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"),dependencies=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TRUE,type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="binary", repos=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  <a:hlinkClick r:id="rId4"/>
              </a:rPr>
              <a:t>http://cran.r-project.org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sz="2100" b="1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rial"/>
                <a:cs typeface="Arial"/>
              </a:rPr>
              <a:t>Copy and paste the following command in R terminal to install </a:t>
            </a:r>
            <a:r>
              <a:rPr lang="en-US" sz="2600" dirty="0" err="1">
                <a:latin typeface="Arial"/>
                <a:cs typeface="Arial"/>
              </a:rPr>
              <a:t>xMWAS</a:t>
            </a:r>
            <a:r>
              <a:rPr lang="en-US" sz="2600" dirty="0"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sz="21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b="1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rial"/>
                <a:cs typeface="Arial"/>
              </a:rPr>
              <a:t>Copy and paste the following command in R terminal to test the installation: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	library(</a:t>
            </a:r>
            <a:r>
              <a:rPr lang="en-US" sz="2300" b="1" dirty="0" err="1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300" b="1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endParaRPr lang="en-US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8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351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xMWAS installation  instructions for Windows </vt:lpstr>
      <vt:lpstr>xMWAS installation  instructions for Mac OS X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karan</dc:creator>
  <cp:keywords/>
  <dc:description/>
  <cp:lastModifiedBy>karan</cp:lastModifiedBy>
  <cp:revision>39</cp:revision>
  <dcterms:created xsi:type="dcterms:W3CDTF">2018-03-19T15:36:14Z</dcterms:created>
  <dcterms:modified xsi:type="dcterms:W3CDTF">2019-04-22T23:08:24Z</dcterms:modified>
  <cp:category/>
</cp:coreProperties>
</file>