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02630" y="1742501"/>
            <a:ext cx="4423665" cy="35022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J B Mugundh,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2021503524,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Department of Computer Technology,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Madras Institute of Technology, Anna University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2637" y="1092334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8510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04/05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54F723-4CC5-4D2D-B713-E41E67D47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358"/>
          <a:stretch/>
        </p:blipFill>
        <p:spPr>
          <a:xfrm>
            <a:off x="752475" y="1295400"/>
            <a:ext cx="3590925" cy="2398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E65A62-8CDB-4C84-B006-F9311E53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58"/>
          <a:stretch/>
        </p:blipFill>
        <p:spPr>
          <a:xfrm>
            <a:off x="4648200" y="3694141"/>
            <a:ext cx="3725587" cy="2488696"/>
          </a:xfrm>
          <a:prstGeom prst="rect">
            <a:avLst/>
          </a:prstGeom>
        </p:spPr>
      </p:pic>
      <p:sp>
        <p:nvSpPr>
          <p:cNvPr id="17" name="object 10">
            <a:extLst>
              <a:ext uri="{FF2B5EF4-FFF2-40B4-BE49-F238E27FC236}">
                <a16:creationId xmlns:a16="http://schemas.microsoft.com/office/drawing/2014/main" id="{7AF60949-8A17-4798-AECD-69C2A6205DB3}"/>
              </a:ext>
            </a:extLst>
          </p:cNvPr>
          <p:cNvSpPr txBox="1"/>
          <p:nvPr/>
        </p:nvSpPr>
        <p:spPr>
          <a:xfrm>
            <a:off x="739775" y="6473337"/>
            <a:ext cx="18510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04/05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47ECB8-0629-46A9-8BEE-819E70A2F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877"/>
          <a:stretch/>
        </p:blipFill>
        <p:spPr>
          <a:xfrm>
            <a:off x="838200" y="1219977"/>
            <a:ext cx="4505325" cy="4371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4E94A-3729-49BC-B650-E4536E4DF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6206"/>
            <a:ext cx="4315120" cy="3855176"/>
          </a:xfrm>
          <a:prstGeom prst="rect">
            <a:avLst/>
          </a:prstGeom>
        </p:spPr>
      </p:pic>
      <p:sp>
        <p:nvSpPr>
          <p:cNvPr id="13" name="object 10">
            <a:extLst>
              <a:ext uri="{FF2B5EF4-FFF2-40B4-BE49-F238E27FC236}">
                <a16:creationId xmlns:a16="http://schemas.microsoft.com/office/drawing/2014/main" id="{04B212C5-22E2-43CE-8671-59E4783B57C2}"/>
              </a:ext>
            </a:extLst>
          </p:cNvPr>
          <p:cNvSpPr txBox="1"/>
          <p:nvPr/>
        </p:nvSpPr>
        <p:spPr>
          <a:xfrm>
            <a:off x="739775" y="6473337"/>
            <a:ext cx="18510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04/05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7843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04B212C5-22E2-43CE-8671-59E4783B57C2}"/>
              </a:ext>
            </a:extLst>
          </p:cNvPr>
          <p:cNvSpPr txBox="1"/>
          <p:nvPr/>
        </p:nvSpPr>
        <p:spPr>
          <a:xfrm>
            <a:off x="739775" y="6473337"/>
            <a:ext cx="18510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04/05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CCFDD-76B7-408E-994B-1D58CFC14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03" y="1695450"/>
            <a:ext cx="5401503" cy="3242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00F38D-0746-4080-8BB2-EBB3FEA1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1695450"/>
            <a:ext cx="5281819" cy="32426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035FB5-AED8-44AE-A8F9-BEA839CFDAFA}"/>
              </a:ext>
            </a:extLst>
          </p:cNvPr>
          <p:cNvSpPr txBox="1"/>
          <p:nvPr/>
        </p:nvSpPr>
        <p:spPr>
          <a:xfrm>
            <a:off x="3254408" y="668893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(ML model turned into App)</a:t>
            </a:r>
          </a:p>
        </p:txBody>
      </p:sp>
    </p:spTree>
    <p:extLst>
      <p:ext uri="{BB962C8B-B14F-4D97-AF65-F5344CB8AC3E}">
        <p14:creationId xmlns:p14="http://schemas.microsoft.com/office/powerpoint/2010/main" val="181509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6434" y="102835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81400" y="2819400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THANK YOU!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04B212C5-22E2-43CE-8671-59E4783B57C2}"/>
              </a:ext>
            </a:extLst>
          </p:cNvPr>
          <p:cNvSpPr txBox="1"/>
          <p:nvPr/>
        </p:nvSpPr>
        <p:spPr>
          <a:xfrm>
            <a:off x="739775" y="6473337"/>
            <a:ext cx="18510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04/05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783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13802" y="2344957"/>
            <a:ext cx="9764395" cy="177324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FACE MASK DETECTION USING NEURAL NETWORKS</a:t>
            </a:r>
            <a:endParaRPr lang="en-IN"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30B8735A-8DB0-4417-92AC-30459F6630AC}"/>
              </a:ext>
            </a:extLst>
          </p:cNvPr>
          <p:cNvSpPr txBox="1"/>
          <p:nvPr/>
        </p:nvSpPr>
        <p:spPr>
          <a:xfrm>
            <a:off x="739775" y="6473337"/>
            <a:ext cx="18510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04/05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870096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64F4E7C8-2215-431C-97A7-00AACBF182B6}"/>
              </a:ext>
            </a:extLst>
          </p:cNvPr>
          <p:cNvSpPr txBox="1"/>
          <p:nvPr/>
        </p:nvSpPr>
        <p:spPr>
          <a:xfrm>
            <a:off x="1646540" y="1298254"/>
            <a:ext cx="7570528" cy="475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Welcome to our journey through cutting-edge technology in face mask detection using neural networks. We begin with an Introduction, addressing the Problem Statement, and providing a succinct Project Overview.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Transitioning into our Solution segment, we dissect the architecture and methodologies employed in our face mask detection system.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Moving forward, we explore Model Building, where we reveal the neural network frameworks and techniques used to train our model.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Finally, in the Predictive System segment, we showcase the real-world application of our solution. Join us as we navigate towards safer and more technologically advanced mask detection solutions.</a:t>
            </a:r>
            <a:endParaRPr sz="22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83E4FB38-E105-4A55-91FA-92A163138825}"/>
              </a:ext>
            </a:extLst>
          </p:cNvPr>
          <p:cNvSpPr txBox="1"/>
          <p:nvPr/>
        </p:nvSpPr>
        <p:spPr>
          <a:xfrm>
            <a:off x="739775" y="6473337"/>
            <a:ext cx="18510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04/05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15200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94835-DEB4-4E21-AEA8-606EF675C521}"/>
              </a:ext>
            </a:extLst>
          </p:cNvPr>
          <p:cNvSpPr txBox="1"/>
          <p:nvPr/>
        </p:nvSpPr>
        <p:spPr>
          <a:xfrm>
            <a:off x="739775" y="1796882"/>
            <a:ext cx="74456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 today's fast-paced world, safety compliance is a top priority across industries. However, manual monitoring of protocols like mask-wearing is resource-intensive and prone to errors.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Finding an efficient solution to automate this process is essential for maintaining safety standards.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By leveraging technology for automated mask detection, businesses can enhance compliance monitoring, optimize resource allocation, and improve overall operational efficiency.</a:t>
            </a:r>
            <a:endParaRPr lang="en-US" sz="240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71BD411-68AB-4E9F-8FF6-4C727BF845DC}"/>
              </a:ext>
            </a:extLst>
          </p:cNvPr>
          <p:cNvSpPr txBox="1"/>
          <p:nvPr/>
        </p:nvSpPr>
        <p:spPr>
          <a:xfrm>
            <a:off x="739775" y="6473337"/>
            <a:ext cx="18510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04/05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10400" y="15274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4337E-7605-4C5A-8E6D-3B56CC7C1722}"/>
              </a:ext>
            </a:extLst>
          </p:cNvPr>
          <p:cNvSpPr txBox="1"/>
          <p:nvPr/>
        </p:nvSpPr>
        <p:spPr>
          <a:xfrm>
            <a:off x="742216" y="2317265"/>
            <a:ext cx="76946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Our project endeavors to revolutionize safety monitoring by developing an intelligent system capable of autonomously detecting mask-wearing behavior.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By harnessing the power of machine learning, we aim to create a solution that not only enhances safety protocols but also optimizes resource allocation and streamlines operational efficiency.</a:t>
            </a: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50B1418-02FB-4F63-BD9F-359C7B61FE2D}"/>
              </a:ext>
            </a:extLst>
          </p:cNvPr>
          <p:cNvSpPr txBox="1"/>
          <p:nvPr/>
        </p:nvSpPr>
        <p:spPr>
          <a:xfrm>
            <a:off x="739775" y="6473337"/>
            <a:ext cx="18510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04/05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0" y="11374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0B6BE-325B-47C1-A1F2-2A7094C3690E}"/>
              </a:ext>
            </a:extLst>
          </p:cNvPr>
          <p:cNvSpPr txBox="1"/>
          <p:nvPr/>
        </p:nvSpPr>
        <p:spPr>
          <a:xfrm>
            <a:off x="668321" y="1762396"/>
            <a:ext cx="914242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Healthcare: Hospitals, clinics, and medical facilities can use our solution to ensure staff and patients adhere to mask-wearing guidelines.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Transportation: Airlines, trains, and public transit systems can implement our system to enforce mask mandates among passengers.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Education: Schools, colleges, and universities can utilize our technology to monitor mask compliance among students and staff.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Public Spaces: Venues such as shopping malls, stadiums, and entertainment venues can enhance safety measures by employing our mask detection system.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08D7128-4B3C-4E45-907D-3D0FF3C03F7F}"/>
              </a:ext>
            </a:extLst>
          </p:cNvPr>
          <p:cNvSpPr txBox="1"/>
          <p:nvPr/>
        </p:nvSpPr>
        <p:spPr>
          <a:xfrm>
            <a:off x="739775" y="6473337"/>
            <a:ext cx="18510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04/05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753600" y="4876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34525" y="577716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F29E8-FBA0-45FD-A5EB-AF1C366F388F}"/>
              </a:ext>
            </a:extLst>
          </p:cNvPr>
          <p:cNvSpPr txBox="1"/>
          <p:nvPr/>
        </p:nvSpPr>
        <p:spPr>
          <a:xfrm>
            <a:off x="2363796" y="2110948"/>
            <a:ext cx="74644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Solution:</a:t>
            </a:r>
          </a:p>
          <a:p>
            <a:pPr algn="just"/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Our solution leverages Convolutional Neural Networks (CNNs) to analyze images and classify them into two categories: "with mask" and "without mask." The model is trained on a dataset comprising images of individuals wearing and not wearing masks, enabling it to accurately distinguish between the two.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4C899-E798-4037-B86B-4369E1C3F0AE}"/>
              </a:ext>
            </a:extLst>
          </p:cNvPr>
          <p:cNvSpPr txBox="1"/>
          <p:nvPr/>
        </p:nvSpPr>
        <p:spPr>
          <a:xfrm>
            <a:off x="457200" y="4427710"/>
            <a:ext cx="89763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Value Proposition:</a:t>
            </a:r>
          </a:p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Accuracy: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Achieves high accuracy rates in detecting mask-wearing.</a:t>
            </a:r>
          </a:p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Efficiency: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Automates the monitoring process, saving time and resources.</a:t>
            </a:r>
          </a:p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Scalability: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Can be deployed in various settings and integrated with existing security systems.</a:t>
            </a:r>
          </a:p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Real-time Detection: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Provides real-time analysis, enabling swift responses to non-compliance.</a:t>
            </a:r>
          </a:p>
        </p:txBody>
      </p:sp>
      <p:pic>
        <p:nvPicPr>
          <p:cNvPr id="14" name="object 2">
            <a:extLst>
              <a:ext uri="{FF2B5EF4-FFF2-40B4-BE49-F238E27FC236}">
                <a16:creationId xmlns:a16="http://schemas.microsoft.com/office/drawing/2014/main" id="{483DCB42-DAEE-4D77-83F7-8C778EF6C7C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6"/>
            <a:ext cx="2133600" cy="2486024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232E76CF-1602-44CE-B2B2-790614F5D9EC}"/>
              </a:ext>
            </a:extLst>
          </p:cNvPr>
          <p:cNvSpPr txBox="1"/>
          <p:nvPr/>
        </p:nvSpPr>
        <p:spPr>
          <a:xfrm>
            <a:off x="739775" y="6473337"/>
            <a:ext cx="18510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04/05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469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93960" y="50566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839200" y="9466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10750" y="575226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5" y="3962400"/>
            <a:ext cx="2095585" cy="2895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447E5-5B22-46A1-860D-14A646A480BE}"/>
              </a:ext>
            </a:extLst>
          </p:cNvPr>
          <p:cNvSpPr txBox="1"/>
          <p:nvPr/>
        </p:nvSpPr>
        <p:spPr>
          <a:xfrm>
            <a:off x="752475" y="1505876"/>
            <a:ext cx="859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Our solution impresses with its adeptness in training a deep learning model for image classification using TensorFlow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Keras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 Here's why it stands out: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B909F-3AB9-4971-AC85-98958C62347D}"/>
              </a:ext>
            </a:extLst>
          </p:cNvPr>
          <p:cNvSpPr txBox="1"/>
          <p:nvPr/>
        </p:nvSpPr>
        <p:spPr>
          <a:xfrm>
            <a:off x="2244574" y="2347994"/>
            <a:ext cx="78493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Proper Data Preprocessing: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Meticulous data preprocessing ensures dataset integrity and model performance, with data split into training, validation, and optionally test sets.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Custom CNN Architecture: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Our tailored CNN architecture extracts meaningful features from images, optimized for accuracy and efficiency in mask detection tasks.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Optimization and Robustness: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Advanced optimization techniques and fine-tuning of hyperparameters enhance model robustness and generalization to diverse scenarios.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Scalability and Flexibility: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Modular design allows easy customization and integration into various environments, promising scalability and adaptability.</a:t>
            </a: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4337F92A-B96D-4F66-A292-DF7D7EAFBC4A}"/>
              </a:ext>
            </a:extLst>
          </p:cNvPr>
          <p:cNvSpPr txBox="1"/>
          <p:nvPr/>
        </p:nvSpPr>
        <p:spPr>
          <a:xfrm>
            <a:off x="739775" y="6473337"/>
            <a:ext cx="18510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04/05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3547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2475" y="1322306"/>
            <a:ext cx="1008062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Data Preparation: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Utilize dataset of mask and non-mask images.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i="0" dirty="0" err="1">
                <a:solidFill>
                  <a:schemeClr val="tx1"/>
                </a:solidFill>
                <a:effectLst/>
                <a:latin typeface="Söhne"/>
              </a:rPr>
              <a:t>Preprocess</a:t>
            </a: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 images and split for training/validation.</a:t>
            </a:r>
          </a:p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Model Architecture: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Implement CNN with TensorFlow/</a:t>
            </a:r>
            <a:r>
              <a:rPr lang="en-IN" i="0" dirty="0" err="1">
                <a:solidFill>
                  <a:schemeClr val="tx1"/>
                </a:solidFill>
                <a:effectLst/>
                <a:latin typeface="Söhne"/>
              </a:rPr>
              <a:t>Keras</a:t>
            </a: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 for feature extraction.</a:t>
            </a:r>
          </a:p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Training and Evaluation: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Compile CNN with suitable optimizer/loss function.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Train model, evaluate on validation set, visualize metrics.</a:t>
            </a:r>
          </a:p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Predictive System Development: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Develop image </a:t>
            </a:r>
            <a:r>
              <a:rPr lang="en-IN" i="0" dirty="0" err="1">
                <a:solidFill>
                  <a:schemeClr val="tx1"/>
                </a:solidFill>
                <a:effectLst/>
                <a:latin typeface="Söhne"/>
              </a:rPr>
              <a:t>preprocessing</a:t>
            </a: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, implement prediction.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Deploy system for real-time mask detection.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0563B-EC5D-40DE-9F96-BE7094A1EC78}"/>
              </a:ext>
            </a:extLst>
          </p:cNvPr>
          <p:cNvSpPr txBox="1"/>
          <p:nvPr/>
        </p:nvSpPr>
        <p:spPr>
          <a:xfrm>
            <a:off x="685800" y="4797030"/>
            <a:ext cx="60991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Technology used: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TensorFlow and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Söhne"/>
              </a:rPr>
              <a:t>Keras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 for CNN implementation.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PIL for image processing.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NumPy for data handling.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Matplotlib for visualization.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F47F3689-E23B-43AB-9CD6-BA215F14E881}"/>
              </a:ext>
            </a:extLst>
          </p:cNvPr>
          <p:cNvSpPr txBox="1"/>
          <p:nvPr/>
        </p:nvSpPr>
        <p:spPr>
          <a:xfrm>
            <a:off x="739775" y="6473337"/>
            <a:ext cx="185102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04/05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775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Söhne</vt:lpstr>
      <vt:lpstr>Trebuchet MS</vt:lpstr>
      <vt:lpstr>Wingdings</vt:lpstr>
      <vt:lpstr>Office Theme</vt:lpstr>
      <vt:lpstr>PowerPoint Presentation</vt:lpstr>
      <vt:lpstr>FACE MASK DETECTION USING NEURAL NETWORKS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RESULTS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MUGUNDH J B</cp:lastModifiedBy>
  <cp:revision>8</cp:revision>
  <dcterms:created xsi:type="dcterms:W3CDTF">2024-04-05T08:30:55Z</dcterms:created>
  <dcterms:modified xsi:type="dcterms:W3CDTF">2024-04-20T12:56:10Z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