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7010400" cy="92964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6DFE660-930C-4CD7-8C18-8D5D4F70025E}" type="datetimeFigureOut">
              <a:rPr lang="nl-NL" smtClean="0"/>
              <a:t>23-3-2021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7280E96-9B75-44DE-8ADF-202C3AED7D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949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80E96-9B75-44DE-8ADF-202C3AED7D56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1003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80E96-9B75-44DE-8ADF-202C3AED7D56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275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6C805-07CE-4E9C-959B-C1C711A3C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97739-CF57-4863-9D07-46504132D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D183-700D-4D61-AF0C-6C33D47F8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CBC9F-6EEE-42FC-9125-6B5EB779F4C2}" type="datetimeFigureOut">
              <a:rPr lang="nl-NL" smtClean="0"/>
              <a:t>23-3-2021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53236-CB5A-4540-8546-7C98280E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769DD-BA5C-4574-820C-6149EDC3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709C-454A-424A-A884-B5ADCF97345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696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0D4DC-2D5D-43FA-BB31-69F4ECC9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E3530-6364-4CBB-BF16-E8F4B6849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63D1E-59D9-4ABB-92A8-0E925134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CBC9F-6EEE-42FC-9125-6B5EB779F4C2}" type="datetimeFigureOut">
              <a:rPr lang="nl-NL" smtClean="0"/>
              <a:t>23-3-2021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4F54B-0894-4EC1-960B-99FC5495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16BA3-E22C-4D7A-8CCC-CDB6C138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709C-454A-424A-A884-B5ADCF97345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148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8D762F-460B-40ED-9C83-3CC636ED9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CACBF-B09C-48B8-9198-4325EAB34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7B60D-5FC7-4234-A161-37EE1A735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CBC9F-6EEE-42FC-9125-6B5EB779F4C2}" type="datetimeFigureOut">
              <a:rPr lang="nl-NL" smtClean="0"/>
              <a:t>23-3-2021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0D2F9-10E1-4D2B-A2E7-92E2727E5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06F2E-1500-4AD2-8CF0-3BA74EB5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709C-454A-424A-A884-B5ADCF97345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53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CBCC5-EEBE-4787-9303-AA0ED36A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3B558-3B40-41AB-8A60-33DE5647D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9369D-FE9B-4D85-94A6-D8DB5BA9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CBC9F-6EEE-42FC-9125-6B5EB779F4C2}" type="datetimeFigureOut">
              <a:rPr lang="nl-NL" smtClean="0"/>
              <a:t>23-3-2021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5250D-9A2A-4504-B6DE-C3BEB73E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716CA-8797-470A-B08B-8C27BB13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709C-454A-424A-A884-B5ADCF97345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660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0945-871C-466A-91C1-D391F8079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071A0-9814-468B-A5FC-6F5789315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2AB38-247B-4AD4-B048-EB6A0A37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CBC9F-6EEE-42FC-9125-6B5EB779F4C2}" type="datetimeFigureOut">
              <a:rPr lang="nl-NL" smtClean="0"/>
              <a:t>23-3-2021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B2CDF-29FC-4117-8945-95AC6DF35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28702-C635-4EF8-8736-09E41858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709C-454A-424A-A884-B5ADCF97345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789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2CF3-1240-4BA4-8726-2ABF5125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A0820-D836-4B41-B133-F5CF52335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A19F7-C879-4A48-A2BA-D3E0C09C9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16B68-4848-49B0-9306-625A09B92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CBC9F-6EEE-42FC-9125-6B5EB779F4C2}" type="datetimeFigureOut">
              <a:rPr lang="nl-NL" smtClean="0"/>
              <a:t>23-3-2021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C531B-3FC1-4311-9E81-F7339492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8C957-74A4-428C-8235-8B2BD67A2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709C-454A-424A-A884-B5ADCF97345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213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B947C-396C-4478-91BF-59BE88AC1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2FB72-9472-4E71-9860-9E66BC6B9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D626A-7DA5-43BB-AF8D-A4E0520C7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58E14-E984-486E-8FE8-75BA130A7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244C2-E05E-4656-BFD9-A4D219F67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D74114-3240-4F94-8870-3CC2DFEA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CBC9F-6EEE-42FC-9125-6B5EB779F4C2}" type="datetimeFigureOut">
              <a:rPr lang="nl-NL" smtClean="0"/>
              <a:t>23-3-2021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798328-F2C0-4EC3-AD3B-981D0E8EC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A9C70-F109-4BBE-B437-277148FB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709C-454A-424A-A884-B5ADCF97345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465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2CFA7-E8ED-4879-ACA3-0FEEB854F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969637-3E69-490E-B772-2AC5A4DDE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CBC9F-6EEE-42FC-9125-6B5EB779F4C2}" type="datetimeFigureOut">
              <a:rPr lang="nl-NL" smtClean="0"/>
              <a:t>23-3-2021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1ED87-81E4-4AA1-A63D-27EA3D90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868F-D193-4CD8-B235-4B1BD17D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709C-454A-424A-A884-B5ADCF97345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575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0B4E3-BC45-4BB1-80E4-9A2E801B7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CBC9F-6EEE-42FC-9125-6B5EB779F4C2}" type="datetimeFigureOut">
              <a:rPr lang="nl-NL" smtClean="0"/>
              <a:t>23-3-2021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55D5C-FCE4-4BAF-A6A9-B55FB184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672DA-EF51-4989-8C51-2CCBE39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709C-454A-424A-A884-B5ADCF97345A}" type="slidenum">
              <a:rPr lang="nl-NL" smtClean="0"/>
              <a:t>‹#›</a:t>
            </a:fld>
            <a:endParaRPr lang="nl-NL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6C9E860-255C-41DC-A318-66EEF2D9A6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25" b="28192"/>
          <a:stretch/>
        </p:blipFill>
        <p:spPr>
          <a:xfrm>
            <a:off x="170995" y="249381"/>
            <a:ext cx="3867605" cy="99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8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8511-AAC8-4A63-8A35-AD6594428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9CBD7-40E4-4259-8129-B72475810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8527B-C877-4C46-888F-21D6DCED9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0A9CB-76EF-4BBA-95A1-DC8965B05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CBC9F-6EEE-42FC-9125-6B5EB779F4C2}" type="datetimeFigureOut">
              <a:rPr lang="nl-NL" smtClean="0"/>
              <a:t>23-3-2021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E5C70-0AE1-40D2-9C15-97992DDE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02BF8-E9B6-46F3-A76A-060CB75D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709C-454A-424A-A884-B5ADCF97345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19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C3F3-9E73-4E6E-B7BC-5E322F432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B4E272-F76D-4A77-BCC3-8BFBC8EFE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71C9A-2C2B-4DCC-9E8E-98E0744E5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0578B-87F0-4983-A526-A2B2FF5A7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CBC9F-6EEE-42FC-9125-6B5EB779F4C2}" type="datetimeFigureOut">
              <a:rPr lang="nl-NL" smtClean="0"/>
              <a:t>23-3-2021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7128A-456F-4F3D-A3AC-14623A31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DB496-20D3-4FE8-B3FB-E4D7623C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709C-454A-424A-A884-B5ADCF97345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515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E8891F-EB3A-46B5-B25C-C63AB7306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E6C0B-75F2-4070-90E9-99C647F08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9BB39-0F6F-497F-A756-B3ED791C3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CBC9F-6EEE-42FC-9125-6B5EB779F4C2}" type="datetimeFigureOut">
              <a:rPr lang="nl-NL" smtClean="0"/>
              <a:t>23-3-2021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B1E05-A59F-4137-A1D9-6E3BE6433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C316-BC14-4250-963D-AD86F9226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3709C-454A-424A-A884-B5ADCF97345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743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8FC4592-3422-4625-86BE-32646BB579F1}"/>
              </a:ext>
            </a:extLst>
          </p:cNvPr>
          <p:cNvSpPr/>
          <p:nvPr/>
        </p:nvSpPr>
        <p:spPr>
          <a:xfrm>
            <a:off x="3228614" y="4031948"/>
            <a:ext cx="972468" cy="8905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>
              <a:latin typeface="Arial Black" panose="020B0A040201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1F1344-FC8A-41EC-BA13-E1A3148860F0}"/>
              </a:ext>
            </a:extLst>
          </p:cNvPr>
          <p:cNvSpPr/>
          <p:nvPr/>
        </p:nvSpPr>
        <p:spPr>
          <a:xfrm>
            <a:off x="4312019" y="4024412"/>
            <a:ext cx="972468" cy="8905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>
              <a:latin typeface="Arial Black" panose="020B0A040201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156369-C305-461B-AEAB-309114B78959}"/>
              </a:ext>
            </a:extLst>
          </p:cNvPr>
          <p:cNvSpPr/>
          <p:nvPr/>
        </p:nvSpPr>
        <p:spPr>
          <a:xfrm>
            <a:off x="1048314" y="5109728"/>
            <a:ext cx="4178076" cy="8905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C92A95-E2FC-4E0D-956F-062D73FB9614}"/>
              </a:ext>
            </a:extLst>
          </p:cNvPr>
          <p:cNvSpPr/>
          <p:nvPr/>
        </p:nvSpPr>
        <p:spPr>
          <a:xfrm>
            <a:off x="4294553" y="2940767"/>
            <a:ext cx="931460" cy="8905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ECBDE-50A5-45E8-B82A-2034570C6F15}"/>
              </a:ext>
            </a:extLst>
          </p:cNvPr>
          <p:cNvSpPr/>
          <p:nvPr/>
        </p:nvSpPr>
        <p:spPr>
          <a:xfrm>
            <a:off x="3246163" y="2949502"/>
            <a:ext cx="931460" cy="8905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3F472D-2B28-4D16-BB78-85491526D38F}"/>
              </a:ext>
            </a:extLst>
          </p:cNvPr>
          <p:cNvSpPr/>
          <p:nvPr/>
        </p:nvSpPr>
        <p:spPr>
          <a:xfrm>
            <a:off x="2187147" y="2897663"/>
            <a:ext cx="931460" cy="207079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 Black" panose="020B0A040201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66266F-F471-4B1A-9C30-96A1456AF7F3}"/>
              </a:ext>
            </a:extLst>
          </p:cNvPr>
          <p:cNvSpPr/>
          <p:nvPr/>
        </p:nvSpPr>
        <p:spPr>
          <a:xfrm>
            <a:off x="1090561" y="2940767"/>
            <a:ext cx="931460" cy="890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 Black" panose="020B0A040201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2DDCED-4104-4716-B462-38A3455355B6}"/>
              </a:ext>
            </a:extLst>
          </p:cNvPr>
          <p:cNvGrpSpPr/>
          <p:nvPr/>
        </p:nvGrpSpPr>
        <p:grpSpPr>
          <a:xfrm>
            <a:off x="1013253" y="2854760"/>
            <a:ext cx="4313202" cy="3236382"/>
            <a:chOff x="1614816" y="1707700"/>
            <a:chExt cx="4313202" cy="3236382"/>
          </a:xfrm>
          <a:solidFill>
            <a:schemeClr val="tx1"/>
          </a:solidFill>
        </p:grpSpPr>
        <p:sp>
          <p:nvSpPr>
            <p:cNvPr id="8" name="Frame 7">
              <a:extLst>
                <a:ext uri="{FF2B5EF4-FFF2-40B4-BE49-F238E27FC236}">
                  <a16:creationId xmlns:a16="http://schemas.microsoft.com/office/drawing/2014/main" id="{28B87E82-25FD-4345-8899-96249779B5BD}"/>
                </a:ext>
              </a:extLst>
            </p:cNvPr>
            <p:cNvSpPr/>
            <p:nvPr/>
          </p:nvSpPr>
          <p:spPr>
            <a:xfrm>
              <a:off x="2688018" y="1707700"/>
              <a:ext cx="1080000" cy="1080000"/>
            </a:xfrm>
            <a:prstGeom prst="frame">
              <a:avLst>
                <a:gd name="adj1" fmla="val 9657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Run</a:t>
              </a:r>
              <a:endParaRPr lang="nl-NL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Frame 8">
              <a:extLst>
                <a:ext uri="{FF2B5EF4-FFF2-40B4-BE49-F238E27FC236}">
                  <a16:creationId xmlns:a16="http://schemas.microsoft.com/office/drawing/2014/main" id="{04A2B530-4D10-4411-B401-DE01BCBBB421}"/>
                </a:ext>
              </a:extLst>
            </p:cNvPr>
            <p:cNvSpPr/>
            <p:nvPr/>
          </p:nvSpPr>
          <p:spPr>
            <a:xfrm>
              <a:off x="3768018" y="1707700"/>
              <a:ext cx="1080000" cy="1080000"/>
            </a:xfrm>
            <a:prstGeom prst="frame">
              <a:avLst>
                <a:gd name="adj1" fmla="val 9657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Halt</a:t>
              </a:r>
              <a:endParaRPr lang="nl-NL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0" name="Frame 9">
              <a:extLst>
                <a:ext uri="{FF2B5EF4-FFF2-40B4-BE49-F238E27FC236}">
                  <a16:creationId xmlns:a16="http://schemas.microsoft.com/office/drawing/2014/main" id="{BF767A90-EF65-451B-9D82-5E9FE0A43071}"/>
                </a:ext>
              </a:extLst>
            </p:cNvPr>
            <p:cNvSpPr/>
            <p:nvPr/>
          </p:nvSpPr>
          <p:spPr>
            <a:xfrm>
              <a:off x="4848018" y="1707700"/>
              <a:ext cx="1080000" cy="1080000"/>
            </a:xfrm>
            <a:prstGeom prst="frame">
              <a:avLst>
                <a:gd name="adj1" fmla="val 9657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Error</a:t>
              </a:r>
              <a:endParaRPr lang="nl-NL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1" name="Frame 10">
              <a:extLst>
                <a:ext uri="{FF2B5EF4-FFF2-40B4-BE49-F238E27FC236}">
                  <a16:creationId xmlns:a16="http://schemas.microsoft.com/office/drawing/2014/main" id="{E1B11AF6-6048-485C-AC52-DBC2CC170D27}"/>
                </a:ext>
              </a:extLst>
            </p:cNvPr>
            <p:cNvSpPr/>
            <p:nvPr/>
          </p:nvSpPr>
          <p:spPr>
            <a:xfrm>
              <a:off x="2688018" y="2787700"/>
              <a:ext cx="1080000" cy="1080000"/>
            </a:xfrm>
            <a:prstGeom prst="frame">
              <a:avLst>
                <a:gd name="adj1" fmla="val 9657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Ready</a:t>
              </a:r>
              <a:endParaRPr lang="nl-NL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7EFE8550-D5AA-430D-8C52-6BE070EA37D8}"/>
                </a:ext>
              </a:extLst>
            </p:cNvPr>
            <p:cNvSpPr/>
            <p:nvPr/>
          </p:nvSpPr>
          <p:spPr>
            <a:xfrm>
              <a:off x="3768018" y="2787700"/>
              <a:ext cx="1080000" cy="1080000"/>
            </a:xfrm>
            <a:prstGeom prst="frame">
              <a:avLst>
                <a:gd name="adj1" fmla="val 9657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Wait</a:t>
              </a:r>
              <a:endParaRPr lang="nl-NL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3" name="Frame 12">
              <a:extLst>
                <a:ext uri="{FF2B5EF4-FFF2-40B4-BE49-F238E27FC236}">
                  <a16:creationId xmlns:a16="http://schemas.microsoft.com/office/drawing/2014/main" id="{2E83B72C-EAA5-43F1-B489-0C9427C43CEC}"/>
                </a:ext>
              </a:extLst>
            </p:cNvPr>
            <p:cNvSpPr/>
            <p:nvPr/>
          </p:nvSpPr>
          <p:spPr>
            <a:xfrm>
              <a:off x="4848018" y="2787700"/>
              <a:ext cx="1080000" cy="1080000"/>
            </a:xfrm>
            <a:prstGeom prst="frame">
              <a:avLst>
                <a:gd name="adj1" fmla="val 9657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Over</a:t>
              </a:r>
              <a:br>
                <a:rPr lang="en-US" dirty="0">
                  <a:solidFill>
                    <a:schemeClr val="tx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</a:br>
              <a:r>
                <a:rPr lang="en-US" dirty="0">
                  <a:solidFill>
                    <a:schemeClr val="tx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flow</a:t>
              </a:r>
              <a:endParaRPr lang="nl-NL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4" name="Frame 13">
              <a:extLst>
                <a:ext uri="{FF2B5EF4-FFF2-40B4-BE49-F238E27FC236}">
                  <a16:creationId xmlns:a16="http://schemas.microsoft.com/office/drawing/2014/main" id="{0D065EB8-30A3-4789-8327-5248BBAAAB20}"/>
                </a:ext>
              </a:extLst>
            </p:cNvPr>
            <p:cNvSpPr/>
            <p:nvPr/>
          </p:nvSpPr>
          <p:spPr>
            <a:xfrm>
              <a:off x="2688018" y="3864082"/>
              <a:ext cx="1080000" cy="1080000"/>
            </a:xfrm>
            <a:prstGeom prst="frame">
              <a:avLst>
                <a:gd name="adj1" fmla="val 9657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4</a:t>
              </a:r>
              <a:endParaRPr lang="nl-NL" sz="24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5" name="Frame 14">
              <a:extLst>
                <a:ext uri="{FF2B5EF4-FFF2-40B4-BE49-F238E27FC236}">
                  <a16:creationId xmlns:a16="http://schemas.microsoft.com/office/drawing/2014/main" id="{680D0E86-CD1C-46BD-AEE7-DFBF08ABAB98}"/>
                </a:ext>
              </a:extLst>
            </p:cNvPr>
            <p:cNvSpPr/>
            <p:nvPr/>
          </p:nvSpPr>
          <p:spPr>
            <a:xfrm>
              <a:off x="3768018" y="3864082"/>
              <a:ext cx="1080000" cy="1080000"/>
            </a:xfrm>
            <a:prstGeom prst="frame">
              <a:avLst>
                <a:gd name="adj1" fmla="val 9657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2</a:t>
              </a:r>
              <a:endParaRPr lang="nl-NL" sz="24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6" name="Frame 15">
              <a:extLst>
                <a:ext uri="{FF2B5EF4-FFF2-40B4-BE49-F238E27FC236}">
                  <a16:creationId xmlns:a16="http://schemas.microsoft.com/office/drawing/2014/main" id="{778BDB30-925C-455A-9DC3-E4A5ACFC9415}"/>
                </a:ext>
              </a:extLst>
            </p:cNvPr>
            <p:cNvSpPr/>
            <p:nvPr/>
          </p:nvSpPr>
          <p:spPr>
            <a:xfrm>
              <a:off x="4848018" y="3864082"/>
              <a:ext cx="1080000" cy="1080000"/>
            </a:xfrm>
            <a:prstGeom prst="frame">
              <a:avLst>
                <a:gd name="adj1" fmla="val 9657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1</a:t>
              </a:r>
              <a:endParaRPr lang="nl-NL" sz="24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7" name="Frame 16">
              <a:extLst>
                <a:ext uri="{FF2B5EF4-FFF2-40B4-BE49-F238E27FC236}">
                  <a16:creationId xmlns:a16="http://schemas.microsoft.com/office/drawing/2014/main" id="{07E0F751-9A08-40AD-B79D-D8C7AE1C8AC6}"/>
                </a:ext>
              </a:extLst>
            </p:cNvPr>
            <p:cNvSpPr/>
            <p:nvPr/>
          </p:nvSpPr>
          <p:spPr>
            <a:xfrm>
              <a:off x="1614816" y="1707700"/>
              <a:ext cx="1080000" cy="1080000"/>
            </a:xfrm>
            <a:prstGeom prst="frame">
              <a:avLst>
                <a:gd name="adj1" fmla="val 9657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Power</a:t>
              </a:r>
              <a:br>
                <a:rPr lang="en-US" dirty="0">
                  <a:solidFill>
                    <a:schemeClr val="tx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</a:br>
              <a:r>
                <a:rPr lang="en-US" dirty="0">
                  <a:solidFill>
                    <a:schemeClr val="tx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on</a:t>
              </a:r>
              <a:endParaRPr lang="nl-NL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8" name="Frame 17">
              <a:extLst>
                <a:ext uri="{FF2B5EF4-FFF2-40B4-BE49-F238E27FC236}">
                  <a16:creationId xmlns:a16="http://schemas.microsoft.com/office/drawing/2014/main" id="{5E579DA9-6BC0-4BCA-A17B-04B5BA7590CF}"/>
                </a:ext>
              </a:extLst>
            </p:cNvPr>
            <p:cNvSpPr/>
            <p:nvPr/>
          </p:nvSpPr>
          <p:spPr>
            <a:xfrm>
              <a:off x="1614816" y="2787700"/>
              <a:ext cx="1080000" cy="1080000"/>
            </a:xfrm>
            <a:prstGeom prst="frame">
              <a:avLst>
                <a:gd name="adj1" fmla="val 9657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Step</a:t>
              </a:r>
              <a:endParaRPr lang="nl-NL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9" name="Frame 18">
              <a:extLst>
                <a:ext uri="{FF2B5EF4-FFF2-40B4-BE49-F238E27FC236}">
                  <a16:creationId xmlns:a16="http://schemas.microsoft.com/office/drawing/2014/main" id="{B93D88FF-461C-4A03-99DA-0627B7850C6F}"/>
                </a:ext>
              </a:extLst>
            </p:cNvPr>
            <p:cNvSpPr/>
            <p:nvPr/>
          </p:nvSpPr>
          <p:spPr>
            <a:xfrm>
              <a:off x="1614816" y="3864082"/>
              <a:ext cx="1080000" cy="1080000"/>
            </a:xfrm>
            <a:prstGeom prst="frame">
              <a:avLst>
                <a:gd name="adj1" fmla="val 9657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8</a:t>
              </a:r>
              <a:endParaRPr lang="nl-NL" sz="24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FB73051-71FC-431C-8338-ECC4FC88E390}"/>
              </a:ext>
            </a:extLst>
          </p:cNvPr>
          <p:cNvSpPr txBox="1"/>
          <p:nvPr/>
        </p:nvSpPr>
        <p:spPr>
          <a:xfrm>
            <a:off x="7469815" y="288000"/>
            <a:ext cx="4366452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Procedure paper cover:</a:t>
            </a:r>
          </a:p>
          <a:p>
            <a:pPr marL="342900" indent="-342900">
              <a:buAutoNum type="arabicPeriod"/>
            </a:pPr>
            <a:r>
              <a:rPr lang="en-US" dirty="0"/>
              <a:t>Enter/adjust text</a:t>
            </a:r>
          </a:p>
          <a:p>
            <a:pPr marL="342900" indent="-342900">
              <a:buAutoNum type="arabicPeriod"/>
            </a:pPr>
            <a:r>
              <a:rPr lang="en-US" dirty="0"/>
              <a:t>Adjust colors (in the background shape)</a:t>
            </a:r>
          </a:p>
          <a:p>
            <a:pPr marL="342900" indent="-342900">
              <a:buAutoNum type="arabicPeriod"/>
            </a:pPr>
            <a:r>
              <a:rPr lang="en-US" dirty="0"/>
              <a:t>Copy entire cover</a:t>
            </a:r>
          </a:p>
          <a:p>
            <a:pPr marL="342900" indent="-342900">
              <a:buAutoNum type="arabicPeriod"/>
            </a:pPr>
            <a:r>
              <a:rPr lang="en-US" dirty="0"/>
              <a:t>Paste as picture</a:t>
            </a:r>
          </a:p>
          <a:p>
            <a:pPr marL="342900" indent="-342900">
              <a:buAutoNum type="arabicPeriod"/>
            </a:pPr>
            <a:r>
              <a:rPr lang="en-US" dirty="0"/>
              <a:t>Resize to 64%</a:t>
            </a:r>
          </a:p>
          <a:p>
            <a:pPr marL="342900" indent="-342900">
              <a:buAutoNum type="arabicPeriod"/>
            </a:pPr>
            <a:r>
              <a:rPr lang="en-US" dirty="0"/>
              <a:t>Flip </a:t>
            </a:r>
            <a:r>
              <a:rPr lang="en-US"/>
              <a:t>the picture horizontally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Print </a:t>
            </a:r>
          </a:p>
          <a:p>
            <a:pPr marL="342900" indent="-342900">
              <a:buAutoNum type="arabicPeriod"/>
            </a:pPr>
            <a:r>
              <a:rPr lang="en-US" dirty="0"/>
              <a:t>Check size and eventually adjust the 64%</a:t>
            </a:r>
          </a:p>
          <a:p>
            <a:pPr marL="342900" indent="-342900">
              <a:buAutoNum type="arabicPeriod"/>
            </a:pPr>
            <a:r>
              <a:rPr lang="en-US" dirty="0"/>
              <a:t>Cut out the shape</a:t>
            </a:r>
          </a:p>
          <a:p>
            <a:pPr marL="342900" indent="-342900">
              <a:buAutoNum type="arabicPeriod"/>
            </a:pPr>
            <a:r>
              <a:rPr lang="en-US" dirty="0"/>
              <a:t>Place cover on the ULU, text down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C0D599-2480-412B-9BE6-743516AB95CF}"/>
              </a:ext>
            </a:extLst>
          </p:cNvPr>
          <p:cNvSpPr/>
          <p:nvPr/>
        </p:nvSpPr>
        <p:spPr>
          <a:xfrm>
            <a:off x="1013253" y="2264057"/>
            <a:ext cx="4313202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04AF53-E9CF-4C2B-854D-5E94C7AC15C2}"/>
              </a:ext>
            </a:extLst>
          </p:cNvPr>
          <p:cNvSpPr/>
          <p:nvPr/>
        </p:nvSpPr>
        <p:spPr>
          <a:xfrm>
            <a:off x="1013253" y="6106759"/>
            <a:ext cx="4313202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25E3D7-B1DD-4FAD-97A3-A8121CF1C232}"/>
              </a:ext>
            </a:extLst>
          </p:cNvPr>
          <p:cNvSpPr/>
          <p:nvPr/>
        </p:nvSpPr>
        <p:spPr>
          <a:xfrm rot="5400000">
            <a:off x="4010539" y="4184846"/>
            <a:ext cx="32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4EB7DB-F508-4C16-838E-E8A2AB95ABF0}"/>
              </a:ext>
            </a:extLst>
          </p:cNvPr>
          <p:cNvSpPr/>
          <p:nvPr/>
        </p:nvSpPr>
        <p:spPr>
          <a:xfrm rot="5400000">
            <a:off x="-910658" y="4183403"/>
            <a:ext cx="3240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E8EEBC-E7B4-4E6B-B863-5DCCC1794626}"/>
              </a:ext>
            </a:extLst>
          </p:cNvPr>
          <p:cNvSpPr txBox="1"/>
          <p:nvPr/>
        </p:nvSpPr>
        <p:spPr>
          <a:xfrm>
            <a:off x="270182" y="1514196"/>
            <a:ext cx="6287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ULU.42 Status light paper cover template</a:t>
            </a:r>
            <a:endParaRPr lang="nl-NL" sz="2800" b="1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B710BFD-E19A-4DB1-B77E-933D9608C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482452" y="3652447"/>
            <a:ext cx="3519404" cy="28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9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8FC4592-3422-4625-86BE-32646BB579F1}"/>
              </a:ext>
            </a:extLst>
          </p:cNvPr>
          <p:cNvSpPr/>
          <p:nvPr/>
        </p:nvSpPr>
        <p:spPr>
          <a:xfrm>
            <a:off x="3228614" y="4176326"/>
            <a:ext cx="972468" cy="8905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>
              <a:latin typeface="Arial Black" panose="020B0A040201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1F1344-FC8A-41EC-BA13-E1A3148860F0}"/>
              </a:ext>
            </a:extLst>
          </p:cNvPr>
          <p:cNvSpPr/>
          <p:nvPr/>
        </p:nvSpPr>
        <p:spPr>
          <a:xfrm>
            <a:off x="4312019" y="4190054"/>
            <a:ext cx="972468" cy="8905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>
              <a:latin typeface="Arial Black" panose="020B0A040201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156369-C305-461B-AEAB-309114B78959}"/>
              </a:ext>
            </a:extLst>
          </p:cNvPr>
          <p:cNvSpPr/>
          <p:nvPr/>
        </p:nvSpPr>
        <p:spPr>
          <a:xfrm>
            <a:off x="1048314" y="5270054"/>
            <a:ext cx="4178076" cy="8905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C92A95-E2FC-4E0D-956F-062D73FB9614}"/>
              </a:ext>
            </a:extLst>
          </p:cNvPr>
          <p:cNvSpPr/>
          <p:nvPr/>
        </p:nvSpPr>
        <p:spPr>
          <a:xfrm>
            <a:off x="4294930" y="3118582"/>
            <a:ext cx="931460" cy="8905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ECBDE-50A5-45E8-B82A-2034570C6F15}"/>
              </a:ext>
            </a:extLst>
          </p:cNvPr>
          <p:cNvSpPr/>
          <p:nvPr/>
        </p:nvSpPr>
        <p:spPr>
          <a:xfrm>
            <a:off x="3246163" y="3093880"/>
            <a:ext cx="931460" cy="8905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3F472D-2B28-4D16-BB78-85491526D38F}"/>
              </a:ext>
            </a:extLst>
          </p:cNvPr>
          <p:cNvSpPr/>
          <p:nvPr/>
        </p:nvSpPr>
        <p:spPr>
          <a:xfrm>
            <a:off x="2184680" y="3093880"/>
            <a:ext cx="931460" cy="207079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 Black" panose="020B0A040201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66266F-F471-4B1A-9C30-96A1456AF7F3}"/>
              </a:ext>
            </a:extLst>
          </p:cNvPr>
          <p:cNvSpPr/>
          <p:nvPr/>
        </p:nvSpPr>
        <p:spPr>
          <a:xfrm>
            <a:off x="1090561" y="3085145"/>
            <a:ext cx="931460" cy="890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 Black" panose="020B0A040201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2DDCED-4104-4716-B462-38A3455355B6}"/>
              </a:ext>
            </a:extLst>
          </p:cNvPr>
          <p:cNvGrpSpPr/>
          <p:nvPr/>
        </p:nvGrpSpPr>
        <p:grpSpPr>
          <a:xfrm>
            <a:off x="1013253" y="2999138"/>
            <a:ext cx="4313202" cy="3241698"/>
            <a:chOff x="1614816" y="1707700"/>
            <a:chExt cx="4313202" cy="3241698"/>
          </a:xfrm>
          <a:solidFill>
            <a:schemeClr val="bg1">
              <a:lumMod val="85000"/>
            </a:schemeClr>
          </a:solidFill>
        </p:grpSpPr>
        <p:sp>
          <p:nvSpPr>
            <p:cNvPr id="8" name="Frame 7">
              <a:extLst>
                <a:ext uri="{FF2B5EF4-FFF2-40B4-BE49-F238E27FC236}">
                  <a16:creationId xmlns:a16="http://schemas.microsoft.com/office/drawing/2014/main" id="{28B87E82-25FD-4345-8899-96249779B5BD}"/>
                </a:ext>
              </a:extLst>
            </p:cNvPr>
            <p:cNvSpPr/>
            <p:nvPr/>
          </p:nvSpPr>
          <p:spPr>
            <a:xfrm>
              <a:off x="2688018" y="1707700"/>
              <a:ext cx="1080000" cy="1080000"/>
            </a:xfrm>
            <a:prstGeom prst="frame">
              <a:avLst>
                <a:gd name="adj1" fmla="val 9657"/>
              </a:avLst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Run</a:t>
              </a:r>
              <a:endParaRPr lang="nl-NL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Frame 8">
              <a:extLst>
                <a:ext uri="{FF2B5EF4-FFF2-40B4-BE49-F238E27FC236}">
                  <a16:creationId xmlns:a16="http://schemas.microsoft.com/office/drawing/2014/main" id="{04A2B530-4D10-4411-B401-DE01BCBBB421}"/>
                </a:ext>
              </a:extLst>
            </p:cNvPr>
            <p:cNvSpPr/>
            <p:nvPr/>
          </p:nvSpPr>
          <p:spPr>
            <a:xfrm>
              <a:off x="3768018" y="1707700"/>
              <a:ext cx="1080000" cy="1080000"/>
            </a:xfrm>
            <a:prstGeom prst="frame">
              <a:avLst>
                <a:gd name="adj1" fmla="val 9657"/>
              </a:avLst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Halt</a:t>
              </a:r>
              <a:endParaRPr lang="nl-NL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0" name="Frame 9">
              <a:extLst>
                <a:ext uri="{FF2B5EF4-FFF2-40B4-BE49-F238E27FC236}">
                  <a16:creationId xmlns:a16="http://schemas.microsoft.com/office/drawing/2014/main" id="{BF767A90-EF65-451B-9D82-5E9FE0A43071}"/>
                </a:ext>
              </a:extLst>
            </p:cNvPr>
            <p:cNvSpPr/>
            <p:nvPr/>
          </p:nvSpPr>
          <p:spPr>
            <a:xfrm>
              <a:off x="4848018" y="1707700"/>
              <a:ext cx="1080000" cy="1080000"/>
            </a:xfrm>
            <a:prstGeom prst="frame">
              <a:avLst>
                <a:gd name="adj1" fmla="val 9657"/>
              </a:avLst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Error</a:t>
              </a:r>
              <a:endParaRPr lang="nl-NL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1" name="Frame 10">
              <a:extLst>
                <a:ext uri="{FF2B5EF4-FFF2-40B4-BE49-F238E27FC236}">
                  <a16:creationId xmlns:a16="http://schemas.microsoft.com/office/drawing/2014/main" id="{E1B11AF6-6048-485C-AC52-DBC2CC170D27}"/>
                </a:ext>
              </a:extLst>
            </p:cNvPr>
            <p:cNvSpPr/>
            <p:nvPr/>
          </p:nvSpPr>
          <p:spPr>
            <a:xfrm>
              <a:off x="2688018" y="2787700"/>
              <a:ext cx="1080000" cy="1080000"/>
            </a:xfrm>
            <a:prstGeom prst="frame">
              <a:avLst>
                <a:gd name="adj1" fmla="val 9657"/>
              </a:avLst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Ready</a:t>
              </a:r>
              <a:endParaRPr lang="nl-NL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7EFE8550-D5AA-430D-8C52-6BE070EA37D8}"/>
                </a:ext>
              </a:extLst>
            </p:cNvPr>
            <p:cNvSpPr/>
            <p:nvPr/>
          </p:nvSpPr>
          <p:spPr>
            <a:xfrm>
              <a:off x="3768018" y="2787700"/>
              <a:ext cx="1080000" cy="1080000"/>
            </a:xfrm>
            <a:prstGeom prst="frame">
              <a:avLst>
                <a:gd name="adj1" fmla="val 9657"/>
              </a:avLst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Wait</a:t>
              </a:r>
              <a:endParaRPr lang="nl-NL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3" name="Frame 12">
              <a:extLst>
                <a:ext uri="{FF2B5EF4-FFF2-40B4-BE49-F238E27FC236}">
                  <a16:creationId xmlns:a16="http://schemas.microsoft.com/office/drawing/2014/main" id="{2E83B72C-EAA5-43F1-B489-0C9427C43CEC}"/>
                </a:ext>
              </a:extLst>
            </p:cNvPr>
            <p:cNvSpPr/>
            <p:nvPr/>
          </p:nvSpPr>
          <p:spPr>
            <a:xfrm>
              <a:off x="4848018" y="2787700"/>
              <a:ext cx="1080000" cy="1080000"/>
            </a:xfrm>
            <a:prstGeom prst="frame">
              <a:avLst>
                <a:gd name="adj1" fmla="val 9657"/>
              </a:avLst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Over</a:t>
              </a:r>
              <a:br>
                <a:rPr lang="en-US" dirty="0">
                  <a:solidFill>
                    <a:schemeClr val="tx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</a:br>
              <a:r>
                <a:rPr lang="en-US" dirty="0">
                  <a:solidFill>
                    <a:schemeClr val="tx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flow</a:t>
              </a:r>
              <a:endParaRPr lang="nl-NL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4" name="Frame 13">
              <a:extLst>
                <a:ext uri="{FF2B5EF4-FFF2-40B4-BE49-F238E27FC236}">
                  <a16:creationId xmlns:a16="http://schemas.microsoft.com/office/drawing/2014/main" id="{0D065EB8-30A3-4789-8327-5248BBAAAB20}"/>
                </a:ext>
              </a:extLst>
            </p:cNvPr>
            <p:cNvSpPr/>
            <p:nvPr/>
          </p:nvSpPr>
          <p:spPr>
            <a:xfrm>
              <a:off x="2688018" y="3869398"/>
              <a:ext cx="1080000" cy="1080000"/>
            </a:xfrm>
            <a:prstGeom prst="frame">
              <a:avLst>
                <a:gd name="adj1" fmla="val 9657"/>
              </a:avLst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4</a:t>
              </a:r>
              <a:endParaRPr lang="nl-NL" sz="24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5" name="Frame 14">
              <a:extLst>
                <a:ext uri="{FF2B5EF4-FFF2-40B4-BE49-F238E27FC236}">
                  <a16:creationId xmlns:a16="http://schemas.microsoft.com/office/drawing/2014/main" id="{680D0E86-CD1C-46BD-AEE7-DFBF08ABAB98}"/>
                </a:ext>
              </a:extLst>
            </p:cNvPr>
            <p:cNvSpPr/>
            <p:nvPr/>
          </p:nvSpPr>
          <p:spPr>
            <a:xfrm>
              <a:off x="3768018" y="3869398"/>
              <a:ext cx="1080000" cy="1080000"/>
            </a:xfrm>
            <a:prstGeom prst="frame">
              <a:avLst>
                <a:gd name="adj1" fmla="val 9657"/>
              </a:avLst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2</a:t>
              </a:r>
              <a:endParaRPr lang="nl-NL" sz="24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6" name="Frame 15">
              <a:extLst>
                <a:ext uri="{FF2B5EF4-FFF2-40B4-BE49-F238E27FC236}">
                  <a16:creationId xmlns:a16="http://schemas.microsoft.com/office/drawing/2014/main" id="{778BDB30-925C-455A-9DC3-E4A5ACFC9415}"/>
                </a:ext>
              </a:extLst>
            </p:cNvPr>
            <p:cNvSpPr/>
            <p:nvPr/>
          </p:nvSpPr>
          <p:spPr>
            <a:xfrm>
              <a:off x="4848018" y="3869398"/>
              <a:ext cx="1080000" cy="1080000"/>
            </a:xfrm>
            <a:prstGeom prst="frame">
              <a:avLst>
                <a:gd name="adj1" fmla="val 9657"/>
              </a:avLst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1</a:t>
              </a:r>
              <a:endParaRPr lang="nl-NL" sz="24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7" name="Frame 16">
              <a:extLst>
                <a:ext uri="{FF2B5EF4-FFF2-40B4-BE49-F238E27FC236}">
                  <a16:creationId xmlns:a16="http://schemas.microsoft.com/office/drawing/2014/main" id="{07E0F751-9A08-40AD-B79D-D8C7AE1C8AC6}"/>
                </a:ext>
              </a:extLst>
            </p:cNvPr>
            <p:cNvSpPr/>
            <p:nvPr/>
          </p:nvSpPr>
          <p:spPr>
            <a:xfrm>
              <a:off x="1614816" y="1707700"/>
              <a:ext cx="1080000" cy="1080000"/>
            </a:xfrm>
            <a:prstGeom prst="frame">
              <a:avLst>
                <a:gd name="adj1" fmla="val 9657"/>
              </a:avLst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Power</a:t>
              </a:r>
              <a:br>
                <a:rPr lang="en-US" dirty="0">
                  <a:solidFill>
                    <a:schemeClr val="tx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</a:br>
              <a:r>
                <a:rPr lang="en-US" dirty="0">
                  <a:solidFill>
                    <a:schemeClr val="tx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on</a:t>
              </a:r>
              <a:endParaRPr lang="nl-NL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8" name="Frame 17">
              <a:extLst>
                <a:ext uri="{FF2B5EF4-FFF2-40B4-BE49-F238E27FC236}">
                  <a16:creationId xmlns:a16="http://schemas.microsoft.com/office/drawing/2014/main" id="{5E579DA9-6BC0-4BCA-A17B-04B5BA7590CF}"/>
                </a:ext>
              </a:extLst>
            </p:cNvPr>
            <p:cNvSpPr/>
            <p:nvPr/>
          </p:nvSpPr>
          <p:spPr>
            <a:xfrm>
              <a:off x="1614816" y="2787700"/>
              <a:ext cx="1080000" cy="1080000"/>
            </a:xfrm>
            <a:prstGeom prst="frame">
              <a:avLst>
                <a:gd name="adj1" fmla="val 9657"/>
              </a:avLst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Step</a:t>
              </a:r>
              <a:endParaRPr lang="nl-NL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9" name="Frame 18">
              <a:extLst>
                <a:ext uri="{FF2B5EF4-FFF2-40B4-BE49-F238E27FC236}">
                  <a16:creationId xmlns:a16="http://schemas.microsoft.com/office/drawing/2014/main" id="{B93D88FF-461C-4A03-99DA-0627B7850C6F}"/>
                </a:ext>
              </a:extLst>
            </p:cNvPr>
            <p:cNvSpPr/>
            <p:nvPr/>
          </p:nvSpPr>
          <p:spPr>
            <a:xfrm>
              <a:off x="1614816" y="3869398"/>
              <a:ext cx="1080000" cy="1080000"/>
            </a:xfrm>
            <a:prstGeom prst="frame">
              <a:avLst>
                <a:gd name="adj1" fmla="val 9657"/>
              </a:avLst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8</a:t>
              </a:r>
              <a:endParaRPr lang="nl-NL" sz="24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21" name="Frame 20">
            <a:extLst>
              <a:ext uri="{FF2B5EF4-FFF2-40B4-BE49-F238E27FC236}">
                <a16:creationId xmlns:a16="http://schemas.microsoft.com/office/drawing/2014/main" id="{B8DCB0FA-B18F-4737-9986-09617AB513D9}"/>
              </a:ext>
            </a:extLst>
          </p:cNvPr>
          <p:cNvSpPr/>
          <p:nvPr/>
        </p:nvSpPr>
        <p:spPr>
          <a:xfrm>
            <a:off x="1011897" y="2421440"/>
            <a:ext cx="4320000" cy="576000"/>
          </a:xfrm>
          <a:prstGeom prst="frame">
            <a:avLst>
              <a:gd name="adj1" fmla="val 9657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0A3C7BC8-14CA-4D1A-8B7B-43E114568972}"/>
              </a:ext>
            </a:extLst>
          </p:cNvPr>
          <p:cNvSpPr/>
          <p:nvPr/>
        </p:nvSpPr>
        <p:spPr>
          <a:xfrm>
            <a:off x="1009999" y="6244678"/>
            <a:ext cx="4320000" cy="576000"/>
          </a:xfrm>
          <a:prstGeom prst="frame">
            <a:avLst>
              <a:gd name="adj1" fmla="val 9657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B1ABF8FD-6748-46C2-9081-24CC4EA6D2E3}"/>
              </a:ext>
            </a:extLst>
          </p:cNvPr>
          <p:cNvSpPr/>
          <p:nvPr/>
        </p:nvSpPr>
        <p:spPr>
          <a:xfrm rot="16200000">
            <a:off x="-904054" y="4332905"/>
            <a:ext cx="3240000" cy="576000"/>
          </a:xfrm>
          <a:prstGeom prst="frame">
            <a:avLst>
              <a:gd name="adj1" fmla="val 9657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4" name="Frame 23">
            <a:extLst>
              <a:ext uri="{FF2B5EF4-FFF2-40B4-BE49-F238E27FC236}">
                <a16:creationId xmlns:a16="http://schemas.microsoft.com/office/drawing/2014/main" id="{8F669F82-8889-4654-8DD1-AE6D920AEE82}"/>
              </a:ext>
            </a:extLst>
          </p:cNvPr>
          <p:cNvSpPr/>
          <p:nvPr/>
        </p:nvSpPr>
        <p:spPr>
          <a:xfrm rot="16200000">
            <a:off x="3998532" y="4334083"/>
            <a:ext cx="3240000" cy="576000"/>
          </a:xfrm>
          <a:prstGeom prst="frame">
            <a:avLst>
              <a:gd name="adj1" fmla="val 9657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B73051-71FC-431C-8338-ECC4FC88E390}"/>
              </a:ext>
            </a:extLst>
          </p:cNvPr>
          <p:cNvSpPr txBox="1"/>
          <p:nvPr/>
        </p:nvSpPr>
        <p:spPr>
          <a:xfrm>
            <a:off x="7469815" y="288000"/>
            <a:ext cx="4366452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Procedure paper cover:</a:t>
            </a:r>
          </a:p>
          <a:p>
            <a:pPr marL="342900" indent="-342900">
              <a:buAutoNum type="arabicPeriod"/>
            </a:pPr>
            <a:r>
              <a:rPr lang="en-US" dirty="0"/>
              <a:t>Enter/adjust text</a:t>
            </a:r>
          </a:p>
          <a:p>
            <a:pPr marL="342900" indent="-342900">
              <a:buAutoNum type="arabicPeriod"/>
            </a:pPr>
            <a:r>
              <a:rPr lang="en-US" dirty="0"/>
              <a:t>Adjust colors (background shape)</a:t>
            </a:r>
          </a:p>
          <a:p>
            <a:pPr marL="342900" indent="-342900">
              <a:buAutoNum type="arabicPeriod"/>
            </a:pPr>
            <a:r>
              <a:rPr lang="en-US" dirty="0"/>
              <a:t>Copy entire cover</a:t>
            </a:r>
          </a:p>
          <a:p>
            <a:pPr marL="342900" indent="-342900">
              <a:buAutoNum type="arabicPeriod"/>
            </a:pPr>
            <a:r>
              <a:rPr lang="en-US" dirty="0"/>
              <a:t>Paste as picture</a:t>
            </a:r>
          </a:p>
          <a:p>
            <a:pPr marL="342900" indent="-342900">
              <a:buAutoNum type="arabicPeriod"/>
            </a:pPr>
            <a:r>
              <a:rPr lang="en-US" dirty="0"/>
              <a:t>Resize to 64%</a:t>
            </a:r>
          </a:p>
          <a:p>
            <a:pPr marL="342900" indent="-342900">
              <a:buAutoNum type="arabicPeriod"/>
            </a:pPr>
            <a:r>
              <a:rPr lang="en-US" dirty="0"/>
              <a:t>Flip horizontally</a:t>
            </a:r>
          </a:p>
          <a:p>
            <a:pPr marL="342900" indent="-342900">
              <a:buAutoNum type="arabicPeriod"/>
            </a:pPr>
            <a:r>
              <a:rPr lang="en-US" dirty="0"/>
              <a:t>Print </a:t>
            </a:r>
          </a:p>
          <a:p>
            <a:pPr marL="342900" indent="-342900">
              <a:buAutoNum type="arabicPeriod"/>
            </a:pPr>
            <a:r>
              <a:rPr lang="en-US" dirty="0"/>
              <a:t>Check size and eventually adjust the 64%</a:t>
            </a:r>
          </a:p>
          <a:p>
            <a:pPr marL="342900" indent="-342900">
              <a:buAutoNum type="arabicPeriod"/>
            </a:pPr>
            <a:r>
              <a:rPr lang="en-US" dirty="0"/>
              <a:t>Cut out the shape</a:t>
            </a:r>
          </a:p>
          <a:p>
            <a:pPr marL="342900" indent="-342900">
              <a:buAutoNum type="arabicPeriod"/>
            </a:pPr>
            <a:r>
              <a:rPr lang="en-US" dirty="0"/>
              <a:t>Place cover on the ULU, text down</a:t>
            </a:r>
            <a:endParaRPr lang="nl-N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58E9B2-F7BD-4912-A3F3-1BE108D32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448564" y="3670077"/>
            <a:ext cx="3511601" cy="282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26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140</Words>
  <Application>Microsoft Office PowerPoint</Application>
  <PresentationFormat>Widescreen</PresentationFormat>
  <Paragraphs>49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Jeroen Brinkman</dc:creator>
  <cp:lastModifiedBy>Jeroen Brinkman</cp:lastModifiedBy>
  <cp:revision>7</cp:revision>
  <cp:lastPrinted>2021-01-25T15:04:04Z</cp:lastPrinted>
  <dcterms:created xsi:type="dcterms:W3CDTF">2021-01-25T13:22:34Z</dcterms:created>
  <dcterms:modified xsi:type="dcterms:W3CDTF">2021-03-23T09:54:56Z</dcterms:modified>
</cp:coreProperties>
</file>