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  <p:sldMasterId id="2147483705" r:id="rId5"/>
    <p:sldMasterId id="2147483724" r:id="rId6"/>
    <p:sldMasterId id="2147483743" r:id="rId7"/>
  </p:sldMasterIdLst>
  <p:notesMasterIdLst>
    <p:notesMasterId r:id="rId10"/>
  </p:notesMasterIdLst>
  <p:sldIdLst>
    <p:sldId id="410" r:id="rId8"/>
    <p:sldId id="411" r:id="rId9"/>
    <p:sldId id="534" r:id="rId11"/>
    <p:sldId id="458" r:id="rId12"/>
    <p:sldId id="415" r:id="rId13"/>
    <p:sldId id="481" r:id="rId14"/>
    <p:sldId id="448" r:id="rId15"/>
    <p:sldId id="470" r:id="rId16"/>
    <p:sldId id="482" r:id="rId17"/>
    <p:sldId id="520" r:id="rId18"/>
    <p:sldId id="483" r:id="rId19"/>
    <p:sldId id="425" r:id="rId20"/>
    <p:sldId id="524" r:id="rId21"/>
    <p:sldId id="526" r:id="rId22"/>
    <p:sldId id="529" r:id="rId23"/>
    <p:sldId id="535" r:id="rId24"/>
    <p:sldId id="536" r:id="rId25"/>
    <p:sldId id="537" r:id="rId26"/>
    <p:sldId id="41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096"/>
        <p:guide pos="377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65B5-5121-496C-B048-FC0F739011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6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61.xml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image" Target="../media/image1.svg"/><Relationship Id="rId3" Type="http://schemas.openxmlformats.org/officeDocument/2006/relationships/image" Target="../media/image5.jpeg"/><Relationship Id="rId2" Type="http://schemas.openxmlformats.org/officeDocument/2006/relationships/tags" Target="../tags/tag463.xml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6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66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9" Type="http://schemas.openxmlformats.org/officeDocument/2006/relationships/tags" Target="../tags/tag47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7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73.xml"/><Relationship Id="rId2" Type="http://schemas.openxmlformats.org/officeDocument/2006/relationships/tags" Target="../tags/tag472.xml"/><Relationship Id="rId13" Type="http://schemas.openxmlformats.org/officeDocument/2006/relationships/tags" Target="../tags/tag479.xml"/><Relationship Id="rId12" Type="http://schemas.openxmlformats.org/officeDocument/2006/relationships/tags" Target="../tags/tag478.xml"/><Relationship Id="rId11" Type="http://schemas.openxmlformats.org/officeDocument/2006/relationships/tags" Target="../tags/tag477.xml"/><Relationship Id="rId10" Type="http://schemas.openxmlformats.org/officeDocument/2006/relationships/tags" Target="../tags/tag476.xml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9" Type="http://schemas.openxmlformats.org/officeDocument/2006/relationships/tags" Target="../tags/tag48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8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81.xml"/><Relationship Id="rId2" Type="http://schemas.openxmlformats.org/officeDocument/2006/relationships/tags" Target="../tags/tag480.xml"/><Relationship Id="rId14" Type="http://schemas.openxmlformats.org/officeDocument/2006/relationships/tags" Target="../tags/tag488.xml"/><Relationship Id="rId13" Type="http://schemas.openxmlformats.org/officeDocument/2006/relationships/tags" Target="../tags/tag487.xml"/><Relationship Id="rId12" Type="http://schemas.openxmlformats.org/officeDocument/2006/relationships/tags" Target="../tags/tag486.xml"/><Relationship Id="rId11" Type="http://schemas.openxmlformats.org/officeDocument/2006/relationships/tags" Target="../tags/tag485.xml"/><Relationship Id="rId10" Type="http://schemas.openxmlformats.org/officeDocument/2006/relationships/tags" Target="../tags/tag484.xml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9" Type="http://schemas.openxmlformats.org/officeDocument/2006/relationships/tags" Target="../tags/tag492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91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90.xml"/><Relationship Id="rId2" Type="http://schemas.openxmlformats.org/officeDocument/2006/relationships/tags" Target="../tags/tag489.xml"/><Relationship Id="rId14" Type="http://schemas.openxmlformats.org/officeDocument/2006/relationships/tags" Target="../tags/tag497.xml"/><Relationship Id="rId13" Type="http://schemas.openxmlformats.org/officeDocument/2006/relationships/tags" Target="../tags/tag496.xml"/><Relationship Id="rId12" Type="http://schemas.openxmlformats.org/officeDocument/2006/relationships/tags" Target="../tags/tag495.xml"/><Relationship Id="rId11" Type="http://schemas.openxmlformats.org/officeDocument/2006/relationships/tags" Target="../tags/tag494.xml"/><Relationship Id="rId10" Type="http://schemas.openxmlformats.org/officeDocument/2006/relationships/tags" Target="../tags/tag493.xml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9" Type="http://schemas.openxmlformats.org/officeDocument/2006/relationships/tags" Target="../tags/tag50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0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4" Type="http://schemas.openxmlformats.org/officeDocument/2006/relationships/tags" Target="../tags/tag506.xml"/><Relationship Id="rId13" Type="http://schemas.openxmlformats.org/officeDocument/2006/relationships/tags" Target="../tags/tag505.xml"/><Relationship Id="rId12" Type="http://schemas.openxmlformats.org/officeDocument/2006/relationships/tags" Target="../tags/tag504.xml"/><Relationship Id="rId11" Type="http://schemas.openxmlformats.org/officeDocument/2006/relationships/tags" Target="../tags/tag503.xml"/><Relationship Id="rId10" Type="http://schemas.openxmlformats.org/officeDocument/2006/relationships/tags" Target="../tags/tag502.xml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9" Type="http://schemas.openxmlformats.org/officeDocument/2006/relationships/tags" Target="../tags/tag51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0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08.xml"/><Relationship Id="rId2" Type="http://schemas.openxmlformats.org/officeDocument/2006/relationships/tags" Target="../tags/tag507.xml"/><Relationship Id="rId16" Type="http://schemas.openxmlformats.org/officeDocument/2006/relationships/tags" Target="../tags/tag517.xml"/><Relationship Id="rId15" Type="http://schemas.openxmlformats.org/officeDocument/2006/relationships/tags" Target="../tags/tag516.xml"/><Relationship Id="rId14" Type="http://schemas.openxmlformats.org/officeDocument/2006/relationships/tags" Target="../tags/tag515.xml"/><Relationship Id="rId13" Type="http://schemas.openxmlformats.org/officeDocument/2006/relationships/tags" Target="../tags/tag514.xml"/><Relationship Id="rId12" Type="http://schemas.openxmlformats.org/officeDocument/2006/relationships/tags" Target="../tags/tag513.xml"/><Relationship Id="rId11" Type="http://schemas.openxmlformats.org/officeDocument/2006/relationships/tags" Target="../tags/tag512.xml"/><Relationship Id="rId10" Type="http://schemas.openxmlformats.org/officeDocument/2006/relationships/tags" Target="../tags/tag511.xml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9" Type="http://schemas.openxmlformats.org/officeDocument/2006/relationships/tags" Target="../tags/tag52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2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3" Type="http://schemas.openxmlformats.org/officeDocument/2006/relationships/tags" Target="../tags/tag525.xml"/><Relationship Id="rId12" Type="http://schemas.openxmlformats.org/officeDocument/2006/relationships/tags" Target="../tags/tag524.xml"/><Relationship Id="rId11" Type="http://schemas.openxmlformats.org/officeDocument/2006/relationships/tags" Target="../tags/tag523.xml"/><Relationship Id="rId10" Type="http://schemas.openxmlformats.org/officeDocument/2006/relationships/tags" Target="../tags/tag522.xml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1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8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6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95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94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04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4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4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5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6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7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84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83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82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92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02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2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3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45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6" Type="http://schemas.openxmlformats.org/officeDocument/2006/relationships/tags" Target="../tags/tag253.xml"/><Relationship Id="rId15" Type="http://schemas.openxmlformats.org/officeDocument/2006/relationships/tags" Target="../tags/tag252.xml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5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3" Type="http://schemas.openxmlformats.org/officeDocument/2006/relationships/tags" Target="../tags/tag261.xml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65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69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8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72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271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270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75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6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280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279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8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81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8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83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8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85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87.xml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9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90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9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3" Type="http://schemas.openxmlformats.org/officeDocument/2006/relationships/tags" Target="../tags/tag303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0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4" Type="http://schemas.openxmlformats.org/officeDocument/2006/relationships/tags" Target="../tags/tag312.xml"/><Relationship Id="rId13" Type="http://schemas.openxmlformats.org/officeDocument/2006/relationships/tags" Target="../tags/tag311.xml"/><Relationship Id="rId12" Type="http://schemas.openxmlformats.org/officeDocument/2006/relationships/tags" Target="../tags/tag310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15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4" Type="http://schemas.openxmlformats.org/officeDocument/2006/relationships/tags" Target="../tags/tag321.xml"/><Relationship Id="rId13" Type="http://schemas.openxmlformats.org/officeDocument/2006/relationships/tags" Target="../tags/tag320.xml"/><Relationship Id="rId12" Type="http://schemas.openxmlformats.org/officeDocument/2006/relationships/tags" Target="../tags/tag319.xml"/><Relationship Id="rId11" Type="http://schemas.openxmlformats.org/officeDocument/2006/relationships/tags" Target="../tags/tag318.xml"/><Relationship Id="rId10" Type="http://schemas.openxmlformats.org/officeDocument/2006/relationships/tags" Target="../tags/tag317.xml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2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33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6" Type="http://schemas.openxmlformats.org/officeDocument/2006/relationships/tags" Target="../tags/tag341.xml"/><Relationship Id="rId15" Type="http://schemas.openxmlformats.org/officeDocument/2006/relationships/tags" Target="../tags/tag340.xml"/><Relationship Id="rId14" Type="http://schemas.openxmlformats.org/officeDocument/2006/relationships/tags" Target="../tags/tag339.xml"/><Relationship Id="rId13" Type="http://schemas.openxmlformats.org/officeDocument/2006/relationships/tags" Target="../tags/tag338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353.xml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5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56.xml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60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359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358.xml"/><Relationship Id="rId12" Type="http://schemas.openxmlformats.org/officeDocument/2006/relationships/tags" Target="../tags/tag362.xml"/><Relationship Id="rId11" Type="http://schemas.openxmlformats.org/officeDocument/2006/relationships/tags" Target="../tags/tag361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6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63.xml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6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65.xml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368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367.xml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7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69.xml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7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71.xml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7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73.xml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375.xml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79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78.xml"/><Relationship Id="rId11" Type="http://schemas.openxmlformats.org/officeDocument/2006/relationships/tags" Target="../tags/tag383.xml"/><Relationship Id="rId10" Type="http://schemas.openxmlformats.org/officeDocument/2006/relationships/tags" Target="../tags/tag382.xml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8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3" Type="http://schemas.openxmlformats.org/officeDocument/2006/relationships/tags" Target="../tags/tag391.xml"/><Relationship Id="rId12" Type="http://schemas.openxmlformats.org/officeDocument/2006/relationships/tags" Target="../tags/tag390.xml"/><Relationship Id="rId11" Type="http://schemas.openxmlformats.org/officeDocument/2006/relationships/tags" Target="../tags/tag389.xml"/><Relationship Id="rId10" Type="http://schemas.openxmlformats.org/officeDocument/2006/relationships/tags" Target="../tags/tag388.xml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9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4" Type="http://schemas.openxmlformats.org/officeDocument/2006/relationships/tags" Target="../tags/tag400.xml"/><Relationship Id="rId13" Type="http://schemas.openxmlformats.org/officeDocument/2006/relationships/tags" Target="../tags/tag399.xml"/><Relationship Id="rId12" Type="http://schemas.openxmlformats.org/officeDocument/2006/relationships/tags" Target="../tags/tag398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9" Type="http://schemas.openxmlformats.org/officeDocument/2006/relationships/tags" Target="../tags/tag404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03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4" Type="http://schemas.openxmlformats.org/officeDocument/2006/relationships/tags" Target="../tags/tag409.xml"/><Relationship Id="rId13" Type="http://schemas.openxmlformats.org/officeDocument/2006/relationships/tags" Target="../tags/tag408.xml"/><Relationship Id="rId12" Type="http://schemas.openxmlformats.org/officeDocument/2006/relationships/tags" Target="../tags/tag407.xml"/><Relationship Id="rId11" Type="http://schemas.openxmlformats.org/officeDocument/2006/relationships/tags" Target="../tags/tag406.xml"/><Relationship Id="rId10" Type="http://schemas.openxmlformats.org/officeDocument/2006/relationships/tags" Target="../tags/tag405.xml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1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11.xml"/><Relationship Id="rId2" Type="http://schemas.openxmlformats.org/officeDocument/2006/relationships/tags" Target="../tags/tag410.xml"/><Relationship Id="rId14" Type="http://schemas.openxmlformats.org/officeDocument/2006/relationships/tags" Target="../tags/tag418.xml"/><Relationship Id="rId13" Type="http://schemas.openxmlformats.org/officeDocument/2006/relationships/tags" Target="../tags/tag417.xml"/><Relationship Id="rId12" Type="http://schemas.openxmlformats.org/officeDocument/2006/relationships/tags" Target="../tags/tag416.xml"/><Relationship Id="rId11" Type="http://schemas.openxmlformats.org/officeDocument/2006/relationships/tags" Target="../tags/tag415.xml"/><Relationship Id="rId10" Type="http://schemas.openxmlformats.org/officeDocument/2006/relationships/tags" Target="../tags/tag414.xml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9" Type="http://schemas.openxmlformats.org/officeDocument/2006/relationships/tags" Target="../tags/tag422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21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6" Type="http://schemas.openxmlformats.org/officeDocument/2006/relationships/tags" Target="../tags/tag429.xml"/><Relationship Id="rId15" Type="http://schemas.openxmlformats.org/officeDocument/2006/relationships/tags" Target="../tags/tag428.xml"/><Relationship Id="rId14" Type="http://schemas.openxmlformats.org/officeDocument/2006/relationships/tags" Target="../tags/tag427.xml"/><Relationship Id="rId13" Type="http://schemas.openxmlformats.org/officeDocument/2006/relationships/tags" Target="../tags/tag426.xml"/><Relationship Id="rId12" Type="http://schemas.openxmlformats.org/officeDocument/2006/relationships/tags" Target="../tags/tag425.xml"/><Relationship Id="rId11" Type="http://schemas.openxmlformats.org/officeDocument/2006/relationships/tags" Target="../tags/tag424.xml"/><Relationship Id="rId10" Type="http://schemas.openxmlformats.org/officeDocument/2006/relationships/tags" Target="../tags/tag423.xml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9" Type="http://schemas.openxmlformats.org/officeDocument/2006/relationships/tags" Target="../tags/tag43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3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3" Type="http://schemas.openxmlformats.org/officeDocument/2006/relationships/tags" Target="../tags/tag437.xml"/><Relationship Id="rId12" Type="http://schemas.openxmlformats.org/officeDocument/2006/relationships/tags" Target="../tags/tag436.xml"/><Relationship Id="rId11" Type="http://schemas.openxmlformats.org/officeDocument/2006/relationships/tags" Target="../tags/tag435.xml"/><Relationship Id="rId10" Type="http://schemas.openxmlformats.org/officeDocument/2006/relationships/tags" Target="../tags/tag434.xml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6" Type="http://schemas.openxmlformats.org/officeDocument/2006/relationships/tags" Target="../tags/tag443.xml"/><Relationship Id="rId5" Type="http://schemas.openxmlformats.org/officeDocument/2006/relationships/tags" Target="../tags/tag442.xml"/><Relationship Id="rId4" Type="http://schemas.openxmlformats.org/officeDocument/2006/relationships/image" Target="../media/image1.svg"/><Relationship Id="rId3" Type="http://schemas.openxmlformats.org/officeDocument/2006/relationships/image" Target="../media/image5.jpeg"/><Relationship Id="rId2" Type="http://schemas.openxmlformats.org/officeDocument/2006/relationships/tags" Target="../tags/tag441.xml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4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44.xml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448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44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446.xml"/><Relationship Id="rId12" Type="http://schemas.openxmlformats.org/officeDocument/2006/relationships/tags" Target="../tags/tag450.xml"/><Relationship Id="rId11" Type="http://schemas.openxmlformats.org/officeDocument/2006/relationships/tags" Target="../tags/tag449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5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51.xml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5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53.xml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456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455.xml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5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57.xml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6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59.xml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5591"/>
            <a:ext cx="12192000" cy="674681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2742740" y="1591063"/>
            <a:ext cx="6709123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3" hasCustomPrompt="1"/>
            <p:custDataLst>
              <p:tags r:id="rId6"/>
            </p:custDataLst>
          </p:nvPr>
        </p:nvSpPr>
        <p:spPr>
          <a:xfrm>
            <a:off x="2789038" y="3773539"/>
            <a:ext cx="6616527" cy="1493396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形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5591"/>
            <a:ext cx="12192000" cy="674681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785547" y="4587557"/>
            <a:ext cx="8624145" cy="113024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784912" y="3026092"/>
            <a:ext cx="8624145" cy="135382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4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形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5591"/>
            <a:ext cx="12192000" cy="674681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1785547" y="4587557"/>
            <a:ext cx="8624145" cy="113024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784912" y="3026092"/>
            <a:ext cx="8624145" cy="135382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4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5591"/>
            <a:ext cx="12192000" cy="674681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2742740" y="1591063"/>
            <a:ext cx="6709123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3" hasCustomPrompt="1"/>
            <p:custDataLst>
              <p:tags r:id="rId6"/>
            </p:custDataLst>
          </p:nvPr>
        </p:nvSpPr>
        <p:spPr>
          <a:xfrm>
            <a:off x="2789038" y="3773539"/>
            <a:ext cx="6616527" cy="1493396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6384" y="1811319"/>
            <a:ext cx="3130179" cy="3235350"/>
          </a:xfrm>
          <a:prstGeom prst="rect">
            <a:avLst/>
          </a:prstGeom>
        </p:spPr>
      </p:pic>
      <p:pic>
        <p:nvPicPr>
          <p:cNvPr id="3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形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5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81344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81344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234440"/>
            <a:ext cx="4246443" cy="4389120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形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5591"/>
            <a:ext cx="12192000" cy="674681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1785547" y="4587557"/>
            <a:ext cx="8624145" cy="113024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784912" y="3026092"/>
            <a:ext cx="8624145" cy="135382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4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6384" y="1811319"/>
            <a:ext cx="3130179" cy="3235350"/>
          </a:xfrm>
          <a:prstGeom prst="rect">
            <a:avLst/>
          </a:prstGeom>
        </p:spPr>
      </p:pic>
      <p:pic>
        <p:nvPicPr>
          <p:cNvPr id="3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形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5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81344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81344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5591"/>
            <a:ext cx="12192000" cy="674681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2742740" y="1591063"/>
            <a:ext cx="6709123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3" hasCustomPrompt="1"/>
            <p:custDataLst>
              <p:tags r:id="rId6"/>
            </p:custDataLst>
          </p:nvPr>
        </p:nvSpPr>
        <p:spPr>
          <a:xfrm>
            <a:off x="2789038" y="3773539"/>
            <a:ext cx="6616527" cy="1493396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6384" y="1811319"/>
            <a:ext cx="3130179" cy="3235350"/>
          </a:xfrm>
          <a:prstGeom prst="rect">
            <a:avLst/>
          </a:prstGeom>
        </p:spPr>
      </p:pic>
      <p:pic>
        <p:nvPicPr>
          <p:cNvPr id="3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形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5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81344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81344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234440"/>
            <a:ext cx="4246443" cy="4389120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形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5591"/>
            <a:ext cx="12192000" cy="674681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1785547" y="4587557"/>
            <a:ext cx="8624145" cy="113024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784912" y="3026092"/>
            <a:ext cx="8624145" cy="135382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4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5591"/>
            <a:ext cx="12192000" cy="674681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2742740" y="1591063"/>
            <a:ext cx="6709123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3" hasCustomPrompt="1"/>
            <p:custDataLst>
              <p:tags r:id="rId6"/>
            </p:custDataLst>
          </p:nvPr>
        </p:nvSpPr>
        <p:spPr>
          <a:xfrm>
            <a:off x="2789038" y="3773539"/>
            <a:ext cx="6616527" cy="1493396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6384" y="1811319"/>
            <a:ext cx="3130179" cy="3235350"/>
          </a:xfrm>
          <a:prstGeom prst="rect">
            <a:avLst/>
          </a:prstGeom>
        </p:spPr>
      </p:pic>
      <p:pic>
        <p:nvPicPr>
          <p:cNvPr id="3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形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5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81344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81344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234440"/>
            <a:ext cx="4246443" cy="4389120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234440"/>
            <a:ext cx="4246443" cy="4389120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形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5591"/>
            <a:ext cx="12192000" cy="674681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1785547" y="4587557"/>
            <a:ext cx="8624145" cy="113024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784912" y="3026092"/>
            <a:ext cx="8624145" cy="135382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4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5591"/>
            <a:ext cx="12192000" cy="674681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2742740" y="1591063"/>
            <a:ext cx="6709123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3" hasCustomPrompt="1"/>
            <p:custDataLst>
              <p:tags r:id="rId6"/>
            </p:custDataLst>
          </p:nvPr>
        </p:nvSpPr>
        <p:spPr>
          <a:xfrm>
            <a:off x="2789038" y="3773539"/>
            <a:ext cx="6616527" cy="1493396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6384" y="1811319"/>
            <a:ext cx="3130179" cy="3235350"/>
          </a:xfrm>
          <a:prstGeom prst="rect">
            <a:avLst/>
          </a:prstGeom>
        </p:spPr>
      </p:pic>
      <p:pic>
        <p:nvPicPr>
          <p:cNvPr id="3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形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5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81344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81344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234440"/>
            <a:ext cx="4246443" cy="4389120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形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5591"/>
            <a:ext cx="12192000" cy="674681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1785547" y="4587557"/>
            <a:ext cx="8624145" cy="113024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784912" y="3026092"/>
            <a:ext cx="8624145" cy="135382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4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5591"/>
            <a:ext cx="12192000" cy="674681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2742740" y="1591063"/>
            <a:ext cx="6709123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3" hasCustomPrompt="1"/>
            <p:custDataLst>
              <p:tags r:id="rId6"/>
            </p:custDataLst>
          </p:nvPr>
        </p:nvSpPr>
        <p:spPr>
          <a:xfrm>
            <a:off x="2789038" y="3773539"/>
            <a:ext cx="6616527" cy="1493396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6384" y="1811319"/>
            <a:ext cx="3130179" cy="3235350"/>
          </a:xfrm>
          <a:prstGeom prst="rect">
            <a:avLst/>
          </a:prstGeom>
        </p:spPr>
      </p:pic>
      <p:pic>
        <p:nvPicPr>
          <p:cNvPr id="3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形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5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81344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81344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234440"/>
            <a:ext cx="4246443" cy="4389120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2" Type="http://schemas.openxmlformats.org/officeDocument/2006/relationships/theme" Target="../theme/theme2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17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2" Type="http://schemas.openxmlformats.org/officeDocument/2006/relationships/theme" Target="../theme/theme3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262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2" Type="http://schemas.openxmlformats.org/officeDocument/2006/relationships/theme" Target="../theme/theme4.xml"/><Relationship Id="rId21" Type="http://schemas.openxmlformats.org/officeDocument/2006/relationships/tags" Target="../tags/tag352.xml"/><Relationship Id="rId20" Type="http://schemas.openxmlformats.org/officeDocument/2006/relationships/tags" Target="../tags/tag351.xml"/><Relationship Id="rId2" Type="http://schemas.openxmlformats.org/officeDocument/2006/relationships/slideLayout" Target="../slideLayouts/slideLayout56.xml"/><Relationship Id="rId19" Type="http://schemas.openxmlformats.org/officeDocument/2006/relationships/tags" Target="../tags/tag350.xml"/><Relationship Id="rId18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2" Type="http://schemas.openxmlformats.org/officeDocument/2006/relationships/theme" Target="../theme/theme5.xml"/><Relationship Id="rId21" Type="http://schemas.openxmlformats.org/officeDocument/2006/relationships/tags" Target="../tags/tag440.xml"/><Relationship Id="rId20" Type="http://schemas.openxmlformats.org/officeDocument/2006/relationships/tags" Target="../tags/tag439.xml"/><Relationship Id="rId2" Type="http://schemas.openxmlformats.org/officeDocument/2006/relationships/slideLayout" Target="../slideLayouts/slideLayout74.xml"/><Relationship Id="rId19" Type="http://schemas.openxmlformats.org/officeDocument/2006/relationships/tags" Target="../tags/tag438.xml"/><Relationship Id="rId18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9.xml"/><Relationship Id="rId8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3.xml"/><Relationship Id="rId22" Type="http://schemas.openxmlformats.org/officeDocument/2006/relationships/theme" Target="../theme/theme6.xml"/><Relationship Id="rId21" Type="http://schemas.openxmlformats.org/officeDocument/2006/relationships/tags" Target="../tags/tag528.xml"/><Relationship Id="rId20" Type="http://schemas.openxmlformats.org/officeDocument/2006/relationships/tags" Target="../tags/tag527.xml"/><Relationship Id="rId2" Type="http://schemas.openxmlformats.org/officeDocument/2006/relationships/slideLayout" Target="../slideLayouts/slideLayout92.xml"/><Relationship Id="rId19" Type="http://schemas.openxmlformats.org/officeDocument/2006/relationships/tags" Target="../tags/tag526.xml"/><Relationship Id="rId18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0.xml"/><Relationship Id="rId1" Type="http://schemas.openxmlformats.org/officeDocument/2006/relationships/tags" Target="../tags/tag52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59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9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596.xml"/><Relationship Id="rId12" Type="http://schemas.openxmlformats.org/officeDocument/2006/relationships/slideLayout" Target="../slideLayouts/slideLayout61.xml"/><Relationship Id="rId11" Type="http://schemas.openxmlformats.org/officeDocument/2006/relationships/tags" Target="../tags/tag599.xml"/><Relationship Id="rId10" Type="http://schemas.openxmlformats.org/officeDocument/2006/relationships/image" Target="../media/image19.png"/><Relationship Id="rId1" Type="http://schemas.openxmlformats.org/officeDocument/2006/relationships/tags" Target="../tags/tag59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tags" Target="../tags/tag604.xml"/><Relationship Id="rId6" Type="http://schemas.openxmlformats.org/officeDocument/2006/relationships/tags" Target="../tags/tag603.xml"/><Relationship Id="rId5" Type="http://schemas.openxmlformats.org/officeDocument/2006/relationships/image" Target="../media/image3.png"/><Relationship Id="rId4" Type="http://schemas.openxmlformats.org/officeDocument/2006/relationships/tags" Target="../tags/tag602.xml"/><Relationship Id="rId3" Type="http://schemas.openxmlformats.org/officeDocument/2006/relationships/image" Target="../media/image2.png"/><Relationship Id="rId2" Type="http://schemas.openxmlformats.org/officeDocument/2006/relationships/tags" Target="../tags/tag601.xml"/><Relationship Id="rId12" Type="http://schemas.openxmlformats.org/officeDocument/2006/relationships/slideLayout" Target="../slideLayouts/slideLayout61.xml"/><Relationship Id="rId11" Type="http://schemas.openxmlformats.org/officeDocument/2006/relationships/tags" Target="../tags/tag605.xml"/><Relationship Id="rId10" Type="http://schemas.openxmlformats.org/officeDocument/2006/relationships/image" Target="../media/image22.png"/><Relationship Id="rId1" Type="http://schemas.openxmlformats.org/officeDocument/2006/relationships/tags" Target="../tags/tag60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12.xml"/><Relationship Id="rId8" Type="http://schemas.openxmlformats.org/officeDocument/2006/relationships/tags" Target="../tags/tag611.xml"/><Relationship Id="rId7" Type="http://schemas.openxmlformats.org/officeDocument/2006/relationships/tags" Target="../tags/tag610.xml"/><Relationship Id="rId6" Type="http://schemas.openxmlformats.org/officeDocument/2006/relationships/tags" Target="../tags/tag609.xml"/><Relationship Id="rId5" Type="http://schemas.openxmlformats.org/officeDocument/2006/relationships/tags" Target="../tags/tag608.xml"/><Relationship Id="rId4" Type="http://schemas.openxmlformats.org/officeDocument/2006/relationships/image" Target="../media/image3.png"/><Relationship Id="rId3" Type="http://schemas.openxmlformats.org/officeDocument/2006/relationships/tags" Target="../tags/tag607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1.xml"/><Relationship Id="rId12" Type="http://schemas.openxmlformats.org/officeDocument/2006/relationships/tags" Target="../tags/tag614.xml"/><Relationship Id="rId11" Type="http://schemas.openxmlformats.org/officeDocument/2006/relationships/image" Target="../media/image23.jpeg"/><Relationship Id="rId10" Type="http://schemas.openxmlformats.org/officeDocument/2006/relationships/tags" Target="../tags/tag613.xml"/><Relationship Id="rId1" Type="http://schemas.openxmlformats.org/officeDocument/2006/relationships/tags" Target="../tags/tag60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8.xml"/><Relationship Id="rId5" Type="http://schemas.openxmlformats.org/officeDocument/2006/relationships/tags" Target="../tags/tag617.xml"/><Relationship Id="rId4" Type="http://schemas.openxmlformats.org/officeDocument/2006/relationships/image" Target="../media/image25.png"/><Relationship Id="rId3" Type="http://schemas.openxmlformats.org/officeDocument/2006/relationships/tags" Target="../tags/tag616.xml"/><Relationship Id="rId2" Type="http://schemas.openxmlformats.org/officeDocument/2006/relationships/image" Target="../media/image24.png"/><Relationship Id="rId1" Type="http://schemas.openxmlformats.org/officeDocument/2006/relationships/tags" Target="../tags/tag61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6.xml"/><Relationship Id="rId3" Type="http://schemas.openxmlformats.org/officeDocument/2006/relationships/tags" Target="../tags/tag619.xml"/><Relationship Id="rId2" Type="http://schemas.openxmlformats.org/officeDocument/2006/relationships/image" Target="../media/image26.png"/><Relationship Id="rId1" Type="http://schemas.openxmlformats.org/officeDocument/2006/relationships/tags" Target="../tags/tag61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jpeg"/><Relationship Id="rId8" Type="http://schemas.openxmlformats.org/officeDocument/2006/relationships/tags" Target="../tags/tag623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62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621.xml"/><Relationship Id="rId11" Type="http://schemas.openxmlformats.org/officeDocument/2006/relationships/slideLayout" Target="../slideLayouts/slideLayout97.xml"/><Relationship Id="rId10" Type="http://schemas.openxmlformats.org/officeDocument/2006/relationships/tags" Target="../tags/tag624.xml"/><Relationship Id="rId1" Type="http://schemas.openxmlformats.org/officeDocument/2006/relationships/tags" Target="../tags/tag6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2" Type="http://schemas.openxmlformats.org/officeDocument/2006/relationships/tags" Target="../tags/tag625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2.xml"/><Relationship Id="rId4" Type="http://schemas.openxmlformats.org/officeDocument/2006/relationships/tags" Target="../tags/tag627.xml"/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tags" Target="../tags/tag6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2.xml"/><Relationship Id="rId1" Type="http://schemas.openxmlformats.org/officeDocument/2006/relationships/tags" Target="../tags/tag62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7.xml"/><Relationship Id="rId4" Type="http://schemas.openxmlformats.org/officeDocument/2006/relationships/tags" Target="../tags/tag632.xml"/><Relationship Id="rId3" Type="http://schemas.openxmlformats.org/officeDocument/2006/relationships/tags" Target="../tags/tag631.xml"/><Relationship Id="rId2" Type="http://schemas.openxmlformats.org/officeDocument/2006/relationships/tags" Target="../tags/tag630.xml"/><Relationship Id="rId1" Type="http://schemas.openxmlformats.org/officeDocument/2006/relationships/tags" Target="../tags/tag6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39.xml"/><Relationship Id="rId8" Type="http://schemas.openxmlformats.org/officeDocument/2006/relationships/tags" Target="../tags/tag538.xml"/><Relationship Id="rId7" Type="http://schemas.openxmlformats.org/officeDocument/2006/relationships/tags" Target="../tags/tag537.xml"/><Relationship Id="rId6" Type="http://schemas.openxmlformats.org/officeDocument/2006/relationships/tags" Target="../tags/tag536.xml"/><Relationship Id="rId5" Type="http://schemas.openxmlformats.org/officeDocument/2006/relationships/tags" Target="../tags/tag535.xml"/><Relationship Id="rId4" Type="http://schemas.openxmlformats.org/officeDocument/2006/relationships/tags" Target="../tags/tag534.xml"/><Relationship Id="rId3" Type="http://schemas.openxmlformats.org/officeDocument/2006/relationships/tags" Target="../tags/tag533.xml"/><Relationship Id="rId2" Type="http://schemas.openxmlformats.org/officeDocument/2006/relationships/tags" Target="../tags/tag532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24.xml"/><Relationship Id="rId15" Type="http://schemas.openxmlformats.org/officeDocument/2006/relationships/tags" Target="../tags/tag545.xml"/><Relationship Id="rId14" Type="http://schemas.openxmlformats.org/officeDocument/2006/relationships/tags" Target="../tags/tag544.xml"/><Relationship Id="rId13" Type="http://schemas.openxmlformats.org/officeDocument/2006/relationships/tags" Target="../tags/tag543.xml"/><Relationship Id="rId12" Type="http://schemas.openxmlformats.org/officeDocument/2006/relationships/tags" Target="../tags/tag542.xml"/><Relationship Id="rId11" Type="http://schemas.openxmlformats.org/officeDocument/2006/relationships/tags" Target="../tags/tag541.xml"/><Relationship Id="rId10" Type="http://schemas.openxmlformats.org/officeDocument/2006/relationships/tags" Target="../tags/tag540.xml"/><Relationship Id="rId1" Type="http://schemas.openxmlformats.org/officeDocument/2006/relationships/tags" Target="../tags/tag53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552.xml"/><Relationship Id="rId7" Type="http://schemas.openxmlformats.org/officeDocument/2006/relationships/tags" Target="../tags/tag551.xml"/><Relationship Id="rId6" Type="http://schemas.openxmlformats.org/officeDocument/2006/relationships/tags" Target="../tags/tag550.xml"/><Relationship Id="rId5" Type="http://schemas.openxmlformats.org/officeDocument/2006/relationships/image" Target="../media/image6.jpeg"/><Relationship Id="rId4" Type="http://schemas.openxmlformats.org/officeDocument/2006/relationships/tags" Target="../tags/tag549.xml"/><Relationship Id="rId3" Type="http://schemas.openxmlformats.org/officeDocument/2006/relationships/tags" Target="../tags/tag548.xml"/><Relationship Id="rId2" Type="http://schemas.openxmlformats.org/officeDocument/2006/relationships/tags" Target="../tags/tag547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97.xml"/><Relationship Id="rId11" Type="http://schemas.openxmlformats.org/officeDocument/2006/relationships/tags" Target="../tags/tag553.xml"/><Relationship Id="rId10" Type="http://schemas.openxmlformats.org/officeDocument/2006/relationships/image" Target="../media/image2.svg"/><Relationship Id="rId1" Type="http://schemas.openxmlformats.org/officeDocument/2006/relationships/tags" Target="../tags/tag54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tags" Target="../tags/tag557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5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555.xml"/><Relationship Id="rId13" Type="http://schemas.openxmlformats.org/officeDocument/2006/relationships/slideLayout" Target="../slideLayouts/slideLayout61.xml"/><Relationship Id="rId12" Type="http://schemas.openxmlformats.org/officeDocument/2006/relationships/tags" Target="../tags/tag560.xml"/><Relationship Id="rId11" Type="http://schemas.openxmlformats.org/officeDocument/2006/relationships/tags" Target="../tags/tag559.xml"/><Relationship Id="rId10" Type="http://schemas.openxmlformats.org/officeDocument/2006/relationships/tags" Target="../tags/tag558.xml"/><Relationship Id="rId1" Type="http://schemas.openxmlformats.org/officeDocument/2006/relationships/tags" Target="../tags/tag55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65.xml"/><Relationship Id="rId8" Type="http://schemas.openxmlformats.org/officeDocument/2006/relationships/tags" Target="../tags/tag564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6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562.xml"/><Relationship Id="rId12" Type="http://schemas.openxmlformats.org/officeDocument/2006/relationships/slideLayout" Target="../slideLayouts/slideLayout61.xml"/><Relationship Id="rId11" Type="http://schemas.openxmlformats.org/officeDocument/2006/relationships/tags" Target="../tags/tag566.xml"/><Relationship Id="rId10" Type="http://schemas.openxmlformats.org/officeDocument/2006/relationships/image" Target="../media/image8.png"/><Relationship Id="rId1" Type="http://schemas.openxmlformats.org/officeDocument/2006/relationships/tags" Target="../tags/tag56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570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69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568.xml"/><Relationship Id="rId12" Type="http://schemas.openxmlformats.org/officeDocument/2006/relationships/slideLayout" Target="../slideLayouts/slideLayout61.xml"/><Relationship Id="rId11" Type="http://schemas.openxmlformats.org/officeDocument/2006/relationships/tags" Target="../tags/tag571.xml"/><Relationship Id="rId10" Type="http://schemas.openxmlformats.org/officeDocument/2006/relationships/image" Target="../media/image10.png"/><Relationship Id="rId1" Type="http://schemas.openxmlformats.org/officeDocument/2006/relationships/tags" Target="../tags/tag56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76.xml"/><Relationship Id="rId8" Type="http://schemas.openxmlformats.org/officeDocument/2006/relationships/tags" Target="../tags/tag575.xml"/><Relationship Id="rId7" Type="http://schemas.openxmlformats.org/officeDocument/2006/relationships/tags" Target="../tags/tag57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73.xml"/><Relationship Id="rId3" Type="http://schemas.openxmlformats.org/officeDocument/2006/relationships/image" Target="../media/image2.svg"/><Relationship Id="rId21" Type="http://schemas.openxmlformats.org/officeDocument/2006/relationships/slideLayout" Target="../slideLayouts/slideLayout61.xml"/><Relationship Id="rId20" Type="http://schemas.openxmlformats.org/officeDocument/2006/relationships/tags" Target="../tags/tag584.xml"/><Relationship Id="rId2" Type="http://schemas.openxmlformats.org/officeDocument/2006/relationships/image" Target="../media/image2.png"/><Relationship Id="rId19" Type="http://schemas.openxmlformats.org/officeDocument/2006/relationships/image" Target="../media/image13.png"/><Relationship Id="rId18" Type="http://schemas.openxmlformats.org/officeDocument/2006/relationships/tags" Target="../tags/tag583.xml"/><Relationship Id="rId17" Type="http://schemas.openxmlformats.org/officeDocument/2006/relationships/image" Target="../media/image12.png"/><Relationship Id="rId16" Type="http://schemas.openxmlformats.org/officeDocument/2006/relationships/tags" Target="../tags/tag582.xml"/><Relationship Id="rId15" Type="http://schemas.openxmlformats.org/officeDocument/2006/relationships/image" Target="../media/image11.png"/><Relationship Id="rId14" Type="http://schemas.openxmlformats.org/officeDocument/2006/relationships/tags" Target="../tags/tag581.xml"/><Relationship Id="rId13" Type="http://schemas.openxmlformats.org/officeDocument/2006/relationships/tags" Target="../tags/tag580.xml"/><Relationship Id="rId12" Type="http://schemas.openxmlformats.org/officeDocument/2006/relationships/tags" Target="../tags/tag579.xml"/><Relationship Id="rId11" Type="http://schemas.openxmlformats.org/officeDocument/2006/relationships/tags" Target="../tags/tag578.xml"/><Relationship Id="rId10" Type="http://schemas.openxmlformats.org/officeDocument/2006/relationships/tags" Target="../tags/tag577.xml"/><Relationship Id="rId1" Type="http://schemas.openxmlformats.org/officeDocument/2006/relationships/tags" Target="../tags/tag57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58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8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586.xml"/><Relationship Id="rId12" Type="http://schemas.openxmlformats.org/officeDocument/2006/relationships/slideLayout" Target="../slideLayouts/slideLayout61.xml"/><Relationship Id="rId11" Type="http://schemas.openxmlformats.org/officeDocument/2006/relationships/tags" Target="../tags/tag589.xml"/><Relationship Id="rId10" Type="http://schemas.openxmlformats.org/officeDocument/2006/relationships/image" Target="../media/image15.png"/><Relationship Id="rId1" Type="http://schemas.openxmlformats.org/officeDocument/2006/relationships/tags" Target="../tags/tag58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593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9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591.xml"/><Relationship Id="rId12" Type="http://schemas.openxmlformats.org/officeDocument/2006/relationships/slideLayout" Target="../slideLayouts/slideLayout61.xml"/><Relationship Id="rId11" Type="http://schemas.openxmlformats.org/officeDocument/2006/relationships/tags" Target="../tags/tag594.xml"/><Relationship Id="rId10" Type="http://schemas.openxmlformats.org/officeDocument/2006/relationships/image" Target="../media/image17.png"/><Relationship Id="rId1" Type="http://schemas.openxmlformats.org/officeDocument/2006/relationships/tags" Target="../tags/tag5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>
          <a:xfrm>
            <a:off x="2591435" y="2312035"/>
            <a:ext cx="7009130" cy="2234565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dirty="0">
                <a:solidFill>
                  <a:schemeClr val="lt1"/>
                </a:solidFill>
              </a:rPr>
              <a:t>基于</a:t>
            </a:r>
            <a:r>
              <a:rPr lang="en-US" altLang="zh-CN" sz="5400" dirty="0">
                <a:solidFill>
                  <a:schemeClr val="lt1"/>
                </a:solidFill>
              </a:rPr>
              <a:t>WSN</a:t>
            </a:r>
            <a:r>
              <a:rPr sz="5400" dirty="0">
                <a:solidFill>
                  <a:schemeClr val="lt1"/>
                </a:solidFill>
              </a:rPr>
              <a:t>的厨房温度气体监控</a:t>
            </a:r>
            <a:r>
              <a:rPr sz="5400" dirty="0">
                <a:solidFill>
                  <a:schemeClr val="lt1"/>
                </a:solidFill>
              </a:rPr>
              <a:t>系统</a:t>
            </a:r>
            <a:endParaRPr sz="5400" dirty="0">
              <a:solidFill>
                <a:schemeClr val="l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814029" y="384184"/>
            <a:ext cx="10363276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主要器件选型</a:t>
            </a:r>
            <a:endParaRPr lang="zh-CN" altLang="en-US" sz="4000" b="1" spc="160" dirty="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1375" y="2196465"/>
            <a:ext cx="2434590" cy="2733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3605" y="1319530"/>
            <a:ext cx="4413250" cy="4648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5945" y="1701800"/>
            <a:ext cx="39077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MQ-2</a:t>
            </a:r>
            <a:r>
              <a:rPr lang="zh-CN" altLang="en-US" sz="3200"/>
              <a:t>气体传感器特点：</a:t>
            </a:r>
            <a:endParaRPr lang="zh-CN" altLang="en-US" sz="3200"/>
          </a:p>
          <a:p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工作电压：</a:t>
            </a:r>
            <a:r>
              <a:rPr lang="en-US" altLang="zh-CN" sz="2800">
                <a:sym typeface="+mn-ea"/>
              </a:rPr>
              <a:t>5V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、具有</a:t>
            </a:r>
            <a:r>
              <a:rPr lang="en-US" altLang="zh-CN" sz="2800">
                <a:sym typeface="+mn-ea"/>
              </a:rPr>
              <a:t>DO</a:t>
            </a:r>
            <a:r>
              <a:rPr lang="zh-CN" altLang="en-US" sz="2800">
                <a:sym typeface="+mn-ea"/>
              </a:rPr>
              <a:t>开关信号</a:t>
            </a:r>
            <a:r>
              <a:rPr lang="en-US" altLang="zh-CN" sz="2800">
                <a:sym typeface="+mn-ea"/>
              </a:rPr>
              <a:t>(TTL)</a:t>
            </a:r>
            <a:r>
              <a:rPr lang="zh-CN" altLang="en-US" sz="2800">
                <a:sym typeface="+mn-ea"/>
              </a:rPr>
              <a:t>输出和</a:t>
            </a:r>
            <a:r>
              <a:rPr lang="en-US" altLang="zh-CN" sz="2800">
                <a:sym typeface="+mn-ea"/>
              </a:rPr>
              <a:t>AO</a:t>
            </a:r>
            <a:r>
              <a:rPr lang="zh-CN" altLang="en-US" sz="2800">
                <a:sym typeface="+mn-ea"/>
              </a:rPr>
              <a:t>模拟量输出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、模拟量输出的电压，气体浓度越高，电压越高</a:t>
            </a:r>
            <a:endParaRPr lang="zh-CN" altLang="en-US" sz="2800">
              <a:solidFill>
                <a:schemeClr val="tx1"/>
              </a:solidFill>
            </a:endParaRPr>
          </a:p>
          <a:p>
            <a:endParaRPr lang="zh-CN" altLang="en-US" sz="2800">
              <a:solidFill>
                <a:schemeClr val="tx1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814029" y="384819"/>
            <a:ext cx="10363276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主要器件选型</a:t>
            </a:r>
            <a:endParaRPr lang="zh-CN" altLang="en-US" sz="4000" b="1" spc="160" dirty="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" name="Title 6"/>
          <p:cNvSpPr txBox="1"/>
          <p:nvPr>
            <p:custDataLst>
              <p:tags r:id="rId7"/>
            </p:custDataLst>
          </p:nvPr>
        </p:nvSpPr>
        <p:spPr>
          <a:xfrm>
            <a:off x="194945" y="1377315"/>
            <a:ext cx="5617210" cy="41871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altLang="zh-CN" sz="3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0.96</a:t>
            </a:r>
            <a:r>
              <a:rPr lang="zh-CN" altLang="en-US" sz="3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寸</a:t>
            </a:r>
            <a:r>
              <a:rPr lang="en-US" altLang="zh-CN" sz="3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OLED</a:t>
            </a:r>
            <a:r>
              <a:rPr lang="zh-CN" altLang="en-US" sz="3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显示屏模块</a:t>
            </a:r>
            <a:endParaRPr lang="zh-CN" altLang="en-US" sz="3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宽供电范围</a:t>
            </a:r>
            <a:r>
              <a:rPr lang="en-US"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直流</a:t>
            </a:r>
            <a:r>
              <a:rPr lang="en-US"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3.3V-5V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高分辨率</a:t>
            </a:r>
            <a:r>
              <a:rPr lang="en-US"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:128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＊</a:t>
            </a:r>
            <a:r>
              <a:rPr lang="en-US"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64</a:t>
            </a:r>
            <a:endParaRPr altLang="zh-CN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低功耗</a:t>
            </a:r>
            <a:r>
              <a:rPr lang="en-US"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正常显示时</a:t>
            </a:r>
            <a:r>
              <a:rPr lang="en-US"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0.04W</a:t>
            </a:r>
            <a:endParaRPr lang="en-US" altLang="zh-CN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工业级</a:t>
            </a:r>
            <a:r>
              <a:rPr lang="en-US"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工作温度范围</a:t>
            </a:r>
            <a:r>
              <a:rPr lang="en-US"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-30℃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</a:t>
            </a:r>
            <a:r>
              <a:rPr lang="en-US"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70℃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通信方式：</a:t>
            </a:r>
            <a:r>
              <a:rPr lang="en-US"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IIC</a:t>
            </a:r>
            <a:endParaRPr lang="en-US" altLang="zh-CN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1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endParaRPr lang="en-US" altLang="zh-CN"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6777" y="1377561"/>
            <a:ext cx="3026972" cy="24717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1867" y="3950947"/>
            <a:ext cx="5341547" cy="2342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2155" y="1377950"/>
            <a:ext cx="2454910" cy="24714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9" name="图形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cxnSp>
        <p:nvCxnSpPr>
          <p:cNvPr id="2" name="直接连接符 1"/>
          <p:cNvCxnSpPr/>
          <p:nvPr>
            <p:custDataLst>
              <p:tags r:id="rId5"/>
            </p:custDataLst>
          </p:nvPr>
        </p:nvCxnSpPr>
        <p:spPr>
          <a:xfrm flipH="1">
            <a:off x="6153150" y="6389370"/>
            <a:ext cx="6038850" cy="317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096000" y="6337300"/>
            <a:ext cx="106045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7"/>
            </p:custDataLst>
          </p:nvPr>
        </p:nvCxnSpPr>
        <p:spPr>
          <a:xfrm>
            <a:off x="1025525" y="4895850"/>
            <a:ext cx="1219200" cy="1219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剪去单角的矩形 4"/>
          <p:cNvSpPr/>
          <p:nvPr>
            <p:custDataLst>
              <p:tags r:id="rId8"/>
            </p:custDataLst>
          </p:nvPr>
        </p:nvSpPr>
        <p:spPr>
          <a:xfrm>
            <a:off x="546100" y="708025"/>
            <a:ext cx="5549900" cy="5083175"/>
          </a:xfrm>
          <a:custGeom>
            <a:avLst/>
            <a:gdLst>
              <a:gd name="connsiteX0" fmla="*/ 4724396 w 4724396"/>
              <a:gd name="connsiteY0" fmla="*/ 0 h 4724399"/>
              <a:gd name="connsiteX1" fmla="*/ 4724394 w 4724396"/>
              <a:gd name="connsiteY1" fmla="*/ 4724399 h 4724399"/>
              <a:gd name="connsiteX2" fmla="*/ 551903 w 4724396"/>
              <a:gd name="connsiteY2" fmla="*/ 4724398 h 4724399"/>
              <a:gd name="connsiteX3" fmla="*/ 0 w 4724396"/>
              <a:gd name="connsiteY3" fmla="*/ 4172494 h 4724399"/>
              <a:gd name="connsiteX4" fmla="*/ 2 w 4724396"/>
              <a:gd name="connsiteY4" fmla="*/ 5 h 472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396" h="4724399">
                <a:moveTo>
                  <a:pt x="4724396" y="0"/>
                </a:moveTo>
                <a:lnTo>
                  <a:pt x="4724394" y="4724399"/>
                </a:lnTo>
                <a:lnTo>
                  <a:pt x="551903" y="4724398"/>
                </a:lnTo>
                <a:lnTo>
                  <a:pt x="0" y="4172494"/>
                </a:lnTo>
                <a:lnTo>
                  <a:pt x="2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1025525" y="2254885"/>
            <a:ext cx="4387215" cy="173037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800" b="1" spc="16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03 软件</a:t>
            </a:r>
            <a:r>
              <a:rPr lang="zh-CN" altLang="en-US" sz="4800" b="1" spc="16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详细</a:t>
            </a:r>
            <a:r>
              <a:rPr lang="en-US" altLang="zh-CN" sz="4800" b="1" spc="16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设计</a:t>
            </a:r>
            <a:endParaRPr lang="en-US" altLang="zh-CN" sz="4800" b="1" spc="16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8" name="图片 7" descr="D:\meihua_service_cache\jpg/ee4a785774c14799c277f7ec4353b4f1.jpgee4a785774c14799c277f7ec4353b4f1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23875" r="23875"/>
          <a:stretch>
            <a:fillRect/>
          </a:stretch>
        </p:blipFill>
        <p:spPr>
          <a:xfrm>
            <a:off x="6096000" y="708025"/>
            <a:ext cx="5083175" cy="50831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40" h="7440">
                <a:moveTo>
                  <a:pt x="0" y="0"/>
                </a:moveTo>
                <a:lnTo>
                  <a:pt x="7440" y="0"/>
                </a:lnTo>
                <a:lnTo>
                  <a:pt x="744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332" y="452759"/>
            <a:ext cx="10852237" cy="441964"/>
          </a:xfrm>
        </p:spPr>
        <p:txBody>
          <a:bodyPr/>
          <a:p>
            <a:r>
              <a:rPr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协调器节点流程图</a:t>
            </a:r>
            <a:endParaRPr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8375" y="1038225"/>
            <a:ext cx="4332605" cy="5278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99760" y="1038225"/>
            <a:ext cx="4495800" cy="5278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332" y="452759"/>
            <a:ext cx="10852237" cy="441964"/>
          </a:xfrm>
        </p:spPr>
        <p:txBody>
          <a:bodyPr/>
          <a:p>
            <a:r>
              <a:rPr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终端节点流程图</a:t>
            </a:r>
            <a:endParaRPr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0010" y="894715"/>
            <a:ext cx="5180965" cy="568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1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pic>
        <p:nvPicPr>
          <p:cNvPr id="8" name="图片 7" descr="D:\meihua_service_cache\jpg/c8bcc8c5b8ba5d7e9358d411859be960.jpgc8bcc8c5b8ba5d7e9358d411859be960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l="4929" r="4929"/>
          <a:stretch>
            <a:fillRect/>
          </a:stretch>
        </p:blipFill>
        <p:spPr>
          <a:xfrm>
            <a:off x="2418715" y="2107565"/>
            <a:ext cx="6321425" cy="366419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9" h="5280">
                <a:moveTo>
                  <a:pt x="0" y="0"/>
                </a:moveTo>
                <a:lnTo>
                  <a:pt x="9109" y="0"/>
                </a:lnTo>
                <a:lnTo>
                  <a:pt x="9109" y="5280"/>
                </a:lnTo>
                <a:lnTo>
                  <a:pt x="0" y="52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文本框 1" descr="7b0a2020202022776f7264617274223a20227b5c2269645c223a343639313737372c5c227469645c223a31333339387d220a7d0a"/>
          <p:cNvSpPr txBox="1"/>
          <p:nvPr/>
        </p:nvSpPr>
        <p:spPr>
          <a:xfrm>
            <a:off x="2418715" y="1273810"/>
            <a:ext cx="581279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flat" dir="t"/>
            </a:scene3d>
          </a:bodyPr>
          <a:p>
            <a:r>
              <a:rPr lang="en-US" altLang="zh-CN" sz="4000" b="1">
                <a:solidFill>
                  <a:schemeClr val="tx1"/>
                </a:solidFill>
                <a:effectLst/>
                <a:latin typeface="汉仪长艺体简" charset="0"/>
                <a:ea typeface="汉仪菱心体简" panose="02010400000101010101" charset="-122"/>
                <a:cs typeface="汉仪长艺体简" charset="0"/>
              </a:rPr>
              <a:t>04 </a:t>
            </a:r>
            <a:r>
              <a:rPr lang="zh-CN" altLang="en-US" sz="4000" b="1">
                <a:solidFill>
                  <a:schemeClr val="tx1"/>
                </a:solidFill>
                <a:effectLst/>
                <a:latin typeface="汉仪长艺体简" charset="0"/>
                <a:ea typeface="汉仪菱心体简" panose="02010400000101010101" charset="-122"/>
                <a:cs typeface="汉仪长艺体简" charset="0"/>
              </a:rPr>
              <a:t>调试问题与解决</a:t>
            </a:r>
            <a:endParaRPr lang="zh-CN" altLang="en-US" sz="4000" b="1">
              <a:solidFill>
                <a:schemeClr val="tx1"/>
              </a:solidFill>
              <a:effectLst/>
              <a:latin typeface="汉仪长艺体简" charset="0"/>
              <a:ea typeface="汉仪菱心体简" panose="02010400000101010101" charset="-122"/>
              <a:cs typeface="汉仪长艺体简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6710" y="443230"/>
            <a:ext cx="9370695" cy="1807845"/>
          </a:xfrm>
        </p:spPr>
        <p:txBody>
          <a:bodyPr/>
          <a:p>
            <a:r>
              <a:rPr sz="3200"/>
              <a:t>问题一：在写LED流水灯程序测试时，发现程序没有报错，没有警告，但是电路板相应的LED灯没有点亮。</a:t>
            </a:r>
            <a:endParaRPr sz="3200"/>
          </a:p>
        </p:txBody>
      </p:sp>
      <p:sp>
        <p:nvSpPr>
          <p:cNvPr id="4" name="文本框 3"/>
          <p:cNvSpPr txBox="1"/>
          <p:nvPr/>
        </p:nvSpPr>
        <p:spPr>
          <a:xfrm>
            <a:off x="1616075" y="2251075"/>
            <a:ext cx="33966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解决方法：CC2530的输出配置跟51单片机的输出配置不一样，51单片机在定义端口之后，可以直接对端口输出为低电平；而CC2530要配置一个方向寄存器才能使端口输出低电平。</a:t>
            </a:r>
            <a:endParaRPr lang="zh-CN" altLang="en-US" sz="2800"/>
          </a:p>
        </p:txBody>
      </p:sp>
      <p:pic>
        <p:nvPicPr>
          <p:cNvPr id="-2147482611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0" y="2251075"/>
            <a:ext cx="5774055" cy="391350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16710" y="443230"/>
            <a:ext cx="8748395" cy="1807845"/>
          </a:xfrm>
        </p:spPr>
        <p:txBody>
          <a:bodyPr/>
          <a:p>
            <a:r>
              <a:rPr sz="3200"/>
              <a:t>问题二：</a:t>
            </a:r>
            <a:r>
              <a:rPr sz="3200" b="0"/>
              <a:t>按下按键后无反应，即按键事件不   能被触发。</a:t>
            </a:r>
            <a:endParaRPr sz="3200" b="0"/>
          </a:p>
        </p:txBody>
      </p:sp>
      <p:sp>
        <p:nvSpPr>
          <p:cNvPr id="5" name="文本框 4"/>
          <p:cNvSpPr txBox="1"/>
          <p:nvPr/>
        </p:nvSpPr>
        <p:spPr>
          <a:xfrm>
            <a:off x="1602740" y="2009775"/>
            <a:ext cx="8775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解决方案：</a:t>
            </a:r>
            <a:r>
              <a:rPr lang="zh-CN" altLang="en-US" sz="2800"/>
              <a:t>在应用层的初始化函数里添加登记所有的按 键事件函数RegisterForKeys(GenericApp_TaskID )</a:t>
            </a:r>
            <a:endParaRPr lang="zh-CN" altLang="en-US" sz="2800"/>
          </a:p>
        </p:txBody>
      </p:sp>
      <p:sp>
        <p:nvSpPr>
          <p:cNvPr id="6" name="标题 3"/>
          <p:cNvSpPr>
            <a:spLocks noGrp="1"/>
          </p:cNvSpPr>
          <p:nvPr/>
        </p:nvSpPr>
        <p:spPr>
          <a:xfrm>
            <a:off x="1705610" y="3051810"/>
            <a:ext cx="8748395" cy="180784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sz="3200"/>
              <a:t>问题三：</a:t>
            </a:r>
            <a:r>
              <a:rPr sz="3200" b="0"/>
              <a:t>在插上气体传感器后，使用打火机对准探头放出气体后，显示屏无预期数据。</a:t>
            </a:r>
            <a:endParaRPr sz="3200" b="0"/>
          </a:p>
        </p:txBody>
      </p:sp>
      <p:sp>
        <p:nvSpPr>
          <p:cNvPr id="7" name="文本框 6"/>
          <p:cNvSpPr txBox="1"/>
          <p:nvPr/>
        </p:nvSpPr>
        <p:spPr>
          <a:xfrm>
            <a:off x="1691640" y="4618355"/>
            <a:ext cx="8775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解决方案：检查发现MQ_2传感器插入排针时位置错误并对应调整了传感器的引脚位置</a:t>
            </a:r>
            <a:endParaRPr lang="zh-CN" altLang="en-US" sz="2800"/>
          </a:p>
        </p:txBody>
      </p:sp>
      <p:pic>
        <p:nvPicPr>
          <p:cNvPr id="11" name="图形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0795"/>
            <a:ext cx="1467485" cy="14674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16710" y="443230"/>
            <a:ext cx="8748395" cy="1807845"/>
          </a:xfrm>
        </p:spPr>
        <p:txBody>
          <a:bodyPr/>
          <a:p>
            <a:r>
              <a:rPr sz="3200"/>
              <a:t>问题四</a:t>
            </a:r>
            <a:r>
              <a:rPr sz="3200"/>
              <a:t>：</a:t>
            </a:r>
            <a:r>
              <a:rPr sz="3200" b="0"/>
              <a:t>无法区分是哪个终端发过来的数据</a:t>
            </a:r>
            <a:endParaRPr sz="3200" b="0"/>
          </a:p>
        </p:txBody>
      </p:sp>
      <p:sp>
        <p:nvSpPr>
          <p:cNvPr id="5" name="文本框 4"/>
          <p:cNvSpPr txBox="1"/>
          <p:nvPr/>
        </p:nvSpPr>
        <p:spPr>
          <a:xfrm>
            <a:off x="1602740" y="2009775"/>
            <a:ext cx="862457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解决方案：由于终端是同时采集温度和气体数据的，故发过来的数据难以区分。</a:t>
            </a:r>
            <a:endParaRPr lang="zh-CN" altLang="en-US" sz="2800"/>
          </a:p>
          <a:p>
            <a:r>
              <a:rPr lang="zh-CN" altLang="en-US" sz="2800"/>
              <a:t>为了区分不同终端发过来的数据，在</a:t>
            </a:r>
            <a:r>
              <a:rPr lang="zh-CN" altLang="en-US" sz="2800" b="1">
                <a:solidFill>
                  <a:srgbClr val="FF0000"/>
                </a:solidFill>
              </a:rPr>
              <a:t>数据包中的数据头放入ID这个宏定义</a:t>
            </a:r>
            <a:r>
              <a:rPr lang="zh-CN" altLang="en-US" sz="2800"/>
              <a:t>，在下载终端程序的时候可以通过修改ID的宏来区分不同的终端。</a:t>
            </a:r>
            <a:endParaRPr lang="zh-CN" altLang="en-US" sz="2800"/>
          </a:p>
          <a:p>
            <a:r>
              <a:rPr lang="zh-CN" altLang="en-US" sz="2800"/>
              <a:t>#define  ID   "E1 "         //针对终端有效，取值E1 ，E2</a:t>
            </a:r>
            <a:endParaRPr lang="zh-CN" altLang="en-US" sz="2800"/>
          </a:p>
          <a:p>
            <a:r>
              <a:rPr lang="zh-CN" altLang="en-US" sz="2800"/>
              <a:t>strcpy(temperature.BUF.Head1,ID) ;  //填充数据头1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1"/>
            </p:custDataLst>
          </p:nvPr>
        </p:nvCxnSpPr>
        <p:spPr>
          <a:xfrm>
            <a:off x="1693201" y="4463097"/>
            <a:ext cx="8808202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lt1"/>
                </a:solidFill>
              </a:rPr>
              <a:t>感谢观看</a:t>
            </a: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文本框 5"/>
          <p:cNvSpPr txBox="1"/>
          <p:nvPr>
            <p:custDataLst>
              <p:tags r:id="rId3"/>
            </p:custDataLst>
          </p:nvPr>
        </p:nvSpPr>
        <p:spPr>
          <a:xfrm>
            <a:off x="2785037" y="1090671"/>
            <a:ext cx="6624530" cy="17912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3200" b="1" spc="20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2021</a:t>
            </a:r>
            <a:endParaRPr lang="en-US" altLang="zh-CN" sz="3200" b="1" spc="20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>
            <p:custDataLst>
              <p:tags r:id="rId1"/>
            </p:custDataLst>
          </p:nvPr>
        </p:nvCxnSpPr>
        <p:spPr>
          <a:xfrm>
            <a:off x="1964719" y="1523255"/>
            <a:ext cx="3810000" cy="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1964690" y="453390"/>
            <a:ext cx="6099175" cy="9944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54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 </a:t>
            </a:r>
            <a:r>
              <a:rPr lang="en-US" altLang="zh-CN" sz="54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contents</a:t>
            </a:r>
            <a:endParaRPr lang="en-US" altLang="zh-CN" sz="54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568450" y="3000783"/>
            <a:ext cx="6101078" cy="2831582"/>
            <a:chOff x="2599" y="3661"/>
            <a:chExt cx="9640" cy="4734"/>
          </a:xfrm>
        </p:grpSpPr>
        <p:grpSp>
          <p:nvGrpSpPr>
            <p:cNvPr id="23" name="组合 22"/>
            <p:cNvGrpSpPr/>
            <p:nvPr/>
          </p:nvGrpSpPr>
          <p:grpSpPr>
            <a:xfrm>
              <a:off x="2600" y="3661"/>
              <a:ext cx="9637" cy="1911"/>
              <a:chOff x="2600" y="3661"/>
              <a:chExt cx="9637" cy="1911"/>
            </a:xfrm>
          </p:grpSpPr>
          <p:sp>
            <p:nvSpPr>
              <p:cNvPr id="24" name="等腰三角形 23"/>
              <p:cNvSpPr/>
              <p:nvPr>
                <p:custDataLst>
                  <p:tags r:id="rId3"/>
                </p:custDataLst>
              </p:nvPr>
            </p:nvSpPr>
            <p:spPr>
              <a:xfrm rot="5400000">
                <a:off x="4107" y="4349"/>
                <a:ext cx="613" cy="53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 fontScale="30000"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178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068" y="3661"/>
                <a:ext cx="7169" cy="1911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30000"/>
                  </a:lnSpc>
                </a:pPr>
                <a:r>
                  <a:rPr lang="zh-CN" altLang="en-US" sz="3600" b="1" spc="15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硬件详细设计</a:t>
                </a:r>
                <a:endParaRPr lang="zh-CN" altLang="en-US" sz="3600" b="1" spc="150">
                  <a:solidFill>
                    <a:schemeClr val="dk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600" y="4084"/>
                <a:ext cx="1159" cy="1065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r>
                  <a:rPr lang="en-US" altLang="zh-CN" sz="36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02</a:t>
                </a:r>
                <a:endParaRPr lang="en-US" altLang="zh-CN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600" y="5190"/>
              <a:ext cx="9639" cy="1911"/>
              <a:chOff x="2600" y="5190"/>
              <a:chExt cx="9639" cy="1911"/>
            </a:xfrm>
          </p:grpSpPr>
          <p:sp>
            <p:nvSpPr>
              <p:cNvPr id="33" name="等腰三角形 32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4111" y="5994"/>
                <a:ext cx="613" cy="53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 fontScale="30000"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17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068" y="5190"/>
                <a:ext cx="7170" cy="1911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30000"/>
                  </a:lnSpc>
                </a:pPr>
                <a:r>
                  <a:rPr lang="zh-CN" altLang="en-US" sz="3600" b="1" spc="15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软件详细</a:t>
                </a:r>
                <a:r>
                  <a:rPr lang="zh-CN" altLang="en-US" sz="3600" b="1" spc="15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设计</a:t>
                </a:r>
                <a:endParaRPr lang="zh-CN" altLang="en-US" sz="3600" b="1" spc="150">
                  <a:solidFill>
                    <a:schemeClr val="dk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35" name="文本框 3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600" y="5729"/>
                <a:ext cx="1159" cy="1065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r>
                  <a:rPr lang="en-US" altLang="zh-CN" sz="36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03</a:t>
                </a:r>
                <a:endParaRPr lang="en-US" altLang="zh-CN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599" y="6800"/>
              <a:ext cx="7643" cy="1595"/>
              <a:chOff x="2599" y="6800"/>
              <a:chExt cx="7643" cy="1595"/>
            </a:xfrm>
          </p:grpSpPr>
          <p:sp>
            <p:nvSpPr>
              <p:cNvPr id="37" name="等腰三角形 36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4111" y="7331"/>
                <a:ext cx="613" cy="53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 fontScale="30000"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178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077" y="6800"/>
                <a:ext cx="5165" cy="1595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rtlCol="0" anchor="ctr" anchorCtr="0">
                <a:normAutofit fontScale="9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30000"/>
                  </a:lnSpc>
                </a:pPr>
                <a:r>
                  <a:rPr lang="zh-CN" altLang="en-US" sz="3600" b="1" spc="15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调试</a:t>
                </a:r>
                <a:r>
                  <a:rPr lang="zh-CN" altLang="en-US" sz="3600" b="1" spc="15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问题与</a:t>
                </a:r>
                <a:r>
                  <a:rPr lang="zh-CN" altLang="en-US" sz="3600" b="1" spc="15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+mn-ea"/>
                  </a:rPr>
                  <a:t>解决</a:t>
                </a:r>
                <a:endParaRPr lang="zh-CN" altLang="en-US" sz="3600" b="1" spc="150">
                  <a:solidFill>
                    <a:schemeClr val="dk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39" name="文本框 38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599" y="7101"/>
                <a:ext cx="1159" cy="1065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r>
                  <a:rPr lang="en-US" altLang="zh-CN" sz="36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04</a:t>
                </a:r>
                <a:endParaRPr lang="en-US" altLang="zh-CN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1571625" y="2310130"/>
            <a:ext cx="735989" cy="676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en-US" altLang="zh-CN" sz="3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>
            <p:custDataLst>
              <p:tags r:id="rId13"/>
            </p:custDataLst>
          </p:nvPr>
        </p:nvSpPr>
        <p:spPr>
          <a:xfrm rot="5400000">
            <a:off x="2536043" y="2479080"/>
            <a:ext cx="366658" cy="3385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3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178"/>
          <p:cNvSpPr txBox="1"/>
          <p:nvPr>
            <p:custDataLst>
              <p:tags r:id="rId14"/>
            </p:custDataLst>
          </p:nvPr>
        </p:nvSpPr>
        <p:spPr>
          <a:xfrm>
            <a:off x="3131060" y="2076296"/>
            <a:ext cx="4537202" cy="1143041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3600" b="1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方案设计</a:t>
            </a:r>
            <a:endParaRPr lang="zh-CN" altLang="en-US" sz="3600" b="1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0"/>
            <a:ext cx="406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672803" y="4969784"/>
            <a:ext cx="6755998" cy="112562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单击此处输入你的正文，文字是您思想的提炼；</a:t>
            </a:r>
            <a:endParaRPr lang="zh-CN" altLang="en-US" sz="16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为了最终演示发布的良好效果，请尽量言简意赅的阐述观点；根据需要可酌情增减文字，以便观者可以准确理解您所传达的信息。</a:t>
            </a:r>
            <a:endParaRPr lang="zh-CN" altLang="en-US" sz="16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PA-矩形 7"/>
          <p:cNvSpPr/>
          <p:nvPr>
            <p:custDataLst>
              <p:tags r:id="rId3"/>
            </p:custDataLst>
          </p:nvPr>
        </p:nvSpPr>
        <p:spPr>
          <a:xfrm>
            <a:off x="4672802" y="763200"/>
            <a:ext cx="6755999" cy="3980397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 descr="D:/assembly/file/assembly-style-file\picture\white-concrete-building-2559175.jpgassembly-style-file\picture\white-concrete-building-2559175"/>
          <p:cNvPicPr/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4816381" y="914399"/>
            <a:ext cx="6468508" cy="367799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98145" y="1177925"/>
            <a:ext cx="3735705" cy="147701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 lnSpcReduction="10000"/>
          </a:bodyPr>
          <a:lstStyle/>
          <a:p>
            <a:pPr lvl="0">
              <a:lnSpc>
                <a:spcPct val="110000"/>
              </a:lnSpc>
            </a:pPr>
            <a:r>
              <a:rPr lang="en-US" altLang="zh-CN" sz="4400" b="1" spc="16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01 </a:t>
            </a:r>
            <a:r>
              <a:rPr lang="zh-CN" altLang="en-US" sz="4400" b="1" spc="16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方案</a:t>
            </a:r>
            <a:r>
              <a:rPr lang="en-US" altLang="zh-CN" sz="4400" b="1" spc="16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设计</a:t>
            </a:r>
            <a:endParaRPr lang="zh-CN" altLang="en-US" sz="4400"/>
          </a:p>
          <a:p>
            <a:pPr lvl="0">
              <a:lnSpc>
                <a:spcPct val="110000"/>
              </a:lnSpc>
            </a:pPr>
            <a:endParaRPr lang="zh-CN" altLang="en-US" sz="4400" b="1" spc="1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763200" y="3604227"/>
            <a:ext cx="2692800" cy="218714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单击此处输入你的正文，文字是您思想的提炼，为了最终演示发布的良好效果，请尽量言简意赅的阐述观点；根据需要可酌情增减文字…</a:t>
            </a:r>
            <a:endParaRPr lang="zh-CN" altLang="en-US" sz="16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形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" name="图片 1" descr="D:\meihua_service_cache\jpg/a4e219e991e7d5771e6a310a87e391b1.jpga4e219e991e7d5771e6a310a87e391b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l="13762" r="13762"/>
          <a:stretch>
            <a:fillRect/>
          </a:stretch>
        </p:blipFill>
        <p:spPr>
          <a:xfrm>
            <a:off x="5029240" y="1066788"/>
            <a:ext cx="6553251" cy="4724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20" h="7440">
                <a:moveTo>
                  <a:pt x="0" y="0"/>
                </a:moveTo>
                <a:lnTo>
                  <a:pt x="10320" y="0"/>
                </a:lnTo>
                <a:lnTo>
                  <a:pt x="1032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192405" y="1166495"/>
            <a:ext cx="4378325" cy="167449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800" b="1" spc="16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02 硬件</a:t>
            </a:r>
            <a:r>
              <a:rPr lang="zh-CN" altLang="en-US" sz="4800" b="1" spc="16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详细</a:t>
            </a:r>
            <a:r>
              <a:rPr lang="en-US" altLang="zh-CN" sz="4800" b="1" spc="16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设计</a:t>
            </a:r>
            <a:endParaRPr lang="en-US" altLang="zh-CN" sz="4800" b="1" spc="160" dirty="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192405" y="3297555"/>
            <a:ext cx="4632960" cy="20624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3600" b="1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原理图、</a:t>
            </a:r>
            <a:r>
              <a:rPr altLang="zh-CN" sz="3600" b="1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PCB</a:t>
            </a:r>
            <a:r>
              <a:rPr lang="zh-CN" altLang="en-US" sz="3600" b="1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板</a:t>
            </a:r>
            <a:endParaRPr lang="en-US" altLang="zh-CN" sz="3600" b="1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3600" b="1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主要器件选型</a:t>
            </a:r>
            <a:endParaRPr lang="zh-CN" altLang="en-US" sz="3600" b="1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1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014730" y="161290"/>
            <a:ext cx="7183120" cy="86106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Autofit/>
          </a:bodyPr>
          <a:lstStyle/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3500" b="1" spc="24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02 </a:t>
            </a:r>
            <a:r>
              <a:rPr lang="zh-CN" altLang="en-US" sz="3500" b="1" spc="24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硬件方案设计</a:t>
            </a:r>
            <a:r>
              <a:rPr lang="en-US" altLang="zh-CN" sz="3500" b="1" spc="24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——</a:t>
            </a:r>
            <a:r>
              <a:rPr lang="zh-CN" altLang="en-US" sz="3500" b="1" spc="24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原理图</a:t>
            </a:r>
            <a:endParaRPr lang="zh-CN" altLang="en-US" sz="3500" b="1" spc="240" dirty="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61185" y="1116965"/>
            <a:ext cx="8151495" cy="5130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1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014730" y="153035"/>
            <a:ext cx="7183120" cy="101092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Autofit/>
          </a:bodyPr>
          <a:lstStyle/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3500" b="1" spc="24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01 </a:t>
            </a:r>
            <a:r>
              <a:rPr lang="zh-CN" altLang="en-US" sz="3500" b="1" spc="24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硬件方案设计</a:t>
            </a:r>
            <a:r>
              <a:rPr lang="en-US" altLang="zh-CN" sz="3500" b="1" spc="24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——PCB</a:t>
            </a:r>
            <a:r>
              <a:rPr lang="zh-CN" altLang="en-US" sz="3500" b="1" spc="24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板</a:t>
            </a:r>
            <a:endParaRPr lang="zh-CN" altLang="en-US" sz="3500" b="1" spc="240" dirty="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825" y="1163955"/>
            <a:ext cx="5164455" cy="4988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6660" y="1163955"/>
            <a:ext cx="5118735" cy="4989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形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4" name="图形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3820849" y="341496"/>
            <a:ext cx="4550302" cy="696595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lt"/>
              </a:rPr>
              <a:t>主要</a:t>
            </a:r>
            <a:r>
              <a:rPr lang="en-US" altLang="zh-CN" sz="3600" b="1" spc="3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lt"/>
              </a:rPr>
              <a:t>器件选型</a:t>
            </a:r>
            <a:endParaRPr lang="en-US" altLang="zh-CN" sz="3600" b="1" spc="300" dirty="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lt"/>
            </a:endParaRPr>
          </a:p>
        </p:txBody>
      </p:sp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 rot="16200000" flipH="1">
            <a:off x="8476615" y="388768"/>
            <a:ext cx="471170" cy="602050"/>
            <a:chOff x="1900" y="90"/>
            <a:chExt cx="792" cy="1012"/>
          </a:xfrm>
        </p:grpSpPr>
        <p:sp>
          <p:nvSpPr>
            <p:cNvPr id="16" name="椭圆 15"/>
            <p:cNvSpPr/>
            <p:nvPr>
              <p:custDataLst>
                <p:tags r:id="rId9"/>
              </p:custDataLst>
            </p:nvPr>
          </p:nvSpPr>
          <p:spPr>
            <a:xfrm rot="2220000">
              <a:off x="1900" y="310"/>
              <a:ext cx="792" cy="79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0"/>
              </p:custDataLst>
            </p:nvPr>
          </p:nvSpPr>
          <p:spPr>
            <a:xfrm rot="2220000">
              <a:off x="2126" y="90"/>
              <a:ext cx="336" cy="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1"/>
            </p:custDataLst>
          </p:nvPr>
        </p:nvGrpSpPr>
        <p:grpSpPr>
          <a:xfrm rot="5400000">
            <a:off x="3244215" y="388768"/>
            <a:ext cx="471170" cy="602050"/>
            <a:chOff x="1900" y="90"/>
            <a:chExt cx="792" cy="1012"/>
          </a:xfrm>
        </p:grpSpPr>
        <p:sp>
          <p:nvSpPr>
            <p:cNvPr id="22" name="椭圆 21"/>
            <p:cNvSpPr/>
            <p:nvPr>
              <p:custDataLst>
                <p:tags r:id="rId12"/>
              </p:custDataLst>
            </p:nvPr>
          </p:nvSpPr>
          <p:spPr>
            <a:xfrm rot="2220000">
              <a:off x="1900" y="310"/>
              <a:ext cx="792" cy="79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3"/>
              </p:custDataLst>
            </p:nvPr>
          </p:nvSpPr>
          <p:spPr>
            <a:xfrm rot="2220000">
              <a:off x="2126" y="90"/>
              <a:ext cx="336" cy="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41325" y="1062990"/>
            <a:ext cx="7186295" cy="54648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971155" y="1038225"/>
            <a:ext cx="3432175" cy="25825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971155" y="3698240"/>
            <a:ext cx="3432175" cy="27044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814029" y="394344"/>
            <a:ext cx="10363276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主要器件选型</a:t>
            </a:r>
            <a:endParaRPr lang="zh-CN" altLang="en-US" sz="4000" b="1" spc="160" dirty="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6750" y="1878330"/>
            <a:ext cx="2604770" cy="31013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0605" y="1022350"/>
            <a:ext cx="2526665" cy="4525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75005" y="1844675"/>
            <a:ext cx="457454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温度传感器传感器特点：</a:t>
            </a:r>
            <a:endParaRPr lang="zh-CN" altLang="en-US" sz="3200"/>
          </a:p>
          <a:p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工作电压：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3V~5.5</a:t>
            </a:r>
            <a:r>
              <a:rPr lang="en-US" altLang="zh-CN" sz="2800">
                <a:sym typeface="+mn-ea"/>
              </a:rPr>
              <a:t>V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、检测温度：</a:t>
            </a:r>
            <a:r>
              <a:rPr lang="en-US" altLang="zh-CN" sz="2800">
                <a:sym typeface="+mn-ea"/>
              </a:rPr>
              <a:t>-55℃~125℃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、</a:t>
            </a:r>
            <a:r>
              <a:rPr lang="en-US" altLang="zh-CN" sz="2800">
                <a:sym typeface="+mn-ea"/>
              </a:rPr>
              <a:t>ds18b20</a:t>
            </a:r>
            <a:r>
              <a:rPr lang="zh-CN" altLang="en-US" sz="2800">
                <a:sym typeface="+mn-ea"/>
              </a:rPr>
              <a:t>只需一条杜邦线即可实现微处理器与传感器的双向通讯</a:t>
            </a:r>
            <a:endParaRPr lang="zh-CN" altLang="en-US" sz="2800">
              <a:solidFill>
                <a:schemeClr val="tx1"/>
              </a:solidFill>
            </a:endParaRPr>
          </a:p>
          <a:p>
            <a:endParaRPr lang="zh-CN" altLang="en-US" sz="2800">
              <a:solidFill>
                <a:schemeClr val="tx1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814029" y="394344"/>
            <a:ext cx="10363276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主要器件选型</a:t>
            </a:r>
            <a:endParaRPr lang="zh-CN" altLang="en-US" sz="4000" b="1" spc="160" dirty="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9910" y="4098925"/>
            <a:ext cx="2777490" cy="2063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8505" y="1527810"/>
            <a:ext cx="4940300" cy="2349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014730" y="1527810"/>
            <a:ext cx="390779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有</a:t>
            </a:r>
            <a:r>
              <a:rPr lang="zh-CN" altLang="en-US" sz="3200"/>
              <a:t>源蜂鸣器特点：</a:t>
            </a:r>
            <a:endParaRPr lang="zh-CN" altLang="en-US" sz="3200"/>
          </a:p>
          <a:p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工作电压：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3.3V~</a:t>
            </a:r>
            <a:r>
              <a:rPr lang="en-US" altLang="zh-CN" sz="2800">
                <a:sym typeface="+mn-ea"/>
              </a:rPr>
              <a:t>5V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、当</a:t>
            </a:r>
            <a:r>
              <a:rPr lang="en-US" altLang="zh-CN" sz="2800">
                <a:sym typeface="+mn-ea"/>
              </a:rPr>
              <a:t>I/O</a:t>
            </a:r>
            <a:r>
              <a:rPr lang="zh-CN" altLang="en-US" sz="2800">
                <a:sym typeface="+mn-ea"/>
              </a:rPr>
              <a:t>口输入电平时，蜂鸣器发</a:t>
            </a:r>
            <a:r>
              <a:rPr lang="zh-CN" altLang="en-US" sz="2800">
                <a:sym typeface="+mn-ea"/>
              </a:rPr>
              <a:t>声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、内部带震荡源，单片机一个高低电平就可以让其发出声音</a:t>
            </a:r>
            <a:endParaRPr lang="zh-CN" altLang="en-US" sz="2800">
              <a:solidFill>
                <a:schemeClr val="tx1"/>
              </a:solidFill>
            </a:endParaRPr>
          </a:p>
          <a:p>
            <a:endParaRPr lang="zh-CN" altLang="en-US" sz="2800">
              <a:solidFill>
                <a:schemeClr val="tx1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69_1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5"/>
  <p:tag name="KSO_WM_UNIT_DEC_AREA_ID" val="d67efaea31a848f3a624a085a85df58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f38a3b8028c4ed688015c6635cd6075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b545617e4fce44b7b652907029b023a0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ff08f7e749a946a39ad0ced6646b935d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4e"/>
  <p:tag name="KSO_WM_TEMPLATE_ASSEMBLE_GROUPID" val="5f9f73a7e206d3a5ffe88724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2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6"/>
  <p:tag name="KSO_WM_UNIT_DEC_AREA_ID" val="4b33091c432941b6b349de5a96aa0616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1a424e76b7e0456692c62251ef36fdfb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784e000e3d4d4e269728ea42f734f8e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be7bbe323c4030bcbee22d3f674bb9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69_1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5"/>
  <p:tag name="KSO_WM_UNIT_DEC_AREA_ID" val="d67efaea31a848f3a624a085a85df58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f38a3b8028c4ed688015c6635cd6075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76a3c7c2a17f4141b4bb1223603569d1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8f"/>
  <p:tag name="KSO_WM_TEMPLATE_ASSEMBLE_GROUPID" val="5f9f73a7e206d3a5ffe88724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285dff025e86403db3aad780a5f1ff10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8f"/>
  <p:tag name="KSO_WM_TEMPLATE_ASSEMBLE_GROUPID" val="5f9f73a7e206d3a5ffe88724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  <p:tag name="KSO_WM_SLIDE_BACKGROUND_TYPE" val="general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  <p:tag name="KSO_WM_SLIDE_BACKGROUND_TYPE" val="general"/>
</p:tagLst>
</file>

<file path=ppt/tags/tag116.xml><?xml version="1.0" encoding="utf-8"?>
<p:tagLst xmlns:p="http://schemas.openxmlformats.org/presentationml/2006/main">
  <p:tag name="KSO_WM_SLIDE_BACKGROUND_TYPE" val="general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SLIDE_BACKGROUND_TYPE" val="general"/>
</p:tagLst>
</file>

<file path=ppt/tags/tag119.xml><?xml version="1.0" encoding="utf-8"?>
<p:tagLst xmlns:p="http://schemas.openxmlformats.org/presentationml/2006/main">
  <p:tag name="KSO_WM_SLIDE_BACKGROUND_TYPE" val="genera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1afb2d4e9c364fc3bcc26f8fcc7fb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e8339e007ec4b6cb0f5fe9e362d9b3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cdb2dab0e8ce4ac49715c59b976e7c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f55e5e0434e3d97d1f21f736aed66"/>
  <p:tag name="KSO_WM_SLIDE_BACKGROUND_TYPE" val="frame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bd25b0371f884bbca253cd7fe78f14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64fa65a50f4c2791ea7c3542e9164f"/>
  <p:tag name="KSO_WM_SLIDE_BACKGROUND_TYPE" val="frame"/>
</p:tagLst>
</file>

<file path=ppt/tags/tag123.xml><?xml version="1.0" encoding="utf-8"?>
<p:tagLst xmlns:p="http://schemas.openxmlformats.org/presentationml/2006/main">
  <p:tag name="KSO_WM_SLIDE_BACKGROUND_TYPE" val="frame"/>
</p:tagLst>
</file>

<file path=ppt/tags/tag124.xml><?xml version="1.0" encoding="utf-8"?>
<p:tagLst xmlns:p="http://schemas.openxmlformats.org/presentationml/2006/main">
  <p:tag name="KSO_WM_SLIDE_BACKGROUND_TYPE" val="frame"/>
</p:tagLst>
</file>

<file path=ppt/tags/tag125.xml><?xml version="1.0" encoding="utf-8"?>
<p:tagLst xmlns:p="http://schemas.openxmlformats.org/presentationml/2006/main">
  <p:tag name="KSO_WM_SLIDE_BACKGROUND_TYPE" val="frame"/>
</p:tagLst>
</file>

<file path=ppt/tags/tag126.xml><?xml version="1.0" encoding="utf-8"?>
<p:tagLst xmlns:p="http://schemas.openxmlformats.org/presentationml/2006/main">
  <p:tag name="KSO_WM_SLIDE_BACKGROUND_TYPE" val="frame"/>
</p:tagLst>
</file>

<file path=ppt/tags/tag127.xml><?xml version="1.0" encoding="utf-8"?>
<p:tagLst xmlns:p="http://schemas.openxmlformats.org/presentationml/2006/main">
  <p:tag name="KSO_WM_SLIDE_BACKGROUND_TYPE" val="frame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c315323e962f4dd3ba11e6de53e6f38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7f9101624e40cd831a6151711060bc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a1d63d5a3a054c8c99ef3bc2dc040c2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6e9af53469943a7b3b728928686fd1b"/>
  <p:tag name="KSO_WM_SLIDE_BACKGROUND_TYPE" val="leftRigh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4c512f8fc5724e819a5d69a7925537f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32d747d21843a380db92201494ee67"/>
  <p:tag name="KSO_WM_SLIDE_BACKGROUND_TYPE" val="leftRight"/>
</p:tagLst>
</file>

<file path=ppt/tags/tag131.xml><?xml version="1.0" encoding="utf-8"?>
<p:tagLst xmlns:p="http://schemas.openxmlformats.org/presentationml/2006/main">
  <p:tag name="KSO_WM_SLIDE_BACKGROUND_TYPE" val="leftRight"/>
</p:tagLst>
</file>

<file path=ppt/tags/tag132.xml><?xml version="1.0" encoding="utf-8"?>
<p:tagLst xmlns:p="http://schemas.openxmlformats.org/presentationml/2006/main">
  <p:tag name="KSO_WM_SLIDE_BACKGROUND_TYPE" val="leftRight"/>
</p:tagLst>
</file>

<file path=ppt/tags/tag133.xml><?xml version="1.0" encoding="utf-8"?>
<p:tagLst xmlns:p="http://schemas.openxmlformats.org/presentationml/2006/main">
  <p:tag name="KSO_WM_SLIDE_BACKGROUND_TYPE" val="leftRight"/>
</p:tagLst>
</file>

<file path=ppt/tags/tag134.xml><?xml version="1.0" encoding="utf-8"?>
<p:tagLst xmlns:p="http://schemas.openxmlformats.org/presentationml/2006/main">
  <p:tag name="KSO_WM_SLIDE_BACKGROUND_TYPE" val="leftRight"/>
</p:tagLst>
</file>

<file path=ppt/tags/tag135.xml><?xml version="1.0" encoding="utf-8"?>
<p:tagLst xmlns:p="http://schemas.openxmlformats.org/presentationml/2006/main">
  <p:tag name="KSO_WM_SLIDE_BACKGROUND_TYPE" val="leftRight"/>
</p:tagLst>
</file>

<file path=ppt/tags/tag136.xml><?xml version="1.0" encoding="utf-8"?>
<p:tagLst xmlns:p="http://schemas.openxmlformats.org/presentationml/2006/main">
  <p:tag name="KSO_WM_SLIDE_BACKGROUND_TYPE" val="leftRigh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5aca62371f4a4f3d9739fa6f670e48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f1e75fb57a4f8d9af6d76facaf89b3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b1eea9a37cd143648bf263b0c9d56b8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72be0819216487c9f459553092e9a00"/>
  <p:tag name="KSO_WM_SLIDE_BACKGROUND_TYPE" val="topBottom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ddf9d873bd53458c97cdedf64b7085d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ae4503cadc740b9bedf450cf4f4c322"/>
  <p:tag name="KSO_WM_SLIDE_BACKGROUND_TYPE" val="topBottom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140.xml><?xml version="1.0" encoding="utf-8"?>
<p:tagLst xmlns:p="http://schemas.openxmlformats.org/presentationml/2006/main">
  <p:tag name="KSO_WM_SLIDE_BACKGROUND_TYPE" val="topBottom"/>
</p:tagLst>
</file>

<file path=ppt/tags/tag141.xml><?xml version="1.0" encoding="utf-8"?>
<p:tagLst xmlns:p="http://schemas.openxmlformats.org/presentationml/2006/main">
  <p:tag name="KSO_WM_SLIDE_BACKGROUND_TYPE" val="topBottom"/>
</p:tagLst>
</file>

<file path=ppt/tags/tag142.xml><?xml version="1.0" encoding="utf-8"?>
<p:tagLst xmlns:p="http://schemas.openxmlformats.org/presentationml/2006/main">
  <p:tag name="KSO_WM_SLIDE_BACKGROUND_TYPE" val="topBottom"/>
</p:tagLst>
</file>

<file path=ppt/tags/tag143.xml><?xml version="1.0" encoding="utf-8"?>
<p:tagLst xmlns:p="http://schemas.openxmlformats.org/presentationml/2006/main">
  <p:tag name="KSO_WM_SLIDE_BACKGROUND_TYPE" val="topBottom"/>
</p:tagLst>
</file>

<file path=ppt/tags/tag144.xml><?xml version="1.0" encoding="utf-8"?>
<p:tagLst xmlns:p="http://schemas.openxmlformats.org/presentationml/2006/main">
  <p:tag name="KSO_WM_SLIDE_BACKGROUND_TYPE" val="topBottom"/>
</p:tagLst>
</file>

<file path=ppt/tags/tag145.xml><?xml version="1.0" encoding="utf-8"?>
<p:tagLst xmlns:p="http://schemas.openxmlformats.org/presentationml/2006/main">
  <p:tag name="KSO_WM_SLIDE_BACKGROUND_TYPE" val="topBottom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bdafafd36af34c5dbfb165fe8a3f496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8f80e9799504b54bc6bf58c0368834d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64dcfec972a7462498acaa1def1d55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3f824ed35054a20a29e140827055395"/>
  <p:tag name="KSO_WM_SLIDE_BACKGROUND_TYPE" val="bottomTop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8fca7b6720e54f4a9ce6dc963b8db3f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467d06b71bb49ff96bfd76f401fac37"/>
  <p:tag name="KSO_WM_SLIDE_BACKGROUND_TYPE" val="bottomTop"/>
</p:tagLst>
</file>

<file path=ppt/tags/tag149.xml><?xml version="1.0" encoding="utf-8"?>
<p:tagLst xmlns:p="http://schemas.openxmlformats.org/presentationml/2006/main">
  <p:tag name="KSO_WM_SLIDE_BACKGROUND_TYPE" val="bottomTop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2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6"/>
  <p:tag name="KSO_WM_UNIT_DEC_AREA_ID" val="4b33091c432941b6b349de5a96aa0616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1a424e76b7e0456692c62251ef36fdfb"/>
</p:tagLst>
</file>

<file path=ppt/tags/tag150.xml><?xml version="1.0" encoding="utf-8"?>
<p:tagLst xmlns:p="http://schemas.openxmlformats.org/presentationml/2006/main">
  <p:tag name="KSO_WM_SLIDE_BACKGROUND_TYPE" val="bottomTop"/>
</p:tagLst>
</file>

<file path=ppt/tags/tag151.xml><?xml version="1.0" encoding="utf-8"?>
<p:tagLst xmlns:p="http://schemas.openxmlformats.org/presentationml/2006/main">
  <p:tag name="KSO_WM_SLIDE_BACKGROUND_TYPE" val="bottomTop"/>
</p:tagLst>
</file>

<file path=ppt/tags/tag152.xml><?xml version="1.0" encoding="utf-8"?>
<p:tagLst xmlns:p="http://schemas.openxmlformats.org/presentationml/2006/main">
  <p:tag name="KSO_WM_SLIDE_BACKGROUND_TYPE" val="bottomTop"/>
</p:tagLst>
</file>

<file path=ppt/tags/tag153.xml><?xml version="1.0" encoding="utf-8"?>
<p:tagLst xmlns:p="http://schemas.openxmlformats.org/presentationml/2006/main">
  <p:tag name="KSO_WM_SLIDE_BACKGROUND_TYPE" val="bottomTop"/>
</p:tagLst>
</file>

<file path=ppt/tags/tag154.xml><?xml version="1.0" encoding="utf-8"?>
<p:tagLst xmlns:p="http://schemas.openxmlformats.org/presentationml/2006/main">
  <p:tag name="KSO_WM_SLIDE_BACKGROUND_TYPE" val="bottomTop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44b358fe42d74f65a13196232880e5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ec77415a5f94c7a8603f784d64161d3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39d168553567443ea1f880c56c93051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f16c666294a1084876dc476109526"/>
  <p:tag name="KSO_WM_SLIDE_BACKGROUND_TYPE" val="navigation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a6296c30493b43119768ca6ccc5da7a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cea5386bc5f471c866c2ce46b27c0fd"/>
  <p:tag name="KSO_WM_SLIDE_BACKGROUND_TYPE" val="navigation"/>
</p:tagLst>
</file>

<file path=ppt/tags/tag158.xml><?xml version="1.0" encoding="utf-8"?>
<p:tagLst xmlns:p="http://schemas.openxmlformats.org/presentationml/2006/main">
  <p:tag name="KSO_WM_SLIDE_BACKGROUND_TYPE" val="navigation"/>
</p:tagLst>
</file>

<file path=ppt/tags/tag159.xml><?xml version="1.0" encoding="utf-8"?>
<p:tagLst xmlns:p="http://schemas.openxmlformats.org/presentationml/2006/main">
  <p:tag name="KSO_WM_SLIDE_BACKGROUND_TYPE" val="navigation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784e000e3d4d4e269728ea42f734f8e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be7bbe323c4030bcbee22d3f674bb9"/>
</p:tagLst>
</file>

<file path=ppt/tags/tag160.xml><?xml version="1.0" encoding="utf-8"?>
<p:tagLst xmlns:p="http://schemas.openxmlformats.org/presentationml/2006/main">
  <p:tag name="KSO_WM_SLIDE_BACKGROUND_TYPE" val="navigation"/>
</p:tagLst>
</file>

<file path=ppt/tags/tag161.xml><?xml version="1.0" encoding="utf-8"?>
<p:tagLst xmlns:p="http://schemas.openxmlformats.org/presentationml/2006/main">
  <p:tag name="KSO_WM_SLIDE_BACKGROUND_TYPE" val="navigation"/>
</p:tagLst>
</file>

<file path=ppt/tags/tag162.xml><?xml version="1.0" encoding="utf-8"?>
<p:tagLst xmlns:p="http://schemas.openxmlformats.org/presentationml/2006/main">
  <p:tag name="KSO_WM_SLIDE_BACKGROUND_TYPE" val="navigation"/>
</p:tagLst>
</file>

<file path=ppt/tags/tag163.xml><?xml version="1.0" encoding="utf-8"?>
<p:tagLst xmlns:p="http://schemas.openxmlformats.org/presentationml/2006/main">
  <p:tag name="KSO_WM_SLIDE_BACKGROUND_TYPE" val="navigation"/>
</p:tagLst>
</file>

<file path=ppt/tags/tag164.xml><?xml version="1.0" encoding="utf-8"?>
<p:tagLst xmlns:p="http://schemas.openxmlformats.org/presentationml/2006/main">
  <p:tag name="KSO_WM_SLIDE_BACKGROUND_TYPE" val="navigation"/>
</p:tagLst>
</file>

<file path=ppt/tags/tag165.xml><?xml version="1.0" encoding="utf-8"?>
<p:tagLst xmlns:p="http://schemas.openxmlformats.org/presentationml/2006/main">
  <p:tag name="KSO_WM_SLIDE_BACKGROUND_TYPE" val="navigation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22e717572f694de5b9f9a393a3df40a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1c7cf1131b945198e713e92d57a83c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7e98a5ba91a45f3989bab2771db283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4fd1f980434cc3a35c3b3fc20072fc"/>
  <p:tag name="KSO_WM_SLIDE_BACKGROUND_TYPE" val="belt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24766d121c3642fb85e0dcb3862bf6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b45715282334992a0cb498c5f27a43b"/>
  <p:tag name="KSO_WM_SLIDE_BACKGROUND_TYPE" val="belt"/>
</p:tagLst>
</file>

<file path=ppt/tags/tag169.xml><?xml version="1.0" encoding="utf-8"?>
<p:tagLst xmlns:p="http://schemas.openxmlformats.org/presentationml/2006/main">
  <p:tag name="KSO_WM_SLIDE_BACKGROUND_TYPE" val="bel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170.xml><?xml version="1.0" encoding="utf-8"?>
<p:tagLst xmlns:p="http://schemas.openxmlformats.org/presentationml/2006/main">
  <p:tag name="KSO_WM_SLIDE_BACKGROUND_TYPE" val="belt"/>
</p:tagLst>
</file>

<file path=ppt/tags/tag171.xml><?xml version="1.0" encoding="utf-8"?>
<p:tagLst xmlns:p="http://schemas.openxmlformats.org/presentationml/2006/main">
  <p:tag name="KSO_WM_SLIDE_BACKGROUND_TYPE" val="belt"/>
</p:tagLst>
</file>

<file path=ppt/tags/tag172.xml><?xml version="1.0" encoding="utf-8"?>
<p:tagLst xmlns:p="http://schemas.openxmlformats.org/presentationml/2006/main">
  <p:tag name="KSO_WM_SLIDE_BACKGROUND_TYPE" val="belt"/>
</p:tagLst>
</file>

<file path=ppt/tags/tag173.xml><?xml version="1.0" encoding="utf-8"?>
<p:tagLst xmlns:p="http://schemas.openxmlformats.org/presentationml/2006/main">
  <p:tag name="KSO_WM_SLIDE_BACKGROUND_TYPE" val="belt"/>
</p:tagLst>
</file>

<file path=ppt/tags/tag174.xml><?xml version="1.0" encoding="utf-8"?>
<p:tagLst xmlns:p="http://schemas.openxmlformats.org/presentationml/2006/main">
  <p:tag name="KSO_WM_TEMPLATE_CATEGORY" val="custom"/>
  <p:tag name="KSO_WM_TEMPLATE_INDEX" val="20214669"/>
</p:tagLst>
</file>

<file path=ppt/tags/tag175.xml><?xml version="1.0" encoding="utf-8"?>
<p:tagLst xmlns:p="http://schemas.openxmlformats.org/presentationml/2006/main">
  <p:tag name="KSO_WM_TEMPLATE_CATEGORY" val="custom"/>
  <p:tag name="KSO_WM_TEMPLATE_INDEX" val="20214669"/>
</p:tagLst>
</file>

<file path=ppt/tags/tag17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69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69_1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5"/>
  <p:tag name="KSO_WM_UNIT_DEC_AREA_ID" val="d67efaea31a848f3a624a085a85df58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f38a3b8028c4ed688015c6635cd6075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a"/>
  <p:tag name="KSO_WM_UNIT_INDEX" val="1"/>
  <p:tag name="KSO_WM_UNIT_ISNUMDGMTITLE" val="0"/>
  <p:tag name="KSO_WM_UNIT_PRESET_TEXT" val="产品品鉴会活动方案"/>
  <p:tag name="KSO_WM_UNIT_BLOCK" val="0"/>
  <p:tag name="KSO_WM_UNIT_DEC_AREA_ID" val="eaa6d8aec59745bf8f6b919c6545988b"/>
  <p:tag name="KSO_WM_UNIT_DEFAULT_FONT" val="24;60;4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f4a6d1917d648fe80896d4237117873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58"/>
  <p:tag name="KSO_WM_TEMPLATE_ASSEMBLE_GROUPID" val="5f9f73a7e206d3a5ffe88724"/>
</p:tagLst>
</file>

<file path=ppt/tags/tag179.xml><?xml version="1.0" encoding="utf-8"?>
<p:tagLst xmlns:p="http://schemas.openxmlformats.org/presentationml/2006/main">
  <p:tag name="KSO_WM_UNIT_ISCONTENTS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请尽量言简意赅的阐述观点。"/>
  <p:tag name="KSO_WM_UNIT_BLOCK" val="0"/>
  <p:tag name="KSO_WM_UNIT_DEC_AREA_ID" val="063b35133d954f3ea674c2033e59d24a"/>
  <p:tag name="KSO_WM_UNIT_DEFAULT_FONT" val="18;24;2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f4a6d1917d648fe80896d4237117873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58"/>
  <p:tag name="KSO_WM_TEMPLATE_ASSEMBLE_GROUPID" val="5f9f73a7e206d3a5ffe8872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2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6"/>
  <p:tag name="KSO_WM_UNIT_DEC_AREA_ID" val="07244883dd33408bafb52cdd9dbb0dbe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579c908f372140a1b53dbc4f2d4adb8e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f943eb62735e4445ac9ecbeec59875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0e7328084da421fa4cc57ccdbf6e283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17d80acb72a840c99f69b66df50bc7b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4227d4de0df4f1a9b5f8e819e44f766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4b32d12edc9a4062bacfa9b01f0380a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ff08f7e749a946a39ad0ced6646b935d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4e"/>
  <p:tag name="KSO_WM_TEMPLATE_ASSEMBLE_GROUPID" val="5f9f73a7e206d3a5ffe88724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b545617e4fce44b7b652907029b023a0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ff08f7e749a946a39ad0ced6646b935d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4e"/>
  <p:tag name="KSO_WM_TEMPLATE_ASSEMBLE_GROUPID" val="5f9f73a7e206d3a5ffe88724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2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6"/>
  <p:tag name="KSO_WM_UNIT_DEC_AREA_ID" val="4b33091c432941b6b349de5a96aa0616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1a424e76b7e0456692c62251ef36fdfb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784e000e3d4d4e269728ea42f734f8e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be7bbe323c4030bcbee22d3f674bb9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69_1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5"/>
  <p:tag name="KSO_WM_UNIT_DEC_AREA_ID" val="d67efaea31a848f3a624a085a85df58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f38a3b8028c4ed688015c6635cd607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a"/>
  <p:tag name="KSO_WM_UNIT_INDEX" val="1"/>
  <p:tag name="KSO_WM_UNIT_ISNUMDGMTITLE" val="0"/>
  <p:tag name="KSO_WM_UNIT_PRESET_TEXT" val="产品品鉴会活动方案"/>
  <p:tag name="KSO_WM_UNIT_BLOCK" val="0"/>
  <p:tag name="KSO_WM_UNIT_DEC_AREA_ID" val="eaa6d8aec59745bf8f6b919c6545988b"/>
  <p:tag name="KSO_WM_UNIT_DEFAULT_FONT" val="24;60;4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f4a6d1917d648fe80896d4237117873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58"/>
  <p:tag name="KSO_WM_TEMPLATE_ASSEMBLE_GROUPID" val="5f9f73a7e206d3a5ffe88724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76a3c7c2a17f4141b4bb1223603569d1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8f"/>
  <p:tag name="KSO_WM_TEMPLATE_ASSEMBLE_GROUPID" val="5f9f73a7e206d3a5ffe88724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285dff025e86403db3aad780a5f1ff10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8f"/>
  <p:tag name="KSO_WM_TEMPLATE_ASSEMBLE_GROUPID" val="5f9f73a7e206d3a5ffe88724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  <p:tag name="KSO_WM_SLIDE_BACKGROUND_TYPE" val="general"/>
</p:tagLst>
</file>

<file path=ppt/tags/tag204.xml><?xml version="1.0" encoding="utf-8"?>
<p:tagLst xmlns:p="http://schemas.openxmlformats.org/presentationml/2006/main">
  <p:tag name="KSO_WM_SLIDE_BACKGROUND_TYPE" val="general"/>
</p:tagLst>
</file>

<file path=ppt/tags/tag205.xml><?xml version="1.0" encoding="utf-8"?>
<p:tagLst xmlns:p="http://schemas.openxmlformats.org/presentationml/2006/main">
  <p:tag name="KSO_WM_SLIDE_BACKGROUND_TYPE" val="general"/>
</p:tagLst>
</file>

<file path=ppt/tags/tag206.xml><?xml version="1.0" encoding="utf-8"?>
<p:tagLst xmlns:p="http://schemas.openxmlformats.org/presentationml/2006/main">
  <p:tag name="KSO_WM_SLIDE_BACKGROUND_TYPE" val="general"/>
</p:tagLst>
</file>

<file path=ppt/tags/tag207.xml><?xml version="1.0" encoding="utf-8"?>
<p:tagLst xmlns:p="http://schemas.openxmlformats.org/presentationml/2006/main">
  <p:tag name="KSO_WM_SLIDE_BACKGROUND_TYPE" val="general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1afb2d4e9c364fc3bcc26f8fcc7fb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e8339e007ec4b6cb0f5fe9e362d9b3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cdb2dab0e8ce4ac49715c59b976e7c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f55e5e0434e3d97d1f21f736aed66"/>
  <p:tag name="KSO_WM_SLIDE_BACKGROUND_TYPE" val="fram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bd25b0371f884bbca253cd7fe78f14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64fa65a50f4c2791ea7c3542e9164f"/>
  <p:tag name="KSO_WM_SLIDE_BACKGROUND_TYPE" val="frame"/>
</p:tagLst>
</file>

<file path=ppt/tags/tag211.xml><?xml version="1.0" encoding="utf-8"?>
<p:tagLst xmlns:p="http://schemas.openxmlformats.org/presentationml/2006/main">
  <p:tag name="KSO_WM_SLIDE_BACKGROUND_TYPE" val="frame"/>
</p:tagLst>
</file>

<file path=ppt/tags/tag212.xml><?xml version="1.0" encoding="utf-8"?>
<p:tagLst xmlns:p="http://schemas.openxmlformats.org/presentationml/2006/main">
  <p:tag name="KSO_WM_SLIDE_BACKGROUND_TYPE" val="frame"/>
</p:tagLst>
</file>

<file path=ppt/tags/tag213.xml><?xml version="1.0" encoding="utf-8"?>
<p:tagLst xmlns:p="http://schemas.openxmlformats.org/presentationml/2006/main">
  <p:tag name="KSO_WM_SLIDE_BACKGROUND_TYPE" val="frame"/>
</p:tagLst>
</file>

<file path=ppt/tags/tag214.xml><?xml version="1.0" encoding="utf-8"?>
<p:tagLst xmlns:p="http://schemas.openxmlformats.org/presentationml/2006/main">
  <p:tag name="KSO_WM_SLIDE_BACKGROUND_TYPE" val="frame"/>
</p:tagLst>
</file>

<file path=ppt/tags/tag215.xml><?xml version="1.0" encoding="utf-8"?>
<p:tagLst xmlns:p="http://schemas.openxmlformats.org/presentationml/2006/main">
  <p:tag name="KSO_WM_SLIDE_BACKGROUND_TYPE" val="frame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c315323e962f4dd3ba11e6de53e6f38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7f9101624e40cd831a6151711060bc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a1d63d5a3a054c8c99ef3bc2dc040c2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6e9af53469943a7b3b728928686fd1b"/>
  <p:tag name="KSO_WM_SLIDE_BACKGROUND_TYPE" val="leftRight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4c512f8fc5724e819a5d69a7925537f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32d747d21843a380db92201494ee67"/>
  <p:tag name="KSO_WM_SLIDE_BACKGROUND_TYPE" val="leftRight"/>
</p:tagLst>
</file>

<file path=ppt/tags/tag219.xml><?xml version="1.0" encoding="utf-8"?>
<p:tagLst xmlns:p="http://schemas.openxmlformats.org/presentationml/2006/main">
  <p:tag name="KSO_WM_SLIDE_BACKGROUND_TYPE" val="leftRight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220.xml><?xml version="1.0" encoding="utf-8"?>
<p:tagLst xmlns:p="http://schemas.openxmlformats.org/presentationml/2006/main">
  <p:tag name="KSO_WM_SLIDE_BACKGROUND_TYPE" val="leftRight"/>
</p:tagLst>
</file>

<file path=ppt/tags/tag221.xml><?xml version="1.0" encoding="utf-8"?>
<p:tagLst xmlns:p="http://schemas.openxmlformats.org/presentationml/2006/main">
  <p:tag name="KSO_WM_SLIDE_BACKGROUND_TYPE" val="leftRight"/>
</p:tagLst>
</file>

<file path=ppt/tags/tag222.xml><?xml version="1.0" encoding="utf-8"?>
<p:tagLst xmlns:p="http://schemas.openxmlformats.org/presentationml/2006/main">
  <p:tag name="KSO_WM_SLIDE_BACKGROUND_TYPE" val="leftRight"/>
</p:tagLst>
</file>

<file path=ppt/tags/tag223.xml><?xml version="1.0" encoding="utf-8"?>
<p:tagLst xmlns:p="http://schemas.openxmlformats.org/presentationml/2006/main">
  <p:tag name="KSO_WM_SLIDE_BACKGROUND_TYPE" val="leftRight"/>
</p:tagLst>
</file>

<file path=ppt/tags/tag224.xml><?xml version="1.0" encoding="utf-8"?>
<p:tagLst xmlns:p="http://schemas.openxmlformats.org/presentationml/2006/main">
  <p:tag name="KSO_WM_SLIDE_BACKGROUND_TYPE" val="leftRight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5aca62371f4a4f3d9739fa6f670e48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f1e75fb57a4f8d9af6d76facaf89b3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b1eea9a37cd143648bf263b0c9d56b8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72be0819216487c9f459553092e9a00"/>
  <p:tag name="KSO_WM_SLIDE_BACKGROUND_TYPE" val="topBottom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ddf9d873bd53458c97cdedf64b7085d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ae4503cadc740b9bedf450cf4f4c322"/>
  <p:tag name="KSO_WM_SLIDE_BACKGROUND_TYPE" val="topBottom"/>
</p:tagLst>
</file>

<file path=ppt/tags/tag228.xml><?xml version="1.0" encoding="utf-8"?>
<p:tagLst xmlns:p="http://schemas.openxmlformats.org/presentationml/2006/main">
  <p:tag name="KSO_WM_SLIDE_BACKGROUND_TYPE" val="topBottom"/>
</p:tagLst>
</file>

<file path=ppt/tags/tag229.xml><?xml version="1.0" encoding="utf-8"?>
<p:tagLst xmlns:p="http://schemas.openxmlformats.org/presentationml/2006/main">
  <p:tag name="KSO_WM_SLIDE_BACKGROUND_TYPE" val="topBottom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69_1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5"/>
  <p:tag name="KSO_WM_UNIT_DEC_AREA_ID" val="d67efaea31a848f3a624a085a85df58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f38a3b8028c4ed688015c6635cd6075"/>
</p:tagLst>
</file>

<file path=ppt/tags/tag230.xml><?xml version="1.0" encoding="utf-8"?>
<p:tagLst xmlns:p="http://schemas.openxmlformats.org/presentationml/2006/main">
  <p:tag name="KSO_WM_SLIDE_BACKGROUND_TYPE" val="topBottom"/>
</p:tagLst>
</file>

<file path=ppt/tags/tag231.xml><?xml version="1.0" encoding="utf-8"?>
<p:tagLst xmlns:p="http://schemas.openxmlformats.org/presentationml/2006/main">
  <p:tag name="KSO_WM_SLIDE_BACKGROUND_TYPE" val="topBottom"/>
</p:tagLst>
</file>

<file path=ppt/tags/tag232.xml><?xml version="1.0" encoding="utf-8"?>
<p:tagLst xmlns:p="http://schemas.openxmlformats.org/presentationml/2006/main">
  <p:tag name="KSO_WM_SLIDE_BACKGROUND_TYPE" val="topBottom"/>
</p:tagLst>
</file>

<file path=ppt/tags/tag233.xml><?xml version="1.0" encoding="utf-8"?>
<p:tagLst xmlns:p="http://schemas.openxmlformats.org/presentationml/2006/main">
  <p:tag name="KSO_WM_SLIDE_BACKGROUND_TYPE" val="topBottom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bdafafd36af34c5dbfb165fe8a3f496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8f80e9799504b54bc6bf58c0368834d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64dcfec972a7462498acaa1def1d55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3f824ed35054a20a29e140827055395"/>
  <p:tag name="KSO_WM_SLIDE_BACKGROUND_TYPE" val="bottomTop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8fca7b6720e54f4a9ce6dc963b8db3f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467d06b71bb49ff96bfd76f401fac37"/>
  <p:tag name="KSO_WM_SLIDE_BACKGROUND_TYPE" val="bottomTop"/>
</p:tagLst>
</file>

<file path=ppt/tags/tag237.xml><?xml version="1.0" encoding="utf-8"?>
<p:tagLst xmlns:p="http://schemas.openxmlformats.org/presentationml/2006/main">
  <p:tag name="KSO_WM_SLIDE_BACKGROUND_TYPE" val="bottomTop"/>
</p:tagLst>
</file>

<file path=ppt/tags/tag238.xml><?xml version="1.0" encoding="utf-8"?>
<p:tagLst xmlns:p="http://schemas.openxmlformats.org/presentationml/2006/main">
  <p:tag name="KSO_WM_SLIDE_BACKGROUND_TYPE" val="bottomTop"/>
</p:tagLst>
</file>

<file path=ppt/tags/tag239.xml><?xml version="1.0" encoding="utf-8"?>
<p:tagLst xmlns:p="http://schemas.openxmlformats.org/presentationml/2006/main">
  <p:tag name="KSO_WM_SLIDE_BACKGROUND_TYPE" val="bottomTop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76a3c7c2a17f4141b4bb1223603569d1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8f"/>
  <p:tag name="KSO_WM_TEMPLATE_ASSEMBLE_GROUPID" val="5f9f73a7e206d3a5ffe88724"/>
</p:tagLst>
</file>

<file path=ppt/tags/tag240.xml><?xml version="1.0" encoding="utf-8"?>
<p:tagLst xmlns:p="http://schemas.openxmlformats.org/presentationml/2006/main">
  <p:tag name="KSO_WM_SLIDE_BACKGROUND_TYPE" val="bottomTop"/>
</p:tagLst>
</file>

<file path=ppt/tags/tag241.xml><?xml version="1.0" encoding="utf-8"?>
<p:tagLst xmlns:p="http://schemas.openxmlformats.org/presentationml/2006/main">
  <p:tag name="KSO_WM_SLIDE_BACKGROUND_TYPE" val="bottomTop"/>
</p:tagLst>
</file>

<file path=ppt/tags/tag242.xml><?xml version="1.0" encoding="utf-8"?>
<p:tagLst xmlns:p="http://schemas.openxmlformats.org/presentationml/2006/main">
  <p:tag name="KSO_WM_SLIDE_BACKGROUND_TYPE" val="bottomTop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44b358fe42d74f65a13196232880e5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ec77415a5f94c7a8603f784d64161d3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39d168553567443ea1f880c56c93051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f16c666294a1084876dc476109526"/>
  <p:tag name="KSO_WM_SLIDE_BACKGROUND_TYPE" val="navigation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a6296c30493b43119768ca6ccc5da7a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cea5386bc5f471c866c2ce46b27c0fd"/>
  <p:tag name="KSO_WM_SLIDE_BACKGROUND_TYPE" val="navigation"/>
</p:tagLst>
</file>

<file path=ppt/tags/tag246.xml><?xml version="1.0" encoding="utf-8"?>
<p:tagLst xmlns:p="http://schemas.openxmlformats.org/presentationml/2006/main">
  <p:tag name="KSO_WM_SLIDE_BACKGROUND_TYPE" val="navigation"/>
</p:tagLst>
</file>

<file path=ppt/tags/tag247.xml><?xml version="1.0" encoding="utf-8"?>
<p:tagLst xmlns:p="http://schemas.openxmlformats.org/presentationml/2006/main">
  <p:tag name="KSO_WM_SLIDE_BACKGROUND_TYPE" val="navigation"/>
</p:tagLst>
</file>

<file path=ppt/tags/tag248.xml><?xml version="1.0" encoding="utf-8"?>
<p:tagLst xmlns:p="http://schemas.openxmlformats.org/presentationml/2006/main">
  <p:tag name="KSO_WM_SLIDE_BACKGROUND_TYPE" val="navigation"/>
</p:tagLst>
</file>

<file path=ppt/tags/tag249.xml><?xml version="1.0" encoding="utf-8"?>
<p:tagLst xmlns:p="http://schemas.openxmlformats.org/presentationml/2006/main">
  <p:tag name="KSO_WM_SLIDE_BACKGROUND_TYPE" val="navigation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285dff025e86403db3aad780a5f1ff10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8f"/>
  <p:tag name="KSO_WM_TEMPLATE_ASSEMBLE_GROUPID" val="5f9f73a7e206d3a5ffe88724"/>
</p:tagLst>
</file>

<file path=ppt/tags/tag250.xml><?xml version="1.0" encoding="utf-8"?>
<p:tagLst xmlns:p="http://schemas.openxmlformats.org/presentationml/2006/main">
  <p:tag name="KSO_WM_SLIDE_BACKGROUND_TYPE" val="navigation"/>
</p:tagLst>
</file>

<file path=ppt/tags/tag251.xml><?xml version="1.0" encoding="utf-8"?>
<p:tagLst xmlns:p="http://schemas.openxmlformats.org/presentationml/2006/main">
  <p:tag name="KSO_WM_SLIDE_BACKGROUND_TYPE" val="navigation"/>
</p:tagLst>
</file>

<file path=ppt/tags/tag252.xml><?xml version="1.0" encoding="utf-8"?>
<p:tagLst xmlns:p="http://schemas.openxmlformats.org/presentationml/2006/main">
  <p:tag name="KSO_WM_SLIDE_BACKGROUND_TYPE" val="navigation"/>
</p:tagLst>
</file>

<file path=ppt/tags/tag253.xml><?xml version="1.0" encoding="utf-8"?>
<p:tagLst xmlns:p="http://schemas.openxmlformats.org/presentationml/2006/main">
  <p:tag name="KSO_WM_SLIDE_BACKGROUND_TYPE" val="navigation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22e717572f694de5b9f9a393a3df40a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1c7cf1131b945198e713e92d57a83c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7e98a5ba91a45f3989bab2771db283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4fd1f980434cc3a35c3b3fc20072fc"/>
  <p:tag name="KSO_WM_SLIDE_BACKGROUND_TYPE" val="belt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24766d121c3642fb85e0dcb3862bf6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b45715282334992a0cb498c5f27a43b"/>
  <p:tag name="KSO_WM_SLIDE_BACKGROUND_TYPE" val="belt"/>
</p:tagLst>
</file>

<file path=ppt/tags/tag257.xml><?xml version="1.0" encoding="utf-8"?>
<p:tagLst xmlns:p="http://schemas.openxmlformats.org/presentationml/2006/main">
  <p:tag name="KSO_WM_SLIDE_BACKGROUND_TYPE" val="belt"/>
</p:tagLst>
</file>

<file path=ppt/tags/tag258.xml><?xml version="1.0" encoding="utf-8"?>
<p:tagLst xmlns:p="http://schemas.openxmlformats.org/presentationml/2006/main">
  <p:tag name="KSO_WM_SLIDE_BACKGROUND_TYPE" val="belt"/>
</p:tagLst>
</file>

<file path=ppt/tags/tag259.xml><?xml version="1.0" encoding="utf-8"?>
<p:tagLst xmlns:p="http://schemas.openxmlformats.org/presentationml/2006/main">
  <p:tag name="KSO_WM_SLIDE_BACKGROUND_TYPE" val="belt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  <p:tag name="KSO_WM_SLIDE_BACKGROUND_TYPE" val="general"/>
</p:tagLst>
</file>

<file path=ppt/tags/tag260.xml><?xml version="1.0" encoding="utf-8"?>
<p:tagLst xmlns:p="http://schemas.openxmlformats.org/presentationml/2006/main">
  <p:tag name="KSO_WM_SLIDE_BACKGROUND_TYPE" val="belt"/>
</p:tagLst>
</file>

<file path=ppt/tags/tag261.xml><?xml version="1.0" encoding="utf-8"?>
<p:tagLst xmlns:p="http://schemas.openxmlformats.org/presentationml/2006/main">
  <p:tag name="KSO_WM_SLIDE_BACKGROUND_TYPE" val="belt"/>
</p:tagLst>
</file>

<file path=ppt/tags/tag262.xml><?xml version="1.0" encoding="utf-8"?>
<p:tagLst xmlns:p="http://schemas.openxmlformats.org/presentationml/2006/main">
  <p:tag name="KSO_WM_TEMPLATE_CATEGORY" val="custom"/>
  <p:tag name="KSO_WM_TEMPLATE_INDEX" val="20214669"/>
</p:tagLst>
</file>

<file path=ppt/tags/tag263.xml><?xml version="1.0" encoding="utf-8"?>
<p:tagLst xmlns:p="http://schemas.openxmlformats.org/presentationml/2006/main">
  <p:tag name="KSO_WM_TEMPLATE_CATEGORY" val="custom"/>
  <p:tag name="KSO_WM_TEMPLATE_INDEX" val="20214669"/>
</p:tagLst>
</file>

<file path=ppt/tags/tag26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69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69_1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5"/>
  <p:tag name="KSO_WM_UNIT_DEC_AREA_ID" val="d67efaea31a848f3a624a085a85df58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f38a3b8028c4ed688015c6635cd6075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a"/>
  <p:tag name="KSO_WM_UNIT_INDEX" val="1"/>
  <p:tag name="KSO_WM_UNIT_ISNUMDGMTITLE" val="0"/>
  <p:tag name="KSO_WM_UNIT_PRESET_TEXT" val="产品品鉴会活动方案"/>
  <p:tag name="KSO_WM_UNIT_BLOCK" val="0"/>
  <p:tag name="KSO_WM_UNIT_DEC_AREA_ID" val="eaa6d8aec59745bf8f6b919c6545988b"/>
  <p:tag name="KSO_WM_UNIT_DEFAULT_FONT" val="24;60;4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f4a6d1917d648fe80896d4237117873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58"/>
  <p:tag name="KSO_WM_TEMPLATE_ASSEMBLE_GROUPID" val="5f9f73a7e206d3a5ffe88724"/>
</p:tagLst>
</file>

<file path=ppt/tags/tag267.xml><?xml version="1.0" encoding="utf-8"?>
<p:tagLst xmlns:p="http://schemas.openxmlformats.org/presentationml/2006/main">
  <p:tag name="KSO_WM_UNIT_ISCONTENTS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请尽量言简意赅的阐述观点。"/>
  <p:tag name="KSO_WM_UNIT_BLOCK" val="0"/>
  <p:tag name="KSO_WM_UNIT_DEC_AREA_ID" val="063b35133d954f3ea674c2033e59d24a"/>
  <p:tag name="KSO_WM_UNIT_DEFAULT_FONT" val="18;24;2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f4a6d1917d648fe80896d4237117873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58"/>
  <p:tag name="KSO_WM_TEMPLATE_ASSEMBLE_GROUPID" val="5f9f73a7e206d3a5ffe88724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  <p:tag name="KSO_WM_SLIDE_BACKGROUND_TYPE" val="general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2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6"/>
  <p:tag name="KSO_WM_UNIT_DEC_AREA_ID" val="07244883dd33408bafb52cdd9dbb0dbe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579c908f372140a1b53dbc4f2d4adb8e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f943eb62735e4445ac9ecbeec59875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0e7328084da421fa4cc57ccdbf6e283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17d80acb72a840c99f69b66df50bc7b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4227d4de0df4f1a9b5f8e819e44f766"/>
</p:tagLst>
</file>

<file path=ppt/tags/tag2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4b32d12edc9a4062bacfa9b01f0380a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ff08f7e749a946a39ad0ced6646b935d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4e"/>
  <p:tag name="KSO_WM_TEMPLATE_ASSEMBLE_GROUPID" val="5f9f73a7e206d3a5ffe88724"/>
</p:tagLst>
</file>

<file path=ppt/tags/tag2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b545617e4fce44b7b652907029b023a0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ff08f7e749a946a39ad0ced6646b935d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4e"/>
  <p:tag name="KSO_WM_TEMPLATE_ASSEMBLE_GROUPID" val="5f9f73a7e206d3a5ffe88724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2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6"/>
  <p:tag name="KSO_WM_UNIT_DEC_AREA_ID" val="4b33091c432941b6b349de5a96aa0616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1a424e76b7e0456692c62251ef36fdfb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784e000e3d4d4e269728ea42f734f8e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be7bbe323c4030bcbee22d3f674bb9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69_1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5"/>
  <p:tag name="KSO_WM_UNIT_DEC_AREA_ID" val="d67efaea31a848f3a624a085a85df58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f38a3b8028c4ed688015c6635cd6075"/>
</p:tagLst>
</file>

<file path=ppt/tags/tag2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76a3c7c2a17f4141b4bb1223603569d1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8f"/>
  <p:tag name="KSO_WM_TEMPLATE_ASSEMBLE_GROUPID" val="5f9f73a7e206d3a5ffe88724"/>
</p:tagLst>
</file>

<file path=ppt/tags/tag289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285dff025e86403db3aad780a5f1ff10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8f"/>
  <p:tag name="KSO_WM_TEMPLATE_ASSEMBLE_GROUPID" val="5f9f73a7e206d3a5ffe88724"/>
</p:tagLst>
</file>

<file path=ppt/tags/tag29.xml><?xml version="1.0" encoding="utf-8"?>
<p:tagLst xmlns:p="http://schemas.openxmlformats.org/presentationml/2006/main">
  <p:tag name="KSO_WM_SLIDE_BACKGROUND_TYPE" val="general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  <p:tag name="KSO_WM_SLIDE_BACKGROUND_TYPE" val="general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  <p:tag name="KSO_WM_SLIDE_BACKGROUND_TYPE" val="general"/>
</p:tagLst>
</file>

<file path=ppt/tags/tag292.xml><?xml version="1.0" encoding="utf-8"?>
<p:tagLst xmlns:p="http://schemas.openxmlformats.org/presentationml/2006/main">
  <p:tag name="KSO_WM_SLIDE_BACKGROUND_TYPE" val="general"/>
</p:tagLst>
</file>

<file path=ppt/tags/tag293.xml><?xml version="1.0" encoding="utf-8"?>
<p:tagLst xmlns:p="http://schemas.openxmlformats.org/presentationml/2006/main">
  <p:tag name="KSO_WM_SLIDE_BACKGROUND_TYPE" val="general"/>
</p:tagLst>
</file>

<file path=ppt/tags/tag294.xml><?xml version="1.0" encoding="utf-8"?>
<p:tagLst xmlns:p="http://schemas.openxmlformats.org/presentationml/2006/main">
  <p:tag name="KSO_WM_SLIDE_BACKGROUND_TYPE" val="general"/>
</p:tagLst>
</file>

<file path=ppt/tags/tag295.xml><?xml version="1.0" encoding="utf-8"?>
<p:tagLst xmlns:p="http://schemas.openxmlformats.org/presentationml/2006/main">
  <p:tag name="KSO_WM_SLIDE_BACKGROUND_TYPE" val="general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1afb2d4e9c364fc3bcc26f8fcc7fb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e8339e007ec4b6cb0f5fe9e362d9b3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cdb2dab0e8ce4ac49715c59b976e7c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f55e5e0434e3d97d1f21f736aed66"/>
  <p:tag name="KSO_WM_SLIDE_BACKGROUND_TYPE" val="frame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bd25b0371f884bbca253cd7fe78f14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64fa65a50f4c2791ea7c3542e9164f"/>
  <p:tag name="KSO_WM_SLIDE_BACKGROUND_TYPE" val="frame"/>
</p:tagLst>
</file>

<file path=ppt/tags/tag299.xml><?xml version="1.0" encoding="utf-8"?>
<p:tagLst xmlns:p="http://schemas.openxmlformats.org/presentationml/2006/main">
  <p:tag name="KSO_WM_SLIDE_BACKGROUND_TYPE" val="frame"/>
</p:tagLst>
</file>

<file path=ppt/tags/tag3.xml><?xml version="1.0" encoding="utf-8"?>
<p:tagLst xmlns:p="http://schemas.openxmlformats.org/presentationml/2006/main">
  <p:tag name="KSO_WM_UNIT_ISCONTENTS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请尽量言简意赅的阐述观点。"/>
  <p:tag name="KSO_WM_UNIT_BLOCK" val="0"/>
  <p:tag name="KSO_WM_UNIT_DEC_AREA_ID" val="063b35133d954f3ea674c2033e59d24a"/>
  <p:tag name="KSO_WM_UNIT_DEFAULT_FONT" val="18;24;2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f4a6d1917d648fe80896d4237117873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58"/>
  <p:tag name="KSO_WM_TEMPLATE_ASSEMBLE_GROUPID" val="5f9f73a7e206d3a5ffe88724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00.xml><?xml version="1.0" encoding="utf-8"?>
<p:tagLst xmlns:p="http://schemas.openxmlformats.org/presentationml/2006/main">
  <p:tag name="KSO_WM_SLIDE_BACKGROUND_TYPE" val="frame"/>
</p:tagLst>
</file>

<file path=ppt/tags/tag301.xml><?xml version="1.0" encoding="utf-8"?>
<p:tagLst xmlns:p="http://schemas.openxmlformats.org/presentationml/2006/main">
  <p:tag name="KSO_WM_SLIDE_BACKGROUND_TYPE" val="frame"/>
</p:tagLst>
</file>

<file path=ppt/tags/tag302.xml><?xml version="1.0" encoding="utf-8"?>
<p:tagLst xmlns:p="http://schemas.openxmlformats.org/presentationml/2006/main">
  <p:tag name="KSO_WM_SLIDE_BACKGROUND_TYPE" val="frame"/>
</p:tagLst>
</file>

<file path=ppt/tags/tag303.xml><?xml version="1.0" encoding="utf-8"?>
<p:tagLst xmlns:p="http://schemas.openxmlformats.org/presentationml/2006/main">
  <p:tag name="KSO_WM_SLIDE_BACKGROUND_TYPE" val="frame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c315323e962f4dd3ba11e6de53e6f38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7f9101624e40cd831a6151711060bc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a1d63d5a3a054c8c99ef3bc2dc040c2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6e9af53469943a7b3b728928686fd1b"/>
  <p:tag name="KSO_WM_SLIDE_BACKGROUND_TYPE" val="leftRight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4c512f8fc5724e819a5d69a7925537f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32d747d21843a380db92201494ee67"/>
  <p:tag name="KSO_WM_SLIDE_BACKGROUND_TYPE" val="leftRight"/>
</p:tagLst>
</file>

<file path=ppt/tags/tag307.xml><?xml version="1.0" encoding="utf-8"?>
<p:tagLst xmlns:p="http://schemas.openxmlformats.org/presentationml/2006/main">
  <p:tag name="KSO_WM_SLIDE_BACKGROUND_TYPE" val="leftRight"/>
</p:tagLst>
</file>

<file path=ppt/tags/tag308.xml><?xml version="1.0" encoding="utf-8"?>
<p:tagLst xmlns:p="http://schemas.openxmlformats.org/presentationml/2006/main">
  <p:tag name="KSO_WM_SLIDE_BACKGROUND_TYPE" val="leftRight"/>
</p:tagLst>
</file>

<file path=ppt/tags/tag309.xml><?xml version="1.0" encoding="utf-8"?>
<p:tagLst xmlns:p="http://schemas.openxmlformats.org/presentationml/2006/main">
  <p:tag name="KSO_WM_SLIDE_BACKGROUND_TYPE" val="leftRight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10.xml><?xml version="1.0" encoding="utf-8"?>
<p:tagLst xmlns:p="http://schemas.openxmlformats.org/presentationml/2006/main">
  <p:tag name="KSO_WM_SLIDE_BACKGROUND_TYPE" val="leftRight"/>
</p:tagLst>
</file>

<file path=ppt/tags/tag311.xml><?xml version="1.0" encoding="utf-8"?>
<p:tagLst xmlns:p="http://schemas.openxmlformats.org/presentationml/2006/main">
  <p:tag name="KSO_WM_SLIDE_BACKGROUND_TYPE" val="leftRight"/>
</p:tagLst>
</file>

<file path=ppt/tags/tag312.xml><?xml version="1.0" encoding="utf-8"?>
<p:tagLst xmlns:p="http://schemas.openxmlformats.org/presentationml/2006/main">
  <p:tag name="KSO_WM_SLIDE_BACKGROUND_TYPE" val="leftRight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5aca62371f4a4f3d9739fa6f670e48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f1e75fb57a4f8d9af6d76facaf89b3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b1eea9a37cd143648bf263b0c9d56b8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72be0819216487c9f459553092e9a00"/>
  <p:tag name="KSO_WM_SLIDE_BACKGROUND_TYPE" val="topBottom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ddf9d873bd53458c97cdedf64b7085d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ae4503cadc740b9bedf450cf4f4c322"/>
  <p:tag name="KSO_WM_SLIDE_BACKGROUND_TYPE" val="topBottom"/>
</p:tagLst>
</file>

<file path=ppt/tags/tag316.xml><?xml version="1.0" encoding="utf-8"?>
<p:tagLst xmlns:p="http://schemas.openxmlformats.org/presentationml/2006/main">
  <p:tag name="KSO_WM_SLIDE_BACKGROUND_TYPE" val="topBottom"/>
</p:tagLst>
</file>

<file path=ppt/tags/tag317.xml><?xml version="1.0" encoding="utf-8"?>
<p:tagLst xmlns:p="http://schemas.openxmlformats.org/presentationml/2006/main">
  <p:tag name="KSO_WM_SLIDE_BACKGROUND_TYPE" val="topBottom"/>
</p:tagLst>
</file>

<file path=ppt/tags/tag318.xml><?xml version="1.0" encoding="utf-8"?>
<p:tagLst xmlns:p="http://schemas.openxmlformats.org/presentationml/2006/main">
  <p:tag name="KSO_WM_SLIDE_BACKGROUND_TYPE" val="topBottom"/>
</p:tagLst>
</file>

<file path=ppt/tags/tag319.xml><?xml version="1.0" encoding="utf-8"?>
<p:tagLst xmlns:p="http://schemas.openxmlformats.org/presentationml/2006/main">
  <p:tag name="KSO_WM_SLIDE_BACKGROUND_TYPE" val="topBottom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1afb2d4e9c364fc3bcc26f8fcc7fb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e8339e007ec4b6cb0f5fe9e362d9b3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0.xml><?xml version="1.0" encoding="utf-8"?>
<p:tagLst xmlns:p="http://schemas.openxmlformats.org/presentationml/2006/main">
  <p:tag name="KSO_WM_SLIDE_BACKGROUND_TYPE" val="topBottom"/>
</p:tagLst>
</file>

<file path=ppt/tags/tag321.xml><?xml version="1.0" encoding="utf-8"?>
<p:tagLst xmlns:p="http://schemas.openxmlformats.org/presentationml/2006/main">
  <p:tag name="KSO_WM_SLIDE_BACKGROUND_TYPE" val="topBottom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bdafafd36af34c5dbfb165fe8a3f496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8f80e9799504b54bc6bf58c0368834d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64dcfec972a7462498acaa1def1d55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3f824ed35054a20a29e140827055395"/>
  <p:tag name="KSO_WM_SLIDE_BACKGROUND_TYPE" val="bottomTop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8fca7b6720e54f4a9ce6dc963b8db3f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467d06b71bb49ff96bfd76f401fac37"/>
  <p:tag name="KSO_WM_SLIDE_BACKGROUND_TYPE" val="bottomTop"/>
</p:tagLst>
</file>

<file path=ppt/tags/tag325.xml><?xml version="1.0" encoding="utf-8"?>
<p:tagLst xmlns:p="http://schemas.openxmlformats.org/presentationml/2006/main">
  <p:tag name="KSO_WM_SLIDE_BACKGROUND_TYPE" val="bottomTop"/>
</p:tagLst>
</file>

<file path=ppt/tags/tag326.xml><?xml version="1.0" encoding="utf-8"?>
<p:tagLst xmlns:p="http://schemas.openxmlformats.org/presentationml/2006/main">
  <p:tag name="KSO_WM_SLIDE_BACKGROUND_TYPE" val="bottomTop"/>
</p:tagLst>
</file>

<file path=ppt/tags/tag327.xml><?xml version="1.0" encoding="utf-8"?>
<p:tagLst xmlns:p="http://schemas.openxmlformats.org/presentationml/2006/main">
  <p:tag name="KSO_WM_SLIDE_BACKGROUND_TYPE" val="bottomTop"/>
</p:tagLst>
</file>

<file path=ppt/tags/tag328.xml><?xml version="1.0" encoding="utf-8"?>
<p:tagLst xmlns:p="http://schemas.openxmlformats.org/presentationml/2006/main">
  <p:tag name="KSO_WM_SLIDE_BACKGROUND_TYPE" val="bottomTop"/>
</p:tagLst>
</file>

<file path=ppt/tags/tag329.xml><?xml version="1.0" encoding="utf-8"?>
<p:tagLst xmlns:p="http://schemas.openxmlformats.org/presentationml/2006/main">
  <p:tag name="KSO_WM_SLIDE_BACKGROUND_TYPE" val="bottomTop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cdb2dab0e8ce4ac49715c59b976e7c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f55e5e0434e3d97d1f21f736aed66"/>
  <p:tag name="KSO_WM_SLIDE_BACKGROUND_TYPE" val="frame"/>
</p:tagLst>
</file>

<file path=ppt/tags/tag330.xml><?xml version="1.0" encoding="utf-8"?>
<p:tagLst xmlns:p="http://schemas.openxmlformats.org/presentationml/2006/main">
  <p:tag name="KSO_WM_SLIDE_BACKGROUND_TYPE" val="bottomTop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44b358fe42d74f65a13196232880e5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ec77415a5f94c7a8603f784d64161d3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39d168553567443ea1f880c56c93051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f16c666294a1084876dc476109526"/>
  <p:tag name="KSO_WM_SLIDE_BACKGROUND_TYPE" val="navigation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a6296c30493b43119768ca6ccc5da7a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cea5386bc5f471c866c2ce46b27c0fd"/>
  <p:tag name="KSO_WM_SLIDE_BACKGROUND_TYPE" val="navigation"/>
</p:tagLst>
</file>

<file path=ppt/tags/tag334.xml><?xml version="1.0" encoding="utf-8"?>
<p:tagLst xmlns:p="http://schemas.openxmlformats.org/presentationml/2006/main">
  <p:tag name="KSO_WM_SLIDE_BACKGROUND_TYPE" val="navigation"/>
</p:tagLst>
</file>

<file path=ppt/tags/tag335.xml><?xml version="1.0" encoding="utf-8"?>
<p:tagLst xmlns:p="http://schemas.openxmlformats.org/presentationml/2006/main">
  <p:tag name="KSO_WM_SLIDE_BACKGROUND_TYPE" val="navigation"/>
</p:tagLst>
</file>

<file path=ppt/tags/tag336.xml><?xml version="1.0" encoding="utf-8"?>
<p:tagLst xmlns:p="http://schemas.openxmlformats.org/presentationml/2006/main">
  <p:tag name="KSO_WM_SLIDE_BACKGROUND_TYPE" val="navigation"/>
</p:tagLst>
</file>

<file path=ppt/tags/tag337.xml><?xml version="1.0" encoding="utf-8"?>
<p:tagLst xmlns:p="http://schemas.openxmlformats.org/presentationml/2006/main">
  <p:tag name="KSO_WM_SLIDE_BACKGROUND_TYPE" val="navigation"/>
</p:tagLst>
</file>

<file path=ppt/tags/tag338.xml><?xml version="1.0" encoding="utf-8"?>
<p:tagLst xmlns:p="http://schemas.openxmlformats.org/presentationml/2006/main">
  <p:tag name="KSO_WM_SLIDE_BACKGROUND_TYPE" val="navigation"/>
</p:tagLst>
</file>

<file path=ppt/tags/tag339.xml><?xml version="1.0" encoding="utf-8"?>
<p:tagLst xmlns:p="http://schemas.openxmlformats.org/presentationml/2006/main">
  <p:tag name="KSO_WM_SLIDE_BACKGROUND_TYPE" val="navigation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bd25b0371f884bbca253cd7fe78f14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64fa65a50f4c2791ea7c3542e9164f"/>
  <p:tag name="KSO_WM_SLIDE_BACKGROUND_TYPE" val="frame"/>
</p:tagLst>
</file>

<file path=ppt/tags/tag340.xml><?xml version="1.0" encoding="utf-8"?>
<p:tagLst xmlns:p="http://schemas.openxmlformats.org/presentationml/2006/main">
  <p:tag name="KSO_WM_SLIDE_BACKGROUND_TYPE" val="navigation"/>
</p:tagLst>
</file>

<file path=ppt/tags/tag341.xml><?xml version="1.0" encoding="utf-8"?>
<p:tagLst xmlns:p="http://schemas.openxmlformats.org/presentationml/2006/main">
  <p:tag name="KSO_WM_SLIDE_BACKGROUND_TYPE" val="navigation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22e717572f694de5b9f9a393a3df40a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1c7cf1131b945198e713e92d57a83c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7e98a5ba91a45f3989bab2771db283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4fd1f980434cc3a35c3b3fc20072fc"/>
  <p:tag name="KSO_WM_SLIDE_BACKGROUND_TYPE" val="belt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24766d121c3642fb85e0dcb3862bf6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b45715282334992a0cb498c5f27a43b"/>
  <p:tag name="KSO_WM_SLIDE_BACKGROUND_TYPE" val="belt"/>
</p:tagLst>
</file>

<file path=ppt/tags/tag345.xml><?xml version="1.0" encoding="utf-8"?>
<p:tagLst xmlns:p="http://schemas.openxmlformats.org/presentationml/2006/main">
  <p:tag name="KSO_WM_SLIDE_BACKGROUND_TYPE" val="belt"/>
</p:tagLst>
</file>

<file path=ppt/tags/tag346.xml><?xml version="1.0" encoding="utf-8"?>
<p:tagLst xmlns:p="http://schemas.openxmlformats.org/presentationml/2006/main">
  <p:tag name="KSO_WM_SLIDE_BACKGROUND_TYPE" val="belt"/>
</p:tagLst>
</file>

<file path=ppt/tags/tag347.xml><?xml version="1.0" encoding="utf-8"?>
<p:tagLst xmlns:p="http://schemas.openxmlformats.org/presentationml/2006/main">
  <p:tag name="KSO_WM_SLIDE_BACKGROUND_TYPE" val="belt"/>
</p:tagLst>
</file>

<file path=ppt/tags/tag348.xml><?xml version="1.0" encoding="utf-8"?>
<p:tagLst xmlns:p="http://schemas.openxmlformats.org/presentationml/2006/main">
  <p:tag name="KSO_WM_SLIDE_BACKGROUND_TYPE" val="belt"/>
</p:tagLst>
</file>

<file path=ppt/tags/tag349.xml><?xml version="1.0" encoding="utf-8"?>
<p:tagLst xmlns:p="http://schemas.openxmlformats.org/presentationml/2006/main">
  <p:tag name="KSO_WM_SLIDE_BACKGROUND_TYPE" val="belt"/>
</p:tagLst>
</file>

<file path=ppt/tags/tag35.xml><?xml version="1.0" encoding="utf-8"?>
<p:tagLst xmlns:p="http://schemas.openxmlformats.org/presentationml/2006/main">
  <p:tag name="KSO_WM_SLIDE_BACKGROUND_TYPE" val="frame"/>
</p:tagLst>
</file>

<file path=ppt/tags/tag350.xml><?xml version="1.0" encoding="utf-8"?>
<p:tagLst xmlns:p="http://schemas.openxmlformats.org/presentationml/2006/main">
  <p:tag name="KSO_WM_TEMPLATE_CATEGORY" val="custom"/>
  <p:tag name="KSO_WM_TEMPLATE_INDEX" val="20214669"/>
</p:tagLst>
</file>

<file path=ppt/tags/tag351.xml><?xml version="1.0" encoding="utf-8"?>
<p:tagLst xmlns:p="http://schemas.openxmlformats.org/presentationml/2006/main">
  <p:tag name="KSO_WM_TEMPLATE_CATEGORY" val="custom"/>
  <p:tag name="KSO_WM_TEMPLATE_INDEX" val="20214669"/>
</p:tagLst>
</file>

<file path=ppt/tags/tag35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69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69_1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5"/>
  <p:tag name="KSO_WM_UNIT_DEC_AREA_ID" val="d67efaea31a848f3a624a085a85df58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f38a3b8028c4ed688015c6635cd6075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a"/>
  <p:tag name="KSO_WM_UNIT_INDEX" val="1"/>
  <p:tag name="KSO_WM_UNIT_ISNUMDGMTITLE" val="0"/>
  <p:tag name="KSO_WM_UNIT_PRESET_TEXT" val="产品品鉴会活动方案"/>
  <p:tag name="KSO_WM_UNIT_BLOCK" val="0"/>
  <p:tag name="KSO_WM_UNIT_DEC_AREA_ID" val="eaa6d8aec59745bf8f6b919c6545988b"/>
  <p:tag name="KSO_WM_UNIT_DEFAULT_FONT" val="24;60;4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f4a6d1917d648fe80896d4237117873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58"/>
  <p:tag name="KSO_WM_TEMPLATE_ASSEMBLE_GROUPID" val="5f9f73a7e206d3a5ffe88724"/>
</p:tagLst>
</file>

<file path=ppt/tags/tag355.xml><?xml version="1.0" encoding="utf-8"?>
<p:tagLst xmlns:p="http://schemas.openxmlformats.org/presentationml/2006/main">
  <p:tag name="KSO_WM_UNIT_ISCONTENTS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请尽量言简意赅的阐述观点。"/>
  <p:tag name="KSO_WM_UNIT_BLOCK" val="0"/>
  <p:tag name="KSO_WM_UNIT_DEC_AREA_ID" val="063b35133d954f3ea674c2033e59d24a"/>
  <p:tag name="KSO_WM_UNIT_DEFAULT_FONT" val="18;24;2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f4a6d1917d648fe80896d4237117873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58"/>
  <p:tag name="KSO_WM_TEMPLATE_ASSEMBLE_GROUPID" val="5f9f73a7e206d3a5ffe88724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2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6"/>
  <p:tag name="KSO_WM_UNIT_DEC_AREA_ID" val="07244883dd33408bafb52cdd9dbb0dbe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579c908f372140a1b53dbc4f2d4adb8e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f943eb62735e4445ac9ecbeec59875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0e7328084da421fa4cc57ccdbf6e283"/>
</p:tagLst>
</file>

<file path=ppt/tags/tag36.xml><?xml version="1.0" encoding="utf-8"?>
<p:tagLst xmlns:p="http://schemas.openxmlformats.org/presentationml/2006/main">
  <p:tag name="KSO_WM_SLIDE_BACKGROUND_TYPE" val="frame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17d80acb72a840c99f69b66df50bc7b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4227d4de0df4f1a9b5f8e819e44f766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4b32d12edc9a4062bacfa9b01f0380a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ff08f7e749a946a39ad0ced6646b935d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4e"/>
  <p:tag name="KSO_WM_TEMPLATE_ASSEMBLE_GROUPID" val="5f9f73a7e206d3a5ffe88724"/>
</p:tagLst>
</file>

<file path=ppt/tags/tag3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b545617e4fce44b7b652907029b023a0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ff08f7e749a946a39ad0ced6646b935d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4e"/>
  <p:tag name="KSO_WM_TEMPLATE_ASSEMBLE_GROUPID" val="5f9f73a7e206d3a5ffe88724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2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6"/>
  <p:tag name="KSO_WM_UNIT_DEC_AREA_ID" val="4b33091c432941b6b349de5a96aa0616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1a424e76b7e0456692c62251ef36fdfb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784e000e3d4d4e269728ea42f734f8e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be7bbe323c4030bcbee22d3f674bb9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37.xml><?xml version="1.0" encoding="utf-8"?>
<p:tagLst xmlns:p="http://schemas.openxmlformats.org/presentationml/2006/main">
  <p:tag name="KSO_WM_SLIDE_BACKGROUND_TYPE" val="frame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69_1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5"/>
  <p:tag name="KSO_WM_UNIT_DEC_AREA_ID" val="d67efaea31a848f3a624a085a85df58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f38a3b8028c4ed688015c6635cd6075"/>
</p:tagLst>
</file>

<file path=ppt/tags/tag3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76a3c7c2a17f4141b4bb1223603569d1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8f"/>
  <p:tag name="KSO_WM_TEMPLATE_ASSEMBLE_GROUPID" val="5f9f73a7e206d3a5ffe88724"/>
</p:tagLst>
</file>

<file path=ppt/tags/tag37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285dff025e86403db3aad780a5f1ff10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8f"/>
  <p:tag name="KSO_WM_TEMPLATE_ASSEMBLE_GROUPID" val="5f9f73a7e206d3a5ffe88724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  <p:tag name="KSO_WM_SLIDE_BACKGROUND_TYPE" val="general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  <p:tag name="KSO_WM_SLIDE_BACKGROUND_TYPE" val="general"/>
</p:tagLst>
</file>

<file path=ppt/tags/tag38.xml><?xml version="1.0" encoding="utf-8"?>
<p:tagLst xmlns:p="http://schemas.openxmlformats.org/presentationml/2006/main">
  <p:tag name="KSO_WM_SLIDE_BACKGROUND_TYPE" val="frame"/>
</p:tagLst>
</file>

<file path=ppt/tags/tag380.xml><?xml version="1.0" encoding="utf-8"?>
<p:tagLst xmlns:p="http://schemas.openxmlformats.org/presentationml/2006/main">
  <p:tag name="KSO_WM_SLIDE_BACKGROUND_TYPE" val="general"/>
</p:tagLst>
</file>

<file path=ppt/tags/tag381.xml><?xml version="1.0" encoding="utf-8"?>
<p:tagLst xmlns:p="http://schemas.openxmlformats.org/presentationml/2006/main">
  <p:tag name="KSO_WM_SLIDE_BACKGROUND_TYPE" val="general"/>
</p:tagLst>
</file>

<file path=ppt/tags/tag382.xml><?xml version="1.0" encoding="utf-8"?>
<p:tagLst xmlns:p="http://schemas.openxmlformats.org/presentationml/2006/main">
  <p:tag name="KSO_WM_SLIDE_BACKGROUND_TYPE" val="general"/>
</p:tagLst>
</file>

<file path=ppt/tags/tag383.xml><?xml version="1.0" encoding="utf-8"?>
<p:tagLst xmlns:p="http://schemas.openxmlformats.org/presentationml/2006/main">
  <p:tag name="KSO_WM_SLIDE_BACKGROUND_TYPE" val="general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1afb2d4e9c364fc3bcc26f8fcc7fb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e8339e007ec4b6cb0f5fe9e362d9b3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cdb2dab0e8ce4ac49715c59b976e7c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f55e5e0434e3d97d1f21f736aed66"/>
  <p:tag name="KSO_WM_SLIDE_BACKGROUND_TYPE" val="frame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bd25b0371f884bbca253cd7fe78f14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64fa65a50f4c2791ea7c3542e9164f"/>
  <p:tag name="KSO_WM_SLIDE_BACKGROUND_TYPE" val="frame"/>
</p:tagLst>
</file>

<file path=ppt/tags/tag387.xml><?xml version="1.0" encoding="utf-8"?>
<p:tagLst xmlns:p="http://schemas.openxmlformats.org/presentationml/2006/main">
  <p:tag name="KSO_WM_SLIDE_BACKGROUND_TYPE" val="frame"/>
</p:tagLst>
</file>

<file path=ppt/tags/tag388.xml><?xml version="1.0" encoding="utf-8"?>
<p:tagLst xmlns:p="http://schemas.openxmlformats.org/presentationml/2006/main">
  <p:tag name="KSO_WM_SLIDE_BACKGROUND_TYPE" val="frame"/>
</p:tagLst>
</file>

<file path=ppt/tags/tag389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390.xml><?xml version="1.0" encoding="utf-8"?>
<p:tagLst xmlns:p="http://schemas.openxmlformats.org/presentationml/2006/main">
  <p:tag name="KSO_WM_SLIDE_BACKGROUND_TYPE" val="frame"/>
</p:tagLst>
</file>

<file path=ppt/tags/tag391.xml><?xml version="1.0" encoding="utf-8"?>
<p:tagLst xmlns:p="http://schemas.openxmlformats.org/presentationml/2006/main">
  <p:tag name="KSO_WM_SLIDE_BACKGROUND_TYPE" val="frame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c315323e962f4dd3ba11e6de53e6f38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7f9101624e40cd831a6151711060bc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a1d63d5a3a054c8c99ef3bc2dc040c2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6e9af53469943a7b3b728928686fd1b"/>
  <p:tag name="KSO_WM_SLIDE_BACKGROUND_TYPE" val="leftRight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4c512f8fc5724e819a5d69a7925537f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32d747d21843a380db92201494ee67"/>
  <p:tag name="KSO_WM_SLIDE_BACKGROUND_TYPE" val="leftRight"/>
</p:tagLst>
</file>

<file path=ppt/tags/tag395.xml><?xml version="1.0" encoding="utf-8"?>
<p:tagLst xmlns:p="http://schemas.openxmlformats.org/presentationml/2006/main">
  <p:tag name="KSO_WM_SLIDE_BACKGROUND_TYPE" val="leftRight"/>
</p:tagLst>
</file>

<file path=ppt/tags/tag396.xml><?xml version="1.0" encoding="utf-8"?>
<p:tagLst xmlns:p="http://schemas.openxmlformats.org/presentationml/2006/main">
  <p:tag name="KSO_WM_SLIDE_BACKGROUND_TYPE" val="leftRight"/>
</p:tagLst>
</file>

<file path=ppt/tags/tag397.xml><?xml version="1.0" encoding="utf-8"?>
<p:tagLst xmlns:p="http://schemas.openxmlformats.org/presentationml/2006/main">
  <p:tag name="KSO_WM_SLIDE_BACKGROUND_TYPE" val="leftRight"/>
</p:tagLst>
</file>

<file path=ppt/tags/tag398.xml><?xml version="1.0" encoding="utf-8"?>
<p:tagLst xmlns:p="http://schemas.openxmlformats.org/presentationml/2006/main">
  <p:tag name="KSO_WM_SLIDE_BACKGROUND_TYPE" val="leftRight"/>
</p:tagLst>
</file>

<file path=ppt/tags/tag399.xml><?xml version="1.0" encoding="utf-8"?>
<p:tagLst xmlns:p="http://schemas.openxmlformats.org/presentationml/2006/main">
  <p:tag name="KSO_WM_SLIDE_BACKGROUND_TYPE" val="leftRigh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c315323e962f4dd3ba11e6de53e6f38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7f9101624e40cd831a6151711060bc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0.xml><?xml version="1.0" encoding="utf-8"?>
<p:tagLst xmlns:p="http://schemas.openxmlformats.org/presentationml/2006/main">
  <p:tag name="KSO_WM_SLIDE_BACKGROUND_TYPE" val="leftRight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5aca62371f4a4f3d9739fa6f670e48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f1e75fb57a4f8d9af6d76facaf89b3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b1eea9a37cd143648bf263b0c9d56b8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72be0819216487c9f459553092e9a00"/>
  <p:tag name="KSO_WM_SLIDE_BACKGROUND_TYPE" val="topBottom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ddf9d873bd53458c97cdedf64b7085d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ae4503cadc740b9bedf450cf4f4c322"/>
  <p:tag name="KSO_WM_SLIDE_BACKGROUND_TYPE" val="topBottom"/>
</p:tagLst>
</file>

<file path=ppt/tags/tag404.xml><?xml version="1.0" encoding="utf-8"?>
<p:tagLst xmlns:p="http://schemas.openxmlformats.org/presentationml/2006/main">
  <p:tag name="KSO_WM_SLIDE_BACKGROUND_TYPE" val="topBottom"/>
</p:tagLst>
</file>

<file path=ppt/tags/tag405.xml><?xml version="1.0" encoding="utf-8"?>
<p:tagLst xmlns:p="http://schemas.openxmlformats.org/presentationml/2006/main">
  <p:tag name="KSO_WM_SLIDE_BACKGROUND_TYPE" val="topBottom"/>
</p:tagLst>
</file>

<file path=ppt/tags/tag406.xml><?xml version="1.0" encoding="utf-8"?>
<p:tagLst xmlns:p="http://schemas.openxmlformats.org/presentationml/2006/main">
  <p:tag name="KSO_WM_SLIDE_BACKGROUND_TYPE" val="topBottom"/>
</p:tagLst>
</file>

<file path=ppt/tags/tag407.xml><?xml version="1.0" encoding="utf-8"?>
<p:tagLst xmlns:p="http://schemas.openxmlformats.org/presentationml/2006/main">
  <p:tag name="KSO_WM_SLIDE_BACKGROUND_TYPE" val="topBottom"/>
</p:tagLst>
</file>

<file path=ppt/tags/tag408.xml><?xml version="1.0" encoding="utf-8"?>
<p:tagLst xmlns:p="http://schemas.openxmlformats.org/presentationml/2006/main">
  <p:tag name="KSO_WM_SLIDE_BACKGROUND_TYPE" val="topBottom"/>
</p:tagLst>
</file>

<file path=ppt/tags/tag409.xml><?xml version="1.0" encoding="utf-8"?>
<p:tagLst xmlns:p="http://schemas.openxmlformats.org/presentationml/2006/main">
  <p:tag name="KSO_WM_SLIDE_BACKGROUND_TYPE" val="topBottom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a1d63d5a3a054c8c99ef3bc2dc040c2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6e9af53469943a7b3b728928686fd1b"/>
  <p:tag name="KSO_WM_SLIDE_BACKGROUND_TYPE" val="leftRight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bdafafd36af34c5dbfb165fe8a3f496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8f80e9799504b54bc6bf58c0368834d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64dcfec972a7462498acaa1def1d55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3f824ed35054a20a29e140827055395"/>
  <p:tag name="KSO_WM_SLIDE_BACKGROUND_TYPE" val="bottomTop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8fca7b6720e54f4a9ce6dc963b8db3f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467d06b71bb49ff96bfd76f401fac37"/>
  <p:tag name="KSO_WM_SLIDE_BACKGROUND_TYPE" val="bottomTop"/>
</p:tagLst>
</file>

<file path=ppt/tags/tag413.xml><?xml version="1.0" encoding="utf-8"?>
<p:tagLst xmlns:p="http://schemas.openxmlformats.org/presentationml/2006/main">
  <p:tag name="KSO_WM_SLIDE_BACKGROUND_TYPE" val="bottomTop"/>
</p:tagLst>
</file>

<file path=ppt/tags/tag414.xml><?xml version="1.0" encoding="utf-8"?>
<p:tagLst xmlns:p="http://schemas.openxmlformats.org/presentationml/2006/main">
  <p:tag name="KSO_WM_SLIDE_BACKGROUND_TYPE" val="bottomTop"/>
</p:tagLst>
</file>

<file path=ppt/tags/tag415.xml><?xml version="1.0" encoding="utf-8"?>
<p:tagLst xmlns:p="http://schemas.openxmlformats.org/presentationml/2006/main">
  <p:tag name="KSO_WM_SLIDE_BACKGROUND_TYPE" val="bottomTop"/>
</p:tagLst>
</file>

<file path=ppt/tags/tag416.xml><?xml version="1.0" encoding="utf-8"?>
<p:tagLst xmlns:p="http://schemas.openxmlformats.org/presentationml/2006/main">
  <p:tag name="KSO_WM_SLIDE_BACKGROUND_TYPE" val="bottomTop"/>
</p:tagLst>
</file>

<file path=ppt/tags/tag417.xml><?xml version="1.0" encoding="utf-8"?>
<p:tagLst xmlns:p="http://schemas.openxmlformats.org/presentationml/2006/main">
  <p:tag name="KSO_WM_SLIDE_BACKGROUND_TYPE" val="bottomTop"/>
</p:tagLst>
</file>

<file path=ppt/tags/tag418.xml><?xml version="1.0" encoding="utf-8"?>
<p:tagLst xmlns:p="http://schemas.openxmlformats.org/presentationml/2006/main">
  <p:tag name="KSO_WM_SLIDE_BACKGROUND_TYPE" val="bottomTop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44b358fe42d74f65a13196232880e5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ec77415a5f94c7a8603f784d64161d3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4c512f8fc5724e819a5d69a7925537f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32d747d21843a380db92201494ee67"/>
  <p:tag name="KSO_WM_SLIDE_BACKGROUND_TYPE" val="leftRight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39d168553567443ea1f880c56c93051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f16c666294a1084876dc476109526"/>
  <p:tag name="KSO_WM_SLIDE_BACKGROUND_TYPE" val="navigation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a6296c30493b43119768ca6ccc5da7a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cea5386bc5f471c866c2ce46b27c0fd"/>
  <p:tag name="KSO_WM_SLIDE_BACKGROUND_TYPE" val="navigation"/>
</p:tagLst>
</file>

<file path=ppt/tags/tag422.xml><?xml version="1.0" encoding="utf-8"?>
<p:tagLst xmlns:p="http://schemas.openxmlformats.org/presentationml/2006/main">
  <p:tag name="KSO_WM_SLIDE_BACKGROUND_TYPE" val="navigation"/>
</p:tagLst>
</file>

<file path=ppt/tags/tag423.xml><?xml version="1.0" encoding="utf-8"?>
<p:tagLst xmlns:p="http://schemas.openxmlformats.org/presentationml/2006/main">
  <p:tag name="KSO_WM_SLIDE_BACKGROUND_TYPE" val="navigation"/>
</p:tagLst>
</file>

<file path=ppt/tags/tag424.xml><?xml version="1.0" encoding="utf-8"?>
<p:tagLst xmlns:p="http://schemas.openxmlformats.org/presentationml/2006/main">
  <p:tag name="KSO_WM_SLIDE_BACKGROUND_TYPE" val="navigation"/>
</p:tagLst>
</file>

<file path=ppt/tags/tag425.xml><?xml version="1.0" encoding="utf-8"?>
<p:tagLst xmlns:p="http://schemas.openxmlformats.org/presentationml/2006/main">
  <p:tag name="KSO_WM_SLIDE_BACKGROUND_TYPE" val="navigation"/>
</p:tagLst>
</file>

<file path=ppt/tags/tag426.xml><?xml version="1.0" encoding="utf-8"?>
<p:tagLst xmlns:p="http://schemas.openxmlformats.org/presentationml/2006/main">
  <p:tag name="KSO_WM_SLIDE_BACKGROUND_TYPE" val="navigation"/>
</p:tagLst>
</file>

<file path=ppt/tags/tag427.xml><?xml version="1.0" encoding="utf-8"?>
<p:tagLst xmlns:p="http://schemas.openxmlformats.org/presentationml/2006/main">
  <p:tag name="KSO_WM_SLIDE_BACKGROUND_TYPE" val="navigation"/>
</p:tagLst>
</file>

<file path=ppt/tags/tag428.xml><?xml version="1.0" encoding="utf-8"?>
<p:tagLst xmlns:p="http://schemas.openxmlformats.org/presentationml/2006/main">
  <p:tag name="KSO_WM_SLIDE_BACKGROUND_TYPE" val="navigation"/>
</p:tagLst>
</file>

<file path=ppt/tags/tag429.xml><?xml version="1.0" encoding="utf-8"?>
<p:tagLst xmlns:p="http://schemas.openxmlformats.org/presentationml/2006/main">
  <p:tag name="KSO_WM_SLIDE_BACKGROUND_TYPE" val="navigation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22e717572f694de5b9f9a393a3df40a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1c7cf1131b945198e713e92d57a83c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7e98a5ba91a45f3989bab2771db283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4fd1f980434cc3a35c3b3fc20072fc"/>
  <p:tag name="KSO_WM_SLIDE_BACKGROUND_TYPE" val="belt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24766d121c3642fb85e0dcb3862bf6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b45715282334992a0cb498c5f27a43b"/>
  <p:tag name="KSO_WM_SLIDE_BACKGROUND_TYPE" val="belt"/>
</p:tagLst>
</file>

<file path=ppt/tags/tag433.xml><?xml version="1.0" encoding="utf-8"?>
<p:tagLst xmlns:p="http://schemas.openxmlformats.org/presentationml/2006/main">
  <p:tag name="KSO_WM_SLIDE_BACKGROUND_TYPE" val="belt"/>
</p:tagLst>
</file>

<file path=ppt/tags/tag434.xml><?xml version="1.0" encoding="utf-8"?>
<p:tagLst xmlns:p="http://schemas.openxmlformats.org/presentationml/2006/main">
  <p:tag name="KSO_WM_SLIDE_BACKGROUND_TYPE" val="belt"/>
</p:tagLst>
</file>

<file path=ppt/tags/tag435.xml><?xml version="1.0" encoding="utf-8"?>
<p:tagLst xmlns:p="http://schemas.openxmlformats.org/presentationml/2006/main">
  <p:tag name="KSO_WM_SLIDE_BACKGROUND_TYPE" val="belt"/>
</p:tagLst>
</file>

<file path=ppt/tags/tag436.xml><?xml version="1.0" encoding="utf-8"?>
<p:tagLst xmlns:p="http://schemas.openxmlformats.org/presentationml/2006/main">
  <p:tag name="KSO_WM_SLIDE_BACKGROUND_TYPE" val="belt"/>
</p:tagLst>
</file>

<file path=ppt/tags/tag437.xml><?xml version="1.0" encoding="utf-8"?>
<p:tagLst xmlns:p="http://schemas.openxmlformats.org/presentationml/2006/main">
  <p:tag name="KSO_WM_SLIDE_BACKGROUND_TYPE" val="belt"/>
</p:tagLst>
</file>

<file path=ppt/tags/tag438.xml><?xml version="1.0" encoding="utf-8"?>
<p:tagLst xmlns:p="http://schemas.openxmlformats.org/presentationml/2006/main">
  <p:tag name="KSO_WM_TEMPLATE_CATEGORY" val="custom"/>
  <p:tag name="KSO_WM_TEMPLATE_INDEX" val="20214669"/>
</p:tagLst>
</file>

<file path=ppt/tags/tag439.xml><?xml version="1.0" encoding="utf-8"?>
<p:tagLst xmlns:p="http://schemas.openxmlformats.org/presentationml/2006/main">
  <p:tag name="KSO_WM_TEMPLATE_CATEGORY" val="custom"/>
  <p:tag name="KSO_WM_TEMPLATE_INDEX" val="20214669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4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69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69_1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5"/>
  <p:tag name="KSO_WM_UNIT_DEC_AREA_ID" val="d67efaea31a848f3a624a085a85df58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f38a3b8028c4ed688015c6635cd6075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a"/>
  <p:tag name="KSO_WM_UNIT_INDEX" val="1"/>
  <p:tag name="KSO_WM_UNIT_ISNUMDGMTITLE" val="0"/>
  <p:tag name="KSO_WM_UNIT_PRESET_TEXT" val="产品品鉴会活动方案"/>
  <p:tag name="KSO_WM_UNIT_BLOCK" val="0"/>
  <p:tag name="KSO_WM_UNIT_DEC_AREA_ID" val="eaa6d8aec59745bf8f6b919c6545988b"/>
  <p:tag name="KSO_WM_UNIT_DEFAULT_FONT" val="24;60;4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f4a6d1917d648fe80896d4237117873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58"/>
  <p:tag name="KSO_WM_TEMPLATE_ASSEMBLE_GROUPID" val="5f9f73a7e206d3a5ffe88724"/>
</p:tagLst>
</file>

<file path=ppt/tags/tag443.xml><?xml version="1.0" encoding="utf-8"?>
<p:tagLst xmlns:p="http://schemas.openxmlformats.org/presentationml/2006/main">
  <p:tag name="KSO_WM_UNIT_ISCONTENTS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请尽量言简意赅的阐述观点。"/>
  <p:tag name="KSO_WM_UNIT_BLOCK" val="0"/>
  <p:tag name="KSO_WM_UNIT_DEC_AREA_ID" val="063b35133d954f3ea674c2033e59d24a"/>
  <p:tag name="KSO_WM_UNIT_DEFAULT_FONT" val="18;24;2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f4a6d1917d648fe80896d4237117873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58"/>
  <p:tag name="KSO_WM_TEMPLATE_ASSEMBLE_GROUPID" val="5f9f73a7e206d3a5ffe88724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2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6"/>
  <p:tag name="KSO_WM_UNIT_DEC_AREA_ID" val="07244883dd33408bafb52cdd9dbb0dbe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579c908f372140a1b53dbc4f2d4adb8e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f943eb62735e4445ac9ecbeec59875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0e7328084da421fa4cc57ccdbf6e283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17d80acb72a840c99f69b66df50bc7b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4227d4de0df4f1a9b5f8e819e44f766"/>
</p:tagLst>
</file>

<file path=ppt/tags/tag4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4b32d12edc9a4062bacfa9b01f0380a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ff08f7e749a946a39ad0ced6646b935d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4e"/>
  <p:tag name="KSO_WM_TEMPLATE_ASSEMBLE_GROUPID" val="5f9f73a7e206d3a5ffe88724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b545617e4fce44b7b652907029b023a0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ff08f7e749a946a39ad0ced6646b935d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4e"/>
  <p:tag name="KSO_WM_TEMPLATE_ASSEMBLE_GROUPID" val="5f9f73a7e206d3a5ffe88724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2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6"/>
  <p:tag name="KSO_WM_UNIT_DEC_AREA_ID" val="4b33091c432941b6b349de5a96aa0616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1a424e76b7e0456692c62251ef36fdfb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784e000e3d4d4e269728ea42f734f8e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be7bbe323c4030bcbee22d3f674bb9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69_1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5"/>
  <p:tag name="KSO_WM_UNIT_DEC_AREA_ID" val="d67efaea31a848f3a624a085a85df58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f38a3b8028c4ed688015c6635cd6075"/>
</p:tagLst>
</file>

<file path=ppt/tags/tag4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76a3c7c2a17f4141b4bb1223603569d1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8f"/>
  <p:tag name="KSO_WM_TEMPLATE_ASSEMBLE_GROUPID" val="5f9f73a7e206d3a5ffe88724"/>
</p:tagLst>
</file>

<file path=ppt/tags/tag46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285dff025e86403db3aad780a5f1ff10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8f"/>
  <p:tag name="KSO_WM_TEMPLATE_ASSEMBLE_GROUPID" val="5f9f73a7e206d3a5ffe88724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  <p:tag name="KSO_WM_SLIDE_BACKGROUND_TYPE" val="general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  <p:tag name="KSO_WM_SLIDE_BACKGROUND_TYPE" val="general"/>
</p:tagLst>
</file>

<file path=ppt/tags/tag468.xml><?xml version="1.0" encoding="utf-8"?>
<p:tagLst xmlns:p="http://schemas.openxmlformats.org/presentationml/2006/main">
  <p:tag name="KSO_WM_SLIDE_BACKGROUND_TYPE" val="general"/>
</p:tagLst>
</file>

<file path=ppt/tags/tag469.xml><?xml version="1.0" encoding="utf-8"?>
<p:tagLst xmlns:p="http://schemas.openxmlformats.org/presentationml/2006/main">
  <p:tag name="KSO_WM_SLIDE_BACKGROUND_TYPE" val="general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70.xml><?xml version="1.0" encoding="utf-8"?>
<p:tagLst xmlns:p="http://schemas.openxmlformats.org/presentationml/2006/main">
  <p:tag name="KSO_WM_SLIDE_BACKGROUND_TYPE" val="general"/>
</p:tagLst>
</file>

<file path=ppt/tags/tag471.xml><?xml version="1.0" encoding="utf-8"?>
<p:tagLst xmlns:p="http://schemas.openxmlformats.org/presentationml/2006/main">
  <p:tag name="KSO_WM_SLIDE_BACKGROUND_TYPE" val="general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1afb2d4e9c364fc3bcc26f8fcc7fb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e8339e007ec4b6cb0f5fe9e362d9b3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cdb2dab0e8ce4ac49715c59b976e7c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f55e5e0434e3d97d1f21f736aed66"/>
  <p:tag name="KSO_WM_SLIDE_BACKGROUND_TYPE" val="frame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bd25b0371f884bbca253cd7fe78f14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64fa65a50f4c2791ea7c3542e9164f"/>
  <p:tag name="KSO_WM_SLIDE_BACKGROUND_TYPE" val="frame"/>
</p:tagLst>
</file>

<file path=ppt/tags/tag475.xml><?xml version="1.0" encoding="utf-8"?>
<p:tagLst xmlns:p="http://schemas.openxmlformats.org/presentationml/2006/main">
  <p:tag name="KSO_WM_SLIDE_BACKGROUND_TYPE" val="frame"/>
</p:tagLst>
</file>

<file path=ppt/tags/tag476.xml><?xml version="1.0" encoding="utf-8"?>
<p:tagLst xmlns:p="http://schemas.openxmlformats.org/presentationml/2006/main">
  <p:tag name="KSO_WM_SLIDE_BACKGROUND_TYPE" val="frame"/>
</p:tagLst>
</file>

<file path=ppt/tags/tag477.xml><?xml version="1.0" encoding="utf-8"?>
<p:tagLst xmlns:p="http://schemas.openxmlformats.org/presentationml/2006/main">
  <p:tag name="KSO_WM_SLIDE_BACKGROUND_TYPE" val="frame"/>
</p:tagLst>
</file>

<file path=ppt/tags/tag478.xml><?xml version="1.0" encoding="utf-8"?>
<p:tagLst xmlns:p="http://schemas.openxmlformats.org/presentationml/2006/main">
  <p:tag name="KSO_WM_SLIDE_BACKGROUND_TYPE" val="frame"/>
</p:tagLst>
</file>

<file path=ppt/tags/tag479.xml><?xml version="1.0" encoding="utf-8"?>
<p:tagLst xmlns:p="http://schemas.openxmlformats.org/presentationml/2006/main">
  <p:tag name="KSO_WM_SLIDE_BACKGROUND_TYPE" val="frame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c315323e962f4dd3ba11e6de53e6f38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7f9101624e40cd831a6151711060bc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a1d63d5a3a054c8c99ef3bc2dc040c2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6e9af53469943a7b3b728928686fd1b"/>
  <p:tag name="KSO_WM_SLIDE_BACKGROUND_TYPE" val="leftRight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4c512f8fc5724e819a5d69a7925537f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32d747d21843a380db92201494ee67"/>
  <p:tag name="KSO_WM_SLIDE_BACKGROUND_TYPE" val="leftRight"/>
</p:tagLst>
</file>

<file path=ppt/tags/tag483.xml><?xml version="1.0" encoding="utf-8"?>
<p:tagLst xmlns:p="http://schemas.openxmlformats.org/presentationml/2006/main">
  <p:tag name="KSO_WM_SLIDE_BACKGROUND_TYPE" val="leftRight"/>
</p:tagLst>
</file>

<file path=ppt/tags/tag484.xml><?xml version="1.0" encoding="utf-8"?>
<p:tagLst xmlns:p="http://schemas.openxmlformats.org/presentationml/2006/main">
  <p:tag name="KSO_WM_SLIDE_BACKGROUND_TYPE" val="leftRight"/>
</p:tagLst>
</file>

<file path=ppt/tags/tag485.xml><?xml version="1.0" encoding="utf-8"?>
<p:tagLst xmlns:p="http://schemas.openxmlformats.org/presentationml/2006/main">
  <p:tag name="KSO_WM_SLIDE_BACKGROUND_TYPE" val="leftRight"/>
</p:tagLst>
</file>

<file path=ppt/tags/tag486.xml><?xml version="1.0" encoding="utf-8"?>
<p:tagLst xmlns:p="http://schemas.openxmlformats.org/presentationml/2006/main">
  <p:tag name="KSO_WM_SLIDE_BACKGROUND_TYPE" val="leftRight"/>
</p:tagLst>
</file>

<file path=ppt/tags/tag487.xml><?xml version="1.0" encoding="utf-8"?>
<p:tagLst xmlns:p="http://schemas.openxmlformats.org/presentationml/2006/main">
  <p:tag name="KSO_WM_SLIDE_BACKGROUND_TYPE" val="leftRight"/>
</p:tagLst>
</file>

<file path=ppt/tags/tag488.xml><?xml version="1.0" encoding="utf-8"?>
<p:tagLst xmlns:p="http://schemas.openxmlformats.org/presentationml/2006/main">
  <p:tag name="KSO_WM_SLIDE_BACKGROUND_TYPE" val="leftRight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5aca62371f4a4f3d9739fa6f670e48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f1e75fb57a4f8d9af6d76facaf89b3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5aca62371f4a4f3d9739fa6f670e48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f1e75fb57a4f8d9af6d76facaf89b3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b1eea9a37cd143648bf263b0c9d56b8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72be0819216487c9f459553092e9a00"/>
  <p:tag name="KSO_WM_SLIDE_BACKGROUND_TYPE" val="topBottom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ddf9d873bd53458c97cdedf64b7085d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ae4503cadc740b9bedf450cf4f4c322"/>
  <p:tag name="KSO_WM_SLIDE_BACKGROUND_TYPE" val="topBottom"/>
</p:tagLst>
</file>

<file path=ppt/tags/tag492.xml><?xml version="1.0" encoding="utf-8"?>
<p:tagLst xmlns:p="http://schemas.openxmlformats.org/presentationml/2006/main">
  <p:tag name="KSO_WM_SLIDE_BACKGROUND_TYPE" val="topBottom"/>
</p:tagLst>
</file>

<file path=ppt/tags/tag493.xml><?xml version="1.0" encoding="utf-8"?>
<p:tagLst xmlns:p="http://schemas.openxmlformats.org/presentationml/2006/main">
  <p:tag name="KSO_WM_SLIDE_BACKGROUND_TYPE" val="topBottom"/>
</p:tagLst>
</file>

<file path=ppt/tags/tag494.xml><?xml version="1.0" encoding="utf-8"?>
<p:tagLst xmlns:p="http://schemas.openxmlformats.org/presentationml/2006/main">
  <p:tag name="KSO_WM_SLIDE_BACKGROUND_TYPE" val="topBottom"/>
</p:tagLst>
</file>

<file path=ppt/tags/tag495.xml><?xml version="1.0" encoding="utf-8"?>
<p:tagLst xmlns:p="http://schemas.openxmlformats.org/presentationml/2006/main">
  <p:tag name="KSO_WM_SLIDE_BACKGROUND_TYPE" val="topBottom"/>
</p:tagLst>
</file>

<file path=ppt/tags/tag496.xml><?xml version="1.0" encoding="utf-8"?>
<p:tagLst xmlns:p="http://schemas.openxmlformats.org/presentationml/2006/main">
  <p:tag name="KSO_WM_SLIDE_BACKGROUND_TYPE" val="topBottom"/>
</p:tagLst>
</file>

<file path=ppt/tags/tag497.xml><?xml version="1.0" encoding="utf-8"?>
<p:tagLst xmlns:p="http://schemas.openxmlformats.org/presentationml/2006/main">
  <p:tag name="KSO_WM_SLIDE_BACKGROUND_TYPE" val="topBottom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bdafafd36af34c5dbfb165fe8a3f496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8f80e9799504b54bc6bf58c0368834d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64dcfec972a7462498acaa1def1d55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3f824ed35054a20a29e140827055395"/>
  <p:tag name="KSO_WM_SLIDE_BACKGROUND_TYPE" val="bottomTop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b1eea9a37cd143648bf263b0c9d56b8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72be0819216487c9f459553092e9a00"/>
  <p:tag name="KSO_WM_SLIDE_BACKGROUND_TYPE" val="topBottom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8fca7b6720e54f4a9ce6dc963b8db3f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467d06b71bb49ff96bfd76f401fac37"/>
  <p:tag name="KSO_WM_SLIDE_BACKGROUND_TYPE" val="bottomTop"/>
</p:tagLst>
</file>

<file path=ppt/tags/tag501.xml><?xml version="1.0" encoding="utf-8"?>
<p:tagLst xmlns:p="http://schemas.openxmlformats.org/presentationml/2006/main">
  <p:tag name="KSO_WM_SLIDE_BACKGROUND_TYPE" val="bottomTop"/>
</p:tagLst>
</file>

<file path=ppt/tags/tag502.xml><?xml version="1.0" encoding="utf-8"?>
<p:tagLst xmlns:p="http://schemas.openxmlformats.org/presentationml/2006/main">
  <p:tag name="KSO_WM_SLIDE_BACKGROUND_TYPE" val="bottomTop"/>
</p:tagLst>
</file>

<file path=ppt/tags/tag503.xml><?xml version="1.0" encoding="utf-8"?>
<p:tagLst xmlns:p="http://schemas.openxmlformats.org/presentationml/2006/main">
  <p:tag name="KSO_WM_SLIDE_BACKGROUND_TYPE" val="bottomTop"/>
</p:tagLst>
</file>

<file path=ppt/tags/tag504.xml><?xml version="1.0" encoding="utf-8"?>
<p:tagLst xmlns:p="http://schemas.openxmlformats.org/presentationml/2006/main">
  <p:tag name="KSO_WM_SLIDE_BACKGROUND_TYPE" val="bottomTop"/>
</p:tagLst>
</file>

<file path=ppt/tags/tag505.xml><?xml version="1.0" encoding="utf-8"?>
<p:tagLst xmlns:p="http://schemas.openxmlformats.org/presentationml/2006/main">
  <p:tag name="KSO_WM_SLIDE_BACKGROUND_TYPE" val="bottomTop"/>
</p:tagLst>
</file>

<file path=ppt/tags/tag506.xml><?xml version="1.0" encoding="utf-8"?>
<p:tagLst xmlns:p="http://schemas.openxmlformats.org/presentationml/2006/main">
  <p:tag name="KSO_WM_SLIDE_BACKGROUND_TYPE" val="bottomTop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44b358fe42d74f65a13196232880e5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ec77415a5f94c7a8603f784d64161d3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39d168553567443ea1f880c56c93051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f16c666294a1084876dc476109526"/>
  <p:tag name="KSO_WM_SLIDE_BACKGROUND_TYPE" val="navigation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a6296c30493b43119768ca6ccc5da7a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cea5386bc5f471c866c2ce46b27c0fd"/>
  <p:tag name="KSO_WM_SLIDE_BACKGROUND_TYPE" val="navigation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ddf9d873bd53458c97cdedf64b7085d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ae4503cadc740b9bedf450cf4f4c322"/>
  <p:tag name="KSO_WM_SLIDE_BACKGROUND_TYPE" val="topBottom"/>
</p:tagLst>
</file>

<file path=ppt/tags/tag510.xml><?xml version="1.0" encoding="utf-8"?>
<p:tagLst xmlns:p="http://schemas.openxmlformats.org/presentationml/2006/main">
  <p:tag name="KSO_WM_SLIDE_BACKGROUND_TYPE" val="navigation"/>
</p:tagLst>
</file>

<file path=ppt/tags/tag511.xml><?xml version="1.0" encoding="utf-8"?>
<p:tagLst xmlns:p="http://schemas.openxmlformats.org/presentationml/2006/main">
  <p:tag name="KSO_WM_SLIDE_BACKGROUND_TYPE" val="navigation"/>
</p:tagLst>
</file>

<file path=ppt/tags/tag512.xml><?xml version="1.0" encoding="utf-8"?>
<p:tagLst xmlns:p="http://schemas.openxmlformats.org/presentationml/2006/main">
  <p:tag name="KSO_WM_SLIDE_BACKGROUND_TYPE" val="navigation"/>
</p:tagLst>
</file>

<file path=ppt/tags/tag513.xml><?xml version="1.0" encoding="utf-8"?>
<p:tagLst xmlns:p="http://schemas.openxmlformats.org/presentationml/2006/main">
  <p:tag name="KSO_WM_SLIDE_BACKGROUND_TYPE" val="navigation"/>
</p:tagLst>
</file>

<file path=ppt/tags/tag514.xml><?xml version="1.0" encoding="utf-8"?>
<p:tagLst xmlns:p="http://schemas.openxmlformats.org/presentationml/2006/main">
  <p:tag name="KSO_WM_SLIDE_BACKGROUND_TYPE" val="navigation"/>
</p:tagLst>
</file>

<file path=ppt/tags/tag515.xml><?xml version="1.0" encoding="utf-8"?>
<p:tagLst xmlns:p="http://schemas.openxmlformats.org/presentationml/2006/main">
  <p:tag name="KSO_WM_SLIDE_BACKGROUND_TYPE" val="navigation"/>
</p:tagLst>
</file>

<file path=ppt/tags/tag516.xml><?xml version="1.0" encoding="utf-8"?>
<p:tagLst xmlns:p="http://schemas.openxmlformats.org/presentationml/2006/main">
  <p:tag name="KSO_WM_SLIDE_BACKGROUND_TYPE" val="navigation"/>
</p:tagLst>
</file>

<file path=ppt/tags/tag517.xml><?xml version="1.0" encoding="utf-8"?>
<p:tagLst xmlns:p="http://schemas.openxmlformats.org/presentationml/2006/main">
  <p:tag name="KSO_WM_SLIDE_BACKGROUND_TYPE" val="navigation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22e717572f694de5b9f9a393a3df40a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1c7cf1131b945198e713e92d57a83c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7e98a5ba91a45f3989bab2771db283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4fd1f980434cc3a35c3b3fc20072fc"/>
  <p:tag name="KSO_WM_SLIDE_BACKGROUND_TYPE" val="belt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24766d121c3642fb85e0dcb3862bf6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b45715282334992a0cb498c5f27a43b"/>
  <p:tag name="KSO_WM_SLIDE_BACKGROUND_TYPE" val="belt"/>
</p:tagLst>
</file>

<file path=ppt/tags/tag521.xml><?xml version="1.0" encoding="utf-8"?>
<p:tagLst xmlns:p="http://schemas.openxmlformats.org/presentationml/2006/main">
  <p:tag name="KSO_WM_SLIDE_BACKGROUND_TYPE" val="belt"/>
</p:tagLst>
</file>

<file path=ppt/tags/tag522.xml><?xml version="1.0" encoding="utf-8"?>
<p:tagLst xmlns:p="http://schemas.openxmlformats.org/presentationml/2006/main">
  <p:tag name="KSO_WM_SLIDE_BACKGROUND_TYPE" val="belt"/>
</p:tagLst>
</file>

<file path=ppt/tags/tag523.xml><?xml version="1.0" encoding="utf-8"?>
<p:tagLst xmlns:p="http://schemas.openxmlformats.org/presentationml/2006/main">
  <p:tag name="KSO_WM_SLIDE_BACKGROUND_TYPE" val="belt"/>
</p:tagLst>
</file>

<file path=ppt/tags/tag524.xml><?xml version="1.0" encoding="utf-8"?>
<p:tagLst xmlns:p="http://schemas.openxmlformats.org/presentationml/2006/main">
  <p:tag name="KSO_WM_SLIDE_BACKGROUND_TYPE" val="belt"/>
</p:tagLst>
</file>

<file path=ppt/tags/tag525.xml><?xml version="1.0" encoding="utf-8"?>
<p:tagLst xmlns:p="http://schemas.openxmlformats.org/presentationml/2006/main">
  <p:tag name="KSO_WM_SLIDE_BACKGROUND_TYPE" val="belt"/>
</p:tagLst>
</file>

<file path=ppt/tags/tag526.xml><?xml version="1.0" encoding="utf-8"?>
<p:tagLst xmlns:p="http://schemas.openxmlformats.org/presentationml/2006/main">
  <p:tag name="KSO_WM_TEMPLATE_CATEGORY" val="custom"/>
  <p:tag name="KSO_WM_TEMPLATE_INDEX" val="20214669"/>
</p:tagLst>
</file>

<file path=ppt/tags/tag527.xml><?xml version="1.0" encoding="utf-8"?>
<p:tagLst xmlns:p="http://schemas.openxmlformats.org/presentationml/2006/main">
  <p:tag name="KSO_WM_TEMPLATE_CATEGORY" val="custom"/>
  <p:tag name="KSO_WM_TEMPLATE_INDEX" val="20214669"/>
</p:tagLst>
</file>

<file path=ppt/tags/tag52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69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a"/>
  <p:tag name="KSO_WM_UNIT_INDEX" val="1"/>
  <p:tag name="KSO_WM_UNIT_ISNUMDGMTITLE" val="0"/>
  <p:tag name="KSO_WM_UNIT_PRESET_TEXT" val="产品品鉴会活动方案"/>
  <p:tag name="KSO_WM_UNIT_BLOCK" val="0"/>
  <p:tag name="KSO_WM_UNIT_DEC_AREA_ID" val="eaa6d8aec59745bf8f6b919c6545988b"/>
  <p:tag name="KSO_WM_UNIT_DEFAULT_FONT" val="24;60;4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f4a6d1917d648fe80896d4237117873"/>
  <p:tag name="KSO_WM_UNIT_TEXT_FILL_FORE_SCHEMECOLOR_INDEX_BRIGHTNESS" val="0.15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30.xml><?xml version="1.0" encoding="utf-8"?>
<p:tagLst xmlns:p="http://schemas.openxmlformats.org/presentationml/2006/main">
  <p:tag name="KSO_WM_SLIDE_ID" val="custom20214669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4669"/>
  <p:tag name="KSO_WM_SLIDE_LAYOUT" val="a_b"/>
  <p:tag name="KSO_WM_SLIDE_LAYOUT_CNT" val="1_1"/>
  <p:tag name="KSO_WM_UNIT_SHOW_EDIT_AREA_INDICATION" val="1"/>
  <p:tag name="KSO_WM_TEMPLATE_THUMBS_INDEX" val="1、2、3、4、7、45"/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SIZE" val="700*380"/>
  <p:tag name="KSO_WM_SLIDE_POSITION" val="130*79"/>
  <p:tag name="KSO_WM_CHIP_GROUPID" val="5ebf6661ddc3daf3fef3f760"/>
  <p:tag name="KSO_WM_SLIDE_LAYOUT_INFO" val="{&quot;id&quot;:&quot;2020-11-02T11:54:16&quot;,&quot;maxSize&quot;:{&quot;size1&quot;:57.155447324951439},&quot;minSize&quot;:{&quot;size1&quot;:46.955447324951443},&quot;normalSize&quot;:{&quot;size1&quot;:52.055447324951444},&quot;subLayout&quot;:[{&quot;id&quot;:&quot;2020-11-02T11:54:16&quot;,&quot;margin&quot;:{&quot;bottom&quot;:0.367331862449646,&quot;left&quot;:7.6187224388122559,&quot;right&quot;:7.6114902496337891,&quot;top&quot;:4.4196195602416992},&quot;type&quot;:0},{&quot;id&quot;:&quot;2020-11-02T11:54:16&quot;,&quot;margin&quot;:{&quot;bottom&quot;:4.4196248054504395,&quot;left&quot;:4.5896391868591309,&quot;right&quot;:4.5824065208435059,&quot;top&quot;:0.56549322605133057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82db1fb265b86ffbd058"/>
  <p:tag name="KSO_WM_TEMPLATE_ASSEMBLE_GROUPID" val="5f9f73a7e206d3a5ffe88724"/>
  <p:tag name="KSO_WM_SPECIAL_SOURCE" val="bdnull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669_4*i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722ba029a534908a1aff6b8c15fede8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6e295326976f4b56bb30cc73265aa69e&quot;,&quot;X&quot;:{&quot;Pos&quot;:0},&quot;Y&quot;:{&quot;Pos&quot;:2}}}"/>
  <p:tag name="KSO_WM_CHIP_GROUPID" val="5ec7b0ee8193540dcf6eac41"/>
  <p:tag name="KSO_WM_CHIP_XID" val="5ec7b0ee8193540dcf6eac42"/>
  <p:tag name="KSO_WM_CHIP_FILLAREA_FILL_RULE" val="{&quot;fill_align&quot;:&quot;cm&quot;,&quot;fill_mode&quot;:&quot;adaptive&quot;,&quot;sacle_strategy&quot;:&quot;smart&quot;}"/>
  <p:tag name="KSO_WM_ASSEMBLE_CHIP_INDEX" val="b02635889bd344b88d2a1c74fdd73180"/>
  <p:tag name="KSO_WM_UNIT_LINE_FORE_SCHEMECOLOR_INDEX_BRIGHTNESS" val="-0.25"/>
  <p:tag name="KSO_WM_UNIT_LINE_FORE_SCHEMECOLOR_INDEX" val="14"/>
  <p:tag name="KSO_WM_UNIT_LINE_FILL_TYPE" val="2"/>
</p:tagLst>
</file>

<file path=ppt/tags/tag532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4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BLOCK" val="0"/>
  <p:tag name="KSO_WM_UNIT_DEC_AREA_ID" val="6e295326976f4b56bb30cc73265aa69e"/>
  <p:tag name="KSO_WM_CHIP_GROUPID" val="5ec7b0ee8193540dcf6eac41"/>
  <p:tag name="KSO_WM_CHIP_XID" val="5ec7b0ee8193540dcf6eac42"/>
  <p:tag name="KSO_WM_CHIP_FILLAREA_FILL_RULE" val="{&quot;fill_align&quot;:&quot;cm&quot;,&quot;fill_mode&quot;:&quot;adaptive&quot;,&quot;sacle_strategy&quot;:&quot;smart&quot;}"/>
  <p:tag name="KSO_WM_ASSEMBLE_CHIP_INDEX" val="b02635889bd344b88d2a1c74fdd73180"/>
  <p:tag name="KSO_WM_UNIT_TEXT_FILL_FORE_SCHEMECOLOR_INDEX_BRIGHTNESS" val="0.15"/>
  <p:tag name="KSO_WM_UNIT_TEXT_FILL_FORE_SCHEMECOLOR_INDEX" val="13"/>
  <p:tag name="KSO_WM_UNIT_TEXT_FILL_TYPE" val="1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14669_4*l_h_i*1_2_1"/>
  <p:tag name="KSO_WM_TEMPLATE_CATEGORY" val="custom"/>
  <p:tag name="KSO_WM_TEMPLATE_INDEX" val="20214669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4"/>
  <p:tag name="KSO_WM_UNIT_DEC_AREA_ID" val="2ea7e97d0059448f9d4e9f9a45eca51a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504f00cf44174f7fae231dcc9486f3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UNIT_USESOURCEFORMAT_APPLY" val="1"/>
</p:tagLst>
</file>

<file path=ppt/tags/tag534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点击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14669_4*l_h_f*1_2_1"/>
  <p:tag name="KSO_WM_TEMPLATE_CATEGORY" val="custom"/>
  <p:tag name="KSO_WM_TEMPLATE_INDEX" val="20214669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4"/>
  <p:tag name="KSO_WM_UNIT_DEC_AREA_ID" val="ae36221301794faeaa3dbf368158efe0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504f00cf44174f7fae231dcc9486f36b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14669_4*l_h_i*1_2_2"/>
  <p:tag name="KSO_WM_TEMPLATE_CATEGORY" val="custom"/>
  <p:tag name="KSO_WM_TEMPLATE_INDEX" val="20214669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4"/>
  <p:tag name="KSO_WM_UNIT_DEC_AREA_ID" val="d41e8bc882734029be9db3c56692f76a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504f00cf44174f7fae231dcc9486f36b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14669_4*l_h_i*1_3_1"/>
  <p:tag name="KSO_WM_TEMPLATE_CATEGORY" val="custom"/>
  <p:tag name="KSO_WM_TEMPLATE_INDEX" val="20214669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4"/>
  <p:tag name="KSO_WM_UNIT_DEC_AREA_ID" val="ee515772ce4a47e78e3701aae4b39b77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504f00cf44174f7fae231dcc9486f3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UNIT_USESOURCEFORMAT_APPLY" val="1"/>
</p:tagLst>
</file>

<file path=ppt/tags/tag537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点击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14669_4*l_h_f*1_3_1"/>
  <p:tag name="KSO_WM_TEMPLATE_CATEGORY" val="custom"/>
  <p:tag name="KSO_WM_TEMPLATE_INDEX" val="20214669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4"/>
  <p:tag name="KSO_WM_UNIT_DEC_AREA_ID" val="400b49996d50419495a35af0de97cc66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504f00cf44174f7fae231dcc9486f36b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14669_4*l_h_i*1_3_2"/>
  <p:tag name="KSO_WM_TEMPLATE_CATEGORY" val="custom"/>
  <p:tag name="KSO_WM_TEMPLATE_INDEX" val="20214669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4"/>
  <p:tag name="KSO_WM_UNIT_DEC_AREA_ID" val="e68a6c1b9d324f84b7ffbbe8cf186d03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504f00cf44174f7fae231dcc9486f36b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14669_4*l_h_i*1_3_1"/>
  <p:tag name="KSO_WM_TEMPLATE_CATEGORY" val="custom"/>
  <p:tag name="KSO_WM_TEMPLATE_INDEX" val="20214669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4"/>
  <p:tag name="KSO_WM_UNIT_DEC_AREA_ID" val="ee515772ce4a47e78e3701aae4b39b77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504f00cf44174f7fae231dcc9486f3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UNIT_USESOURCEFORMAT_APPLY" val="1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40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点击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14669_4*l_h_f*1_3_1"/>
  <p:tag name="KSO_WM_TEMPLATE_CATEGORY" val="custom"/>
  <p:tag name="KSO_WM_TEMPLATE_INDEX" val="20214669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4"/>
  <p:tag name="KSO_WM_UNIT_DEC_AREA_ID" val="400b49996d50419495a35af0de97cc66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504f00cf44174f7fae231dcc9486f36b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14669_4*l_h_i*1_3_2"/>
  <p:tag name="KSO_WM_TEMPLATE_CATEGORY" val="custom"/>
  <p:tag name="KSO_WM_TEMPLATE_INDEX" val="20214669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4"/>
  <p:tag name="KSO_WM_UNIT_DEC_AREA_ID" val="e68a6c1b9d324f84b7ffbbe8cf186d03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504f00cf44174f7fae231dcc9486f36b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14669_4*l_h_i*1_2_2"/>
  <p:tag name="KSO_WM_TEMPLATE_CATEGORY" val="custom"/>
  <p:tag name="KSO_WM_TEMPLATE_INDEX" val="20214669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4"/>
  <p:tag name="KSO_WM_UNIT_DEC_AREA_ID" val="d41e8bc882734029be9db3c56692f76a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504f00cf44174f7fae231dcc9486f36b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14669_4*l_h_i*1_2_1"/>
  <p:tag name="KSO_WM_TEMPLATE_CATEGORY" val="custom"/>
  <p:tag name="KSO_WM_TEMPLATE_INDEX" val="20214669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4"/>
  <p:tag name="KSO_WM_UNIT_DEC_AREA_ID" val="2ea7e97d0059448f9d4e9f9a45eca51a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504f00cf44174f7fae231dcc9486f3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UNIT_USESOURCEFORMAT_APPLY" val="1"/>
</p:tagLst>
</file>

<file path=ppt/tags/tag544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点击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14669_4*l_h_f*1_2_1"/>
  <p:tag name="KSO_WM_TEMPLATE_CATEGORY" val="custom"/>
  <p:tag name="KSO_WM_TEMPLATE_INDEX" val="20214669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4"/>
  <p:tag name="KSO_WM_UNIT_DEC_AREA_ID" val="ae36221301794faeaa3dbf368158efe0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504f00cf44174f7fae231dcc9486f36b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45.xml><?xml version="1.0" encoding="utf-8"?>
<p:tagLst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custom20214669_4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SLIDE_SIZE" val="396*384"/>
  <p:tag name="KSO_WM_SLIDE_POSITION" val="122*36"/>
  <p:tag name="KSO_WM_TAG_VERSION" val="1.0"/>
  <p:tag name="KSO_WM_BEAUTIFY_FLAG" val="#wm#"/>
  <p:tag name="KSO_WM_TEMPLATE_CATEGORY" val="custom"/>
  <p:tag name="KSO_WM_TEMPLATE_INDEX" val="20214669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f82db1fb265b86ffbd13a"/>
  <p:tag name="KSO_WM_TEMPLATE_ASSEMBLE_GROUPID" val="5f9f73a7e206d3a5ffe88724"/>
  <p:tag name="KSO_WM_SPECIAL_SOURCE" val="bdnull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669_10*i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SUBTYPE" val="h"/>
  <p:tag name="KSO_WM_UNIT_BK_DARK_LIGHT" val="1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5"/>
  <p:tag name="KSO_WM_UNIT_FILL_TYPE" val="1"/>
  <p:tag name="KSO_WM_UNIT_VALUE" val="425"/>
</p:tagLst>
</file>

<file path=ppt/tags/tag547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；&#13;为了最终演示发布的良好效果，请尽量言简意赅的阐述观点；根据需要可酌情增减文字，以便观者可以准确理解您所传达的信息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14669_10*f*2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VALUE" val="132"/>
  <p:tag name="KSO_WM_UNIT_DEFAULT_FONT" val="14;16;2"/>
  <p:tag name="KSO_WM_UNIT_BLOCK" val="0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669_10*i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false,&quot;IsBottom&quot;:true,&quot;IsAbs&quot;:true}}"/>
  <p:tag name="PA" val="v5.2.9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528"/>
</p:tagLst>
</file>

<file path=ppt/tags/tag549.xml><?xml version="1.0" encoding="utf-8"?>
<p:tagLst xmlns:p="http://schemas.openxmlformats.org/presentationml/2006/main">
  <p:tag name="KSO_WM_UNIT_VALUE" val="1021*179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14669_10*d*1"/>
  <p:tag name="KSO_WM_TEMPLATE_CATEGORY" val="custom"/>
  <p:tag name="KSO_WM_TEMPLATE_INDEX" val="20214669"/>
  <p:tag name="KSO_WM_UNIT_SUPPORT_UNIT_TYPE" val="[&quot;d&quot;]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50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10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DEFAULT_FONT" val="36;44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551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…"/>
  <p:tag name="KSO_WM_UNIT_NOCLEAR" val="0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4669_10*f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BLOCK" val="0"/>
  <p:tag name="KSO_WM_UNIT_SM_LIMIT_TYPE" val="1"/>
  <p:tag name="KSO_WM_UNIT_SUBTYPE" val="a"/>
  <p:tag name="KSO_WM_UNIT_TEXT_FILL_FORE_SCHEMECOLOR_INDEX_BRIGHTNESS" val="-0.05"/>
  <p:tag name="KSO_WM_UNIT_TEXT_FILL_FORE_SCHEMECOLOR_INDEX" val="14"/>
  <p:tag name="KSO_WM_UNIT_TEXT_FILL_TYPE" val="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a1d63d5a3a054c8c99ef3bc2dc040c2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6e9af53469943a7b3b728928686fd1b"/>
  <p:tag name="KSO_WM_SLIDE_BACKGROUND_TYPE" val="leftRight"/>
</p:tagLst>
</file>

<file path=ppt/tags/tag553.xml><?xml version="1.0" encoding="utf-8"?>
<p:tagLst xmlns:p="http://schemas.openxmlformats.org/presentationml/2006/main">
  <p:tag name="KSO_WM_SLIDE_ID" val="custom20214669_10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98*540"/>
  <p:tag name="KSO_WM_SLIDE_POSITION" val="0*0"/>
  <p:tag name="KSO_WM_TAG_VERSION" val="1.0"/>
  <p:tag name="KSO_WM_BEAUTIFY_FLAG" val="#wm#"/>
  <p:tag name="KSO_WM_TEMPLATE_CATEGORY" val="custom"/>
  <p:tag name="KSO_WM_TEMPLATE_INDEX" val="20214669"/>
  <p:tag name="KSO_WM_SLIDE_LAYOUT" val="a_d_f_i_k"/>
  <p:tag name="KSO_WM_SLIDE_LAYOUT_CNT" val="1_1_2_1_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7,&quot;right&quot;:1.69,&quot;bottom&quot;:2.93},&quot;normalSize&quot;:{&quot;size1&quot;:52.4},&quot;minSize&quot;:{&quot;size1&quot;:39.3},&quot;maxSize&quot;:{&quot;size1&quot;:65.6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2.12,&quot;top&quot;:3.28,&quot;right&quot;:1.69,&quot;bottom&quot;:0.39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0.026,&quot;right&quot;:1.69,&quot;bottom&quot;:2.93},&quot;edge&quot;:{&quot;left&quot;:true,&quot;top&quot;:false,&quot;right&quot;:false,&quot;bottom&quot;:true}}]},{&quot;direction&quot;:0,&quot;horizontalAlign&quot;:-1,&quot;verticalAlign&quot;:-1,&quot;type&quot;:0,&quot;diagramDirection&quot;:0,&quot;canSetOverLayout&quot;:0,&quot;isOverLayout&quot;:0,&quot;normalSize&quot;:{&quot;size1&quot;:72.4},&quot;minSize&quot;:{&quot;size1&quot;:53.8},&quot;maxSize&quot;:{&quot;size1&quot;:83.3},&quot;edge&quot;:{&quot;left&quot;:false,&quot;top&quot;:true,&quot;right&quot;:true,&quot;bottom&quot;:true},&quot;subLayout&quot;:[{&quot;direction&quot;:0,&quot;horizontalAlign&quot;:0,&quot;verticalAlign&quot;:2,&quot;type&quot;:0,&quot;diagramDirection&quot;:0,&quot;canSetOverLayout&quot;:0,&quot;isOverLayout&quot;:0,&quot;margin&quot;:{&quot;left&quot;:2.11,&quot;top&quot;:2.54,&quot;right&quot;:2.54,&quot;bottom&quot;:1.02},&quot;edge&quot;:{&quot;left&quot;:false,&quot;top&quot;:tru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73,&quot;top&quot;:0.026,&quot;right&quot;:2.12,&quot;bottom&quot;:2.12},&quot;edge&quot;:{&quot;left&quot;:false,&quot;top&quot;:false,&quot;right&quot;:true,&quot;bottom&quot;:true}}]}]}"/>
  <p:tag name="KSO_WM_SLIDE_CAN_ADD_NAVIGATION" val="1"/>
  <p:tag name="KSO_WM_SLIDE_BACKGROUND" val="[&quot;general&quot;,&quot;leftRight&quot;]"/>
  <p:tag name="KSO_WM_SLIDE_RATIO" val="1.777778"/>
  <p:tag name="KSO_WM_SPECIAL_SOURCE" val="bdnull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c315323e962f4dd3ba11e6de53e6f38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7f9101624e40cd831a6151711060bc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a1d63d5a3a054c8c99ef3bc2dc040c2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6e9af53469943a7b3b728928686fd1b"/>
  <p:tag name="KSO_WM_SLIDE_BACKGROUND_TYPE" val="leftRight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4c512f8fc5724e819a5d69a7925537f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32d747d21843a380db92201494ee67"/>
  <p:tag name="KSO_WM_SLIDE_BACKGROUND_TYPE" val="leftRight"/>
</p:tagLst>
</file>

<file path=ppt/tags/tag557.xml><?xml version="1.0" encoding="utf-8"?>
<p:tagLst xmlns:p="http://schemas.openxmlformats.org/presentationml/2006/main">
  <p:tag name="KSO_WM_UNIT_VALUE" val="1311*1819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87_1*d*1"/>
  <p:tag name="KSO_WM_TEMPLATE_CATEGORY" val="diagram"/>
  <p:tag name="KSO_WM_TEMPLATE_INDEX" val="2021108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6609b25ec2ec42858e96d7b6502e42c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8227e3408e1472ea32b68897298a6d8"/>
  <p:tag name="KSO_WM_UNIT_PLACING_PICTURE" val="68227e3408e1472ea32b68897298a6d8"/>
  <p:tag name="KSO_WM_TEMPLATE_ASSEMBLE_XID" val="5f9a221fe01a7e847d6fd25c"/>
  <p:tag name="KSO_WM_TEMPLATE_ASSEMBLE_GROUPID" val="5f9a221fe01a7e847d6fd25c"/>
  <p:tag name="KSO_WM_UNIT_PLACING_PICTURE_USER_VIEWPORT" val="{&quot;height&quot;:7440.0393700787399,&quot;width&quot;:10320.080314960629}"/>
</p:tagLst>
</file>

<file path=ppt/tags/tag5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87_1*a*1"/>
  <p:tag name="KSO_WM_TEMPLATE_CATEGORY" val="diagram"/>
  <p:tag name="KSO_WM_TEMPLATE_INDEX" val="2021108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3cc2b5596f4f70b740296b1766a53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4316bd9b4d1e4d27a27da23f5f72f9a9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9a221fe01a7e847d6fd25c"/>
  <p:tag name="KSO_WM_TEMPLATE_ASSEMBLE_GROUPID" val="5f9a221fe01a7e847d6fd25c"/>
</p:tagLst>
</file>

<file path=ppt/tags/tag55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87_1*f*1"/>
  <p:tag name="KSO_WM_TEMPLATE_CATEGORY" val="diagram"/>
  <p:tag name="KSO_WM_TEMPLATE_INDEX" val="2021108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5"/>
  <p:tag name="KSO_WM_UNIT_SHOW_EDIT_AREA_INDICATION" val="1"/>
  <p:tag name="KSO_WM_CHIP_GROUPID" val="5e6b05596848fb12bee65ac8"/>
  <p:tag name="KSO_WM_CHIP_XID" val="5e6b05596848fb12bee65aca"/>
  <p:tag name="KSO_WM_UNIT_DEC_AREA_ID" val="984b9b9f7abc4242b79619263703b6b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ed5cc0a1398c463e9b1e60ac7f0fc3b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5f9a221fe01a7e847d6fd25c"/>
  <p:tag name="KSO_WM_TEMPLATE_ASSEMBLE_GROUPID" val="5f9a221fe01a7e847d6fd25c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6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87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卡通&quot;,&quot;欧美风&quot;,&quot;黑板风&quot;,&quot;渐变风&quot;]},&quot;slide_type&quot;:[&quot;text&quot;]}"/>
  <p:tag name="KSO_WM_CHIP_XID" val="5ea10922660c33b3b8e66c46"/>
  <p:tag name="KSO_WM_CHIP_FILLPROP" val="[[{&quot;text_align&quot;:&quot;cm&quot;,&quot;text_direction&quot;:&quot;horizontal&quot;,&quot;support_big_font&quot;:false,&quot;fill_id&quot;:&quot;7e2abcf1f691492e871e5fef83a57575&quot;,&quot;fill_align&quot;:&quot;cm&quot;,&quot;chip_types&quot;:[&quot;picture&quot;]},{&quot;text_align&quot;:&quot;lb&quot;,&quot;text_direction&quot;:&quot;horizontal&quot;,&quot;support_big_font&quot;:true,&quot;fill_id&quot;:&quot;5ae9e83aa14449c38a54131ef718847a&quot;,&quot;fill_align&quot;:&quot;lb&quot;,&quot;chip_types&quot;:[&quot;text&quot;,&quot;header&quot;]},{&quot;text_align&quot;:&quot;lt&quot;,&quot;text_direction&quot;:&quot;horizontal&quot;,&quot;support_big_font&quot;:true,&quot;fill_id&quot;:&quot;e4ec221af2f2492c9b056e2f5605eeb3&quot;,&quot;fill_align&quot;:&quot;lt&quot;,&quot;chip_types&quot;:[&quot;text&quot;]}]]"/>
  <p:tag name="KSO_WM_SLIDE_ID" val="diagram2021108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540"/>
  <p:tag name="KSO_WM_SLIDE_POSITION" val="48*0"/>
  <p:tag name="KSO_WM_TAG_VERSION" val="1.0"/>
  <p:tag name="KSO_WM_SLIDE_LAYOUT" val="a_d_f"/>
  <p:tag name="KSO_WM_SLIDE_LAYOUT_CNT" val="1_1_1"/>
  <p:tag name="KSO_WM_CHIP_GROUPID" val="5ea10922660c33b3b8e66c45"/>
  <p:tag name="KSO_WM_SLIDE_BK_DARK_LIGHT" val="2"/>
  <p:tag name="KSO_WM_SLIDE_BACKGROUND_TYPE" val="leftRight"/>
  <p:tag name="KSO_WM_SLIDE_SUPPORT_FEATURE_TYPE" val="0"/>
  <p:tag name="KSO_WM_TEMPLATE_ASSEMBLE_XID" val="5f9a221fe01a7e847d6fd25c"/>
  <p:tag name="KSO_WM_TEMPLATE_ASSEMBLE_GROUPID" val="5f9a221fe01a7e847d6fd25c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leftRight&quot;}],&quot;direction&quot;:1,&quot;id&quot;:&quot;2020-10-29T10:00:03&quot;,&quot;maxSize&quot;:{&quot;size1&quot;:41.200000000000003},&quot;minSize&quot;:{&quot;size1&quot;:41.200000000000003},&quot;normalSize&quot;:{&quot;size1&quot;:41.200000000000003},&quot;subLayout&quot;:[{&quot;backgroundInfo&quot;:[{&quot;bottom&quot;:0,&quot;bottomAbs&quot;:false,&quot;left&quot;:0.121774286,&quot;leftAbs&quot;:false,&quot;right&quot;:0,&quot;rightAbs&quot;:false,&quot;top&quot;:0,&quot;topAbs&quot;:false,&quot;type&quot;:&quot;leftRight&quot;}],&quot;id&quot;:&quot;2020-10-29T10:00:03&quot;,&quot;maxSize&quot;:{&quot;size1&quot;:44.399817742241751},&quot;minSize&quot;:{&quot;size1&quot;:31.099817742241754},&quot;normalSize&quot;:{&quot;size1&quot;:44.39963255705657},&quot;subLayout&quot;:[{&quot;id&quot;:&quot;2020-10-29T10:00:03&quot;,&quot;margin&quot;:{&quot;bottom&quot;:0,&quot;left&quot;:2.9630000591278076,&quot;right&quot;:1.2699999809265137,&quot;top&quot;:3.809999942779541},&quot;type&quot;:0},{&quot;id&quot;:&quot;2020-10-29T10:00:03&quot;,&quot;margin&quot;:{&quot;bottom&quot;:4.2329998016357422,&quot;left&quot;:2.9630000591278076,&quot;right&quot;:1.2699999809265137,&quot;top&quot;:0.42300000786781311},&quot;type&quot;:0}],&quot;type&quot;:0},{&quot;id&quot;:&quot;2020-10-29T10:00:03&quot;,&quot;margin&quot;:{&quot;bottom&quot;:2.1170001029968262,&quot;left&quot;:0,&quot;right&quot;:1.6929999589920044,&quot;top&quot;:2.1170001029968262},&quot;type&quot;:0}],&quot;type&quot;:0}"/>
  <p:tag name="KSO_WM_SLIDE_BACKGROUND" val="[&quot;leftRight&quot;]"/>
  <p:tag name="KSO_WM_SLIDE_RATIO" val="1.777778"/>
  <p:tag name="KSO_WM_CHIP_DECFILLPROP" val="[]"/>
  <p:tag name="KSO_WM_SPECIAL_SOURCE" val="bdnull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1afb2d4e9c364fc3bcc26f8fcc7fb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e8339e007ec4b6cb0f5fe9e362d9b3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cdb2dab0e8ce4ac49715c59b976e7c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f55e5e0434e3d97d1f21f736aed66"/>
  <p:tag name="KSO_WM_SLIDE_BACKGROUND_TYPE" val="frame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bd25b0371f884bbca253cd7fe78f14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64fa65a50f4c2791ea7c3542e9164f"/>
  <p:tag name="KSO_WM_SLIDE_BACKGROUND_TYPE" val="frame"/>
</p:tagLst>
</file>

<file path=ppt/tags/tag5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SHOW_EDIT_AREA_INDICATION" val="1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820_1*a*1"/>
  <p:tag name="KSO_WM_TEMPLATE_CATEGORY" val="diagram"/>
  <p:tag name="KSO_WM_TEMPLATE_INDEX" val="20214820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f8745bb9406c428db1136e5b241a59b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t&quot;,&quot;fill_mode&quot;:&quot;full&quot;,&quot;sacle_strategy&quot;:&quot;smart&quot;}"/>
  <p:tag name="KSO_WM_ASSEMBLE_CHIP_INDEX" val="14cc9220aace45529a1380fa9edbf980"/>
  <p:tag name="KSO_WM_UNIT_TEXT_FILL_FORE_SCHEMECOLOR_INDEX_BRIGHTNESS" val="0"/>
  <p:tag name="KSO_WM_UNIT_TEXT_FILL_FORE_SCHEMECOLOR_INDEX" val="13"/>
  <p:tag name="KSO_WM_UNIT_TEXT_FILL_TYPE" val="1"/>
  <p:tag name="KSO_WM_TEMPLATE_ASSEMBLE_XID" val="5f9ff26a58547e52881b3c6e"/>
  <p:tag name="KSO_WM_TEMPLATE_ASSEMBLE_GROUPID" val="5f9ff26a58547e52881b3c6e"/>
</p:tagLst>
</file>

<file path=ppt/tags/tag565.xml><?xml version="1.0" encoding="utf-8"?>
<p:tagLst xmlns:p="http://schemas.openxmlformats.org/presentationml/2006/main">
  <p:tag name="KSO_WM_UNIT_PLACING_PICTURE_USER_VIEWPORT" val="{&quot;height&quot;:6780,&quot;width&quot;:8760}"/>
</p:tagLst>
</file>

<file path=ppt/tags/tag566.xml><?xml version="1.0" encoding="utf-8"?>
<p:tagLst xmlns:p="http://schemas.openxmlformats.org/presentationml/2006/main">
  <p:tag name="KSO_WM_BEAUTIFY_FLAG" val="#wm#"/>
  <p:tag name="KSO_WM_TEMPLATE_CATEGORY" val="diagram"/>
  <p:tag name="KSO_WM_TEMPLATE_INDEX" val="20214820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9a37c25c58138ea8159524"/>
  <p:tag name="KSO_WM_CHIP_FILLPROP" val="[[{&quot;text_align&quot;:&quot;lm&quot;,&quot;text_direction&quot;:&quot;horizontal&quot;,&quot;support_features&quot;:[&quot;collage&quot;,&quot;carousel&quot;],&quot;support_big_font&quot;:false,&quot;fill_id&quot;:&quot;f56cd11dce384c67a04fddbd387da9e0&quot;,&quot;fill_align&quot;:&quot;rm&quot;,&quot;chip_types&quot;:[&quot;pictext&quot;,&quot;text&quot;,&quot;picture&quot;,&quot;header&quot;,&quot;chart&quot;,&quot;table&quot;]},{&quot;text_align&quot;:&quot;lm&quot;,&quot;text_direction&quot;:&quot;horizontal&quot;,&quot;support_features&quot;:[&quot;collage&quot;,&quot;carousel&quot;],&quot;support_big_font&quot;:false,&quot;fill_id&quot;:&quot;afd76a6f628c418d84be99318ed3c332&quot;,&quot;fill_align&quot;:&quot;lm&quot;,&quot;chip_types&quot;:[&quot;diagram&quot;,&quot;pictext&quot;,&quot;text&quot;,&quot;chart&quot;,&quot;table&quot;,&quot;video&quot;]}],[{&quot;text_align&quot;:&quot;lt&quot;,&quot;text_direction&quot;:&quot;horizontal&quot;,&quot;support_big_font&quot;:false,&quot;fill_id&quot;:&quot;f56cd11dce384c67a04fddbd387da9e0&quot;,&quot;fill_align&quot;:&quot;rt&quot;,&quot;chip_types&quot;:[&quot;text&quot;,&quot;header&quot;]},{&quot;text_align&quot;:&quot;lm&quot;,&quot;text_direction&quot;:&quot;horizontal&quot;,&quot;support_features&quot;:[&quot;collage&quot;,&quot;carousel&quot;],&quot;support_big_font&quot;:false,&quot;fill_id&quot;:&quot;afd76a6f628c418d84be99318ed3c332&quot;,&quot;fill_align&quot;:&quot;lm&quot;,&quot;chip_types&quot;:[&quot;diagram&quot;,&quot;pictext&quot;,&quot;picture&quot;,&quot;chart&quot;,&quot;table&quot;,&quot;video&quot;]}]]"/>
  <p:tag name="KSO_WM_SLIDE_ID" val="diagram202148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768*253"/>
  <p:tag name="KSO_WM_SLIDE_POSITION" val="96*143"/>
  <p:tag name="KSO_WM_TAG_VERSION" val="1.0"/>
  <p:tag name="KSO_WM_SLIDE_LAYOUT" val="a_b_d"/>
  <p:tag name="KSO_WM_SLIDE_LAYOUT_CNT" val="1_1_1"/>
  <p:tag name="KSO_WM_CHIP_GROUPID" val="5e6f0058605d5daf04fe5fa3"/>
  <p:tag name="KSO_WM_SLIDE_BK_DARK_LIGHT" val="2"/>
  <p:tag name="KSO_WM_SLIDE_BACKGROUND_TYPE" val="frame"/>
  <p:tag name="KSO_WM_SLIDE_SUPPORT_FEATURE_TYPE" val="3"/>
  <p:tag name="KSO_WM_TEMPLATE_ASSEMBLE_XID" val="5f9ff26a58547e52881b3c6e"/>
  <p:tag name="KSO_WM_TEMPLATE_ASSEMBLE_GROUPID" val="5f9ff26a58547e52881b3c6e"/>
  <p:tag name="KSO_WM_SLIDE_CONSTRAINT" val="%7b%22slideConstraint%22%3a%7b%22seriesAreas%22%3a%5b%5d%2c%22singleAreas%22%3a%5b%7b%22shapes%22%3a%5b11%5d%2c%22serialConstraintIndex%22%3a-1%2c%22areatextmark%22%3a0%2c%22pictureprocessmark%22%3a0%7d%5d%7d%7d"/>
  <p:tag name="KSO_WM_SLIDE_COLORSCHEME_VERSION" val="3.2"/>
  <p:tag name="KSO_WM_SLIDE_BACKGROUND" val="[&quot;general&quot;,&quot;frame&quot;]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11-07T21:04:07&quot;,&quot;maxSize&quot;:{&quot;size1&quot;:50.049639391899106},&quot;minSize&quot;:{&quot;size1&quot;:37.549639391899106},&quot;normalSize&quot;:{&quot;size1&quot;:37.97047272523244},&quot;subLayout&quot;:[{&quot;id&quot;:&quot;2020-11-07T21:04:07&quot;,&quot;margin&quot;:{&quot;bottom&quot;:1.7289999723434448,&quot;left&quot;:2.5399999618530273,&quot;right&quot;:0.81999999284744263,&quot;top&quot;:1.7289999723434448},&quot;type&quot;:0},{&quot;id&quot;:&quot;2020-11-07T21:04:07&quot;,&quot;margin&quot;:{&quot;bottom&quot;:1.6929999589920044,&quot;left&quot;:0.026000002399086952,&quot;right&quot;:2.5399999618530273,&quot;top&quot;:1.6929999589920044},&quot;type&quot;:0}],&quot;type&quot;:0}"/>
  <p:tag name="KSO_WM_SLIDE_CAN_ADD_NAVIGATION" val="1"/>
  <p:tag name="KSO_WM_CHIP_DECFILLPROP" val="[]"/>
  <p:tag name="KSO_WM_SPECIAL_SOURCE" val="bdnull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1afb2d4e9c364fc3bcc26f8fcc7fb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e8339e007ec4b6cb0f5fe9e362d9b3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cdb2dab0e8ce4ac49715c59b976e7c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f55e5e0434e3d97d1f21f736aed66"/>
  <p:tag name="KSO_WM_SLIDE_BACKGROUND_TYPE" val="frame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bd25b0371f884bbca253cd7fe78f14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64fa65a50f4c2791ea7c3542e9164f"/>
  <p:tag name="KSO_WM_SLIDE_BACKGROUND_TYPE" val="frame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SHOW_EDIT_AREA_INDICATION" val="1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820_1*a*1"/>
  <p:tag name="KSO_WM_TEMPLATE_CATEGORY" val="diagram"/>
  <p:tag name="KSO_WM_TEMPLATE_INDEX" val="20214820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f8745bb9406c428db1136e5b241a59b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t&quot;,&quot;fill_mode&quot;:&quot;full&quot;,&quot;sacle_strategy&quot;:&quot;smart&quot;}"/>
  <p:tag name="KSO_WM_ASSEMBLE_CHIP_INDEX" val="14cc9220aace45529a1380fa9edbf980"/>
  <p:tag name="KSO_WM_UNIT_TEXT_FILL_FORE_SCHEMECOLOR_INDEX_BRIGHTNESS" val="0"/>
  <p:tag name="KSO_WM_UNIT_TEXT_FILL_FORE_SCHEMECOLOR_INDEX" val="13"/>
  <p:tag name="KSO_WM_UNIT_TEXT_FILL_TYPE" val="1"/>
  <p:tag name="KSO_WM_TEMPLATE_ASSEMBLE_XID" val="5f9ff26a58547e52881b3c6e"/>
  <p:tag name="KSO_WM_TEMPLATE_ASSEMBLE_GROUPID" val="5f9ff26a58547e52881b3c6e"/>
</p:tagLst>
</file>

<file path=ppt/tags/tag57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820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9a37c25c58138ea8159524"/>
  <p:tag name="KSO_WM_CHIP_FILLPROP" val="[[{&quot;text_align&quot;:&quot;lm&quot;,&quot;text_direction&quot;:&quot;horizontal&quot;,&quot;support_features&quot;:[&quot;collage&quot;,&quot;carousel&quot;],&quot;support_big_font&quot;:false,&quot;fill_id&quot;:&quot;f56cd11dce384c67a04fddbd387da9e0&quot;,&quot;fill_align&quot;:&quot;rm&quot;,&quot;chip_types&quot;:[&quot;pictext&quot;,&quot;text&quot;,&quot;picture&quot;,&quot;header&quot;,&quot;chart&quot;,&quot;table&quot;]},{&quot;text_align&quot;:&quot;lm&quot;,&quot;text_direction&quot;:&quot;horizontal&quot;,&quot;support_features&quot;:[&quot;collage&quot;,&quot;carousel&quot;],&quot;support_big_font&quot;:false,&quot;fill_id&quot;:&quot;afd76a6f628c418d84be99318ed3c332&quot;,&quot;fill_align&quot;:&quot;lm&quot;,&quot;chip_types&quot;:[&quot;diagram&quot;,&quot;pictext&quot;,&quot;text&quot;,&quot;chart&quot;,&quot;table&quot;,&quot;video&quot;]}],[{&quot;text_align&quot;:&quot;lt&quot;,&quot;text_direction&quot;:&quot;horizontal&quot;,&quot;support_big_font&quot;:false,&quot;fill_id&quot;:&quot;f56cd11dce384c67a04fddbd387da9e0&quot;,&quot;fill_align&quot;:&quot;rt&quot;,&quot;chip_types&quot;:[&quot;text&quot;,&quot;header&quot;]},{&quot;text_align&quot;:&quot;lm&quot;,&quot;text_direction&quot;:&quot;horizontal&quot;,&quot;support_features&quot;:[&quot;collage&quot;,&quot;carousel&quot;],&quot;support_big_font&quot;:false,&quot;fill_id&quot;:&quot;afd76a6f628c418d84be99318ed3c332&quot;,&quot;fill_align&quot;:&quot;lm&quot;,&quot;chip_types&quot;:[&quot;diagram&quot;,&quot;pictext&quot;,&quot;picture&quot;,&quot;chart&quot;,&quot;table&quot;,&quot;video&quot;]}]]"/>
  <p:tag name="KSO_WM_SLIDE_ID" val="diagram202148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768*253"/>
  <p:tag name="KSO_WM_SLIDE_POSITION" val="96*143"/>
  <p:tag name="KSO_WM_TAG_VERSION" val="1.0"/>
  <p:tag name="KSO_WM_SLIDE_LAYOUT" val="a_b_d"/>
  <p:tag name="KSO_WM_SLIDE_LAYOUT_CNT" val="1_1_1"/>
  <p:tag name="KSO_WM_CHIP_GROUPID" val="5e6f0058605d5daf04fe5fa3"/>
  <p:tag name="KSO_WM_SLIDE_BK_DARK_LIGHT" val="2"/>
  <p:tag name="KSO_WM_SLIDE_BACKGROUND_TYPE" val="frame"/>
  <p:tag name="KSO_WM_SLIDE_SUPPORT_FEATURE_TYPE" val="3"/>
  <p:tag name="KSO_WM_TEMPLATE_ASSEMBLE_XID" val="5f9ff26a58547e52881b3c6e"/>
  <p:tag name="KSO_WM_TEMPLATE_ASSEMBLE_GROUPID" val="5f9ff26a58547e52881b3c6e"/>
  <p:tag name="KSO_WM_SLIDE_CONSTRAINT" val="%7b%22slideConstraint%22%3a%7b%22seriesAreas%22%3a%5b%5d%2c%22singleAreas%22%3a%5b%7b%22shapes%22%3a%5b11%5d%2c%22serialConstraintIndex%22%3a-1%2c%22areatextmark%22%3a0%2c%22pictureprocessmark%22%3a0%7d%5d%7d%7d"/>
  <p:tag name="KSO_WM_SLIDE_COLORSCHEME_VERSION" val="3.2"/>
  <p:tag name="KSO_WM_SLIDE_BACKGROUND" val="[&quot;general&quot;,&quot;frame&quot;]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11-07T21:04:07&quot;,&quot;maxSize&quot;:{&quot;size1&quot;:50.049639391899106},&quot;minSize&quot;:{&quot;size1&quot;:37.549639391899106},&quot;normalSize&quot;:{&quot;size1&quot;:37.97047272523244},&quot;subLayout&quot;:[{&quot;id&quot;:&quot;2020-11-07T21:04:07&quot;,&quot;margin&quot;:{&quot;bottom&quot;:1.7289999723434448,&quot;left&quot;:2.5399999618530273,&quot;right&quot;:0.81999999284744263,&quot;top&quot;:1.7289999723434448},&quot;type&quot;:0},{&quot;id&quot;:&quot;2020-11-07T21:04:07&quot;,&quot;margin&quot;:{&quot;bottom&quot;:1.6929999589920044,&quot;left&quot;:0.026000002399086952,&quot;right&quot;:2.5399999618530273,&quot;top&quot;:1.6929999589920044},&quot;type&quot;:0}],&quot;type&quot;:0}"/>
  <p:tag name="KSO_WM_SLIDE_CAN_ADD_NAVIGATION" val="1"/>
  <p:tag name="KSO_WM_CHIP_DECFILLPROP" val="[]"/>
  <p:tag name="KSO_WM_SPECIAL_SOURCE" val="bdnull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  <p:tag name="KSO_WM_SLIDE_BACKGROUND_TYPE" val="general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  <p:tag name="KSO_WM_SLIDE_BACKGROUND_TYPE" val="general"/>
</p:tagLst>
</file>

<file path=ppt/tags/tag574.xml><?xml version="1.0" encoding="utf-8"?>
<p:tagLst xmlns:p="http://schemas.openxmlformats.org/presentationml/2006/main">
  <p:tag name="KSO_WM_TEMPLATE_CATEGORY" val="diagram"/>
  <p:tag name="KSO_WM_TEMPLATE_INDEX" val="169118"/>
  <p:tag name="KSO_WM_UNIT_TYPE" val="a"/>
  <p:tag name="KSO_WM_UNIT_INDEX" val="1"/>
  <p:tag name="KSO_WM_UNIT_ID" val="diagram169118_1*a*1"/>
  <p:tag name="KSO_WM_UNIT_LAYERLEVEL" val="1"/>
  <p:tag name="KSO_WM_UNIT_VALUE" val="2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SNUMDGMTITLE" val="0"/>
  <p:tag name="KSO_WM_UNIT_PRESET_TEXT" val="单击此处输入标题"/>
  <p:tag name="KSO_WM_UNIT_NOCLEAR" val="0"/>
  <p:tag name="KSO_WM_UNIT_DIAGRAM_ISNUMVISUAL" val="0"/>
  <p:tag name="KSO_WM_UNIT_DIAGRAM_ISREFERUNIT" val="0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169118_1*i*2"/>
  <p:tag name="KSO_WM_TEMPLATE_CATEGORY" val="diagram"/>
  <p:tag name="KSO_WM_TEMPLATE_INDEX" val="169118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169118_1*i*3"/>
  <p:tag name="KSO_WM_TEMPLATE_CATEGORY" val="diagram"/>
  <p:tag name="KSO_WM_TEMPLATE_INDEX" val="16911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169118_1*i*4"/>
  <p:tag name="KSO_WM_TEMPLATE_CATEGORY" val="diagram"/>
  <p:tag name="KSO_WM_TEMPLATE_INDEX" val="1691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169118_1*i*5"/>
  <p:tag name="KSO_WM_TEMPLATE_CATEGORY" val="diagram"/>
  <p:tag name="KSO_WM_TEMPLATE_INDEX" val="169118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169118_1*i*6"/>
  <p:tag name="KSO_WM_TEMPLATE_CATEGORY" val="diagram"/>
  <p:tag name="KSO_WM_TEMPLATE_INDEX" val="16911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bdafafd36af34c5dbfb165fe8a3f496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8f80e9799504b54bc6bf58c0368834d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169118_1*i*7"/>
  <p:tag name="KSO_WM_TEMPLATE_CATEGORY" val="diagram"/>
  <p:tag name="KSO_WM_TEMPLATE_INDEX" val="1691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1.xml><?xml version="1.0" encoding="utf-8"?>
<p:tagLst xmlns:p="http://schemas.openxmlformats.org/presentationml/2006/main">
  <p:tag name="KSO_WM_UNIT_PLACING_PICTURE_USER_VIEWPORT" val="{&quot;height&quot;:7140,&quot;width&quot;:9390}"/>
</p:tagLst>
</file>

<file path=ppt/tags/tag582.xml><?xml version="1.0" encoding="utf-8"?>
<p:tagLst xmlns:p="http://schemas.openxmlformats.org/presentationml/2006/main">
  <p:tag name="KSO_WM_UNIT_PLACING_PICTURE_USER_VIEWPORT" val="{&quot;height&quot;:4397,&quot;width&quot;:4951}"/>
</p:tagLst>
</file>

<file path=ppt/tags/tag583.xml><?xml version="1.0" encoding="utf-8"?>
<p:tagLst xmlns:p="http://schemas.openxmlformats.org/presentationml/2006/main">
  <p:tag name="KSO_WM_UNIT_PLACING_PICTURE_USER_VIEWPORT" val="{&quot;height&quot;:4259,&quot;width&quot;:5115}"/>
</p:tagLst>
</file>

<file path=ppt/tags/tag584.xml><?xml version="1.0" encoding="utf-8"?>
<p:tagLst xmlns:p="http://schemas.openxmlformats.org/presentationml/2006/main">
  <p:tag name="KSO_WM_BEAUTIFY_FLAG" val="#wm#"/>
  <p:tag name="KSO_WM_TEMPLATE_CATEGORY" val="diagram"/>
  <p:tag name="KSO_WM_TEMPLATE_INDEX" val="16911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SLIDE_ID" val="diagram169118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3"/>
  <p:tag name="KSO_WM_SLIDE_POSITION" val="0*26"/>
  <p:tag name="KSO_WM_TAG_VERSION" val="1.0"/>
  <p:tag name="KSO_WM_SLIDE_LAYOUT" val="a_d"/>
  <p:tag name="KSO_WM_SLIDE_LAYOUT_CNT" val="1_5"/>
  <p:tag name="KSO_WM_CHIP_GROUPID" val="5fab54f0341d2fac3cfce989"/>
  <p:tag name="KSO_WM_SLIDE_BK_DARK_LIGHT" val="2"/>
  <p:tag name="KSO_WM_SLIDE_BACKGROUND_TYPE" val="general"/>
  <p:tag name="KSO_WM_SLIDE_SUPPORT_FEATURE_TYPE" val="1"/>
  <p:tag name="KSO_WM_TEMPLATE_ASSEMBLE_XID" val="5fb5d8832a846156eda54853"/>
  <p:tag name="KSO_WM_TEMPLATE_ASSEMBLE_GROUPID" val="5fb5d8832a846156eda54853"/>
  <p:tag name="KSO_WM_SLIDE_BACKGROUND" val="[&quot;leftRight&quot;]"/>
  <p:tag name="KSO_WM_SLIDE_RATIO" val="1.777778"/>
  <p:tag name="KSO_WM_CHIP_DECFILLPROP" val="[]"/>
  <p:tag name="FIXED_XID_TMP" val="5fab54f0341d2fac3cfce989"/>
  <p:tag name="KSO_WM_SPECIAL_SOURCE" val="bdnull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1afb2d4e9c364fc3bcc26f8fcc7fb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e8339e007ec4b6cb0f5fe9e362d9b3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cdb2dab0e8ce4ac49715c59b976e7c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f55e5e0434e3d97d1f21f736aed66"/>
  <p:tag name="KSO_WM_SLIDE_BACKGROUND_TYPE" val="frame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bd25b0371f884bbca253cd7fe78f14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64fa65a50f4c2791ea7c3542e9164f"/>
  <p:tag name="KSO_WM_SLIDE_BACKGROUND_TYPE" val="frame"/>
</p:tagLst>
</file>

<file path=ppt/tags/tag5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66_1*a*1"/>
  <p:tag name="KSO_WM_TEMPLATE_CATEGORY" val="diagram"/>
  <p:tag name="KSO_WM_TEMPLATE_INDEX" val="2021586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fe1dac7c2048b789bfa0c5d540fb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1a2b782e7944cf80a000bcfb399a52"/>
  <p:tag name="KSO_WM_UNIT_TEXT_FILL_FORE_SCHEMECOLOR_INDEX_BRIGHTNESS" val="0"/>
  <p:tag name="KSO_WM_UNIT_TEXT_FILL_FORE_SCHEMECOLOR_INDEX" val="13"/>
  <p:tag name="KSO_WM_UNIT_TEXT_FILL_TYPE" val="1"/>
  <p:tag name="KSO_WM_TEMPLATE_ASSEMBLE_XID" val="5fb1e05530a0f79ad1c42ccd"/>
  <p:tag name="KSO_WM_TEMPLATE_ASSEMBLE_GROUPID" val="5fb1e05530a0f79ad1c42ccd"/>
</p:tagLst>
</file>

<file path=ppt/tags/tag589.xml><?xml version="1.0" encoding="utf-8"?>
<p:tagLst xmlns:p="http://schemas.openxmlformats.org/presentationml/2006/main">
  <p:tag name="KSO_WM_BEAUTIFY_FLAG" val="#wm#"/>
  <p:tag name="KSO_WM_TEMPLATE_CATEGORY" val="diagram"/>
  <p:tag name="KSO_WM_TEMPLATE_INDEX" val="20215866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0848304715a2107802595"/>
  <p:tag name="KSO_WM_CHIP_FILLPROP" val="[[{&quot;text_align&quot;:&quot;cm&quot;,&quot;text_direction&quot;:&quot;horizontal&quot;,&quot;support_big_font&quot;:false,&quot;fill_id&quot;:&quot;26c09458dcf84226809132cb0ad4113b&quot;,&quot;fill_align&quot;:&quot;cm&quot;,&quot;chip_types&quot;:[&quot;header&quot;]},{&quot;text_align&quot;:&quot;lm&quot;,&quot;text_direction&quot;:&quot;horizontal&quot;,&quot;support_big_font&quot;:false,&quot;fill_id&quot;:&quot;a668eca2aa1144ccae4d59ab8ffcd649&quot;,&quot;fill_align&quot;:&quot;lm&quot;,&quot;chip_types&quot;:[&quot;text&quot;,&quot;picture&quot;]},{&quot;text_align&quot;:&quot;lm&quot;,&quot;text_direction&quot;:&quot;horizontal&quot;,&quot;support_big_font&quot;:false,&quot;fill_id&quot;:&quot;ffa3f0fb155e44e596006838108d8f4a&quot;,&quot;fill_align&quot;:&quot;lm&quot;,&quot;chip_types&quot;:[&quot;text&quot;,&quot;picture&quot;]},{&quot;text_align&quot;:&quot;lm&quot;,&quot;text_direction&quot;:&quot;horizontal&quot;,&quot;support_big_font&quot;:false,&quot;fill_id&quot;:&quot;245a08c7a9e14e6882892bc43f1497a0&quot;,&quot;fill_align&quot;:&quot;lm&quot;,&quot;chip_types&quot;:[&quot;text&quot;,&quot;picture&quot;]}],[{&quot;text_align&quot;:&quot;cm&quot;,&quot;text_direction&quot;:&quot;horizontal&quot;,&quot;support_big_font&quot;:false,&quot;fill_id&quot;:&quot;26c09458dcf84226809132cb0ad4113b&quot;,&quot;fill_align&quot;:&quot;cm&quot;,&quot;chip_types&quot;:[&quot;header&quot;]},{&quot;text_align&quot;:&quot;ct&quot;,&quot;text_direction&quot;:&quot;horizontal&quot;,&quot;support_big_font&quot;:false,&quot;fill_id&quot;:&quot;a668eca2aa1144ccae4d59ab8ffcd649&quot;,&quot;fill_align&quot;:&quot;ct&quot;,&quot;chip_types&quot;:[&quot;pictext&quot;]},{&quot;text_align&quot;:&quot;ct&quot;,&quot;text_direction&quot;:&quot;horizontal&quot;,&quot;support_big_font&quot;:false,&quot;fill_id&quot;:&quot;ffa3f0fb155e44e596006838108d8f4a&quot;,&quot;fill_align&quot;:&quot;ct&quot;,&quot;chip_types&quot;:[&quot;pictext&quot;]},{&quot;text_align&quot;:&quot;ct&quot;,&quot;text_direction&quot;:&quot;horizontal&quot;,&quot;support_big_font&quot;:false,&quot;fill_id&quot;:&quot;245a08c7a9e14e6882892bc43f1497a0&quot;,&quot;fill_align&quot;:&quot;ct&quot;,&quot;chip_types&quot;:[&quot;pictext&quot;]}],[{&quot;text_align&quot;:&quot;cm&quot;,&quot;text_direction&quot;:&quot;horizontal&quot;,&quot;support_big_font&quot;:false,&quot;fill_id&quot;:&quot;26c09458dcf84226809132cb0ad4113b&quot;,&quot;fill_align&quot;:&quot;cm&quot;,&quot;chip_types&quot;:[&quot;header&quot;]},{&quot;text_align&quot;:&quot;rt&quot;,&quot;text_direction&quot;:&quot;horizontal&quot;,&quot;support_big_font&quot;:false,&quot;fill_id&quot;:&quot;a668eca2aa1144ccae4d59ab8ffcd649&quot;,&quot;fill_align&quot;:&quot;rt&quot;,&quot;chip_types&quot;:[&quot;text&quot;]},{&quot;text_align&quot;:&quot;ct&quot;,&quot;text_direction&quot;:&quot;horizontal&quot;,&quot;support_big_font&quot;:false,&quot;fill_id&quot;:&quot;ffa3f0fb155e44e596006838108d8f4a&quot;,&quot;fill_align&quot;:&quot;ct&quot;,&quot;chip_types&quot;:[&quot;pictext&quot;,&quot;picture&quot;]},{&quot;text_align&quot;:&quot;lt&quot;,&quot;text_direction&quot;:&quot;horizontal&quot;,&quot;support_big_font&quot;:false,&quot;fill_id&quot;:&quot;245a08c7a9e14e6882892bc43f1497a0&quot;,&quot;fill_align&quot;:&quot;lt&quot;,&quot;chip_types&quot;:[&quot;text&quot;]}]]"/>
  <p:tag name="KSO_WM_SLIDE_ID" val="diagram2021586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7*372"/>
  <p:tag name="KSO_WM_SLIDE_POSITION" val="71*84"/>
  <p:tag name="KSO_WM_TAG_VERSION" val="1.0"/>
  <p:tag name="KSO_WM_SLIDE_LAYOUT" val="a_d_f"/>
  <p:tag name="KSO_WM_SLIDE_LAYOUT_CNT" val="1_2_1"/>
  <p:tag name="KSO_WM_CHIP_GROUPID" val="5ef0848304715a2107802594"/>
  <p:tag name="KSO_WM_SLIDE_BK_DARK_LIGHT" val="2"/>
  <p:tag name="KSO_WM_SLIDE_BACKGROUND_TYPE" val="frame"/>
  <p:tag name="KSO_WM_SLIDE_SUPPORT_FEATURE_TYPE" val="0"/>
  <p:tag name="KSO_WM_TEMPLATE_ASSEMBLE_XID" val="5fb1e05530a0f79ad1c42ccd"/>
  <p:tag name="KSO_WM_TEMPLATE_ASSEMBLE_GROUPID" val="5fb1e05530a0f79ad1c42ccd"/>
  <p:tag name="KSO_WM_SLIDE_BACKGROUND" val="[&quot;general&quot;,&quot;frame&quot;]"/>
  <p:tag name="KSO_WM_SLIDE_RATIO" val="1.777778"/>
  <p:tag name="KSO_WM_CHIP_DECFILLPROP" val="[]"/>
  <p:tag name="FIXED_XID_TMP" val="5fab54f0341d2fac3cfce989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TEMPLATE_THUMBS_INDEX" val="1、6、10、14、20、26、27、28、29、31"/>
  <p:tag name="KSO_WM_SLIDE_COLORSCHEME_VERSION" val="3.2"/>
  <p:tag name="KSO_WM_SLIDE_CONSTRAINT" val="%7b%22slideConstraint%22%3a%7b%22seriesAreas%22%3a%5b%5d%2c%22singleAreas%22%3a%5b%7b%22shapes%22%3a%5b7%5d%2c%22serialConstraintIndex%22%3a-1%2c%22areatextmark%22%3a0%2c%22pictureprocessmark%22%3a0%7d%5d%7d%7d"/>
  <p:tag name="KSO_WM_SLIDE_CAN_ADD_NAVIG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16T10:13:43&quot;,&quot;maxSize&quot;:{&quot;size1&quot;:46.700000000000003},&quot;minSize&quot;:{&quot;size1&quot;:26.699999999999999},&quot;normalSize&quot;:{&quot;size1&quot;:26.699999999999999},&quot;subLayout&quot;:[{&quot;id&quot;:&quot;2020-11-16T10:13:43&quot;,&quot;margin&quot;:{&quot;bottom&quot;:0.026000002399086952,&quot;left&quot;:2.5399999618530273,&quot;right&quot;:2.5399999618530273,&quot;top&quot;:2.9630000591278076},&quot;type&quot;:0},{&quot;direction&quot;:1,&quot;id&quot;:&quot;2020-11-16T10:13:43&quot;,&quot;maxSize&quot;:{&quot;size1&quot;:41.299999999999997},&quot;minSize&quot;:{&quot;size1&quot;:33.799999999999997},&quot;normalSize&quot;:{&quot;size1&quot;:33.799999999999997},&quot;subLayout&quot;:[{&quot;id&quot;:&quot;2020-11-16T10:13:43&quot;,&quot;margin&quot;:{&quot;bottom&quot;:2.9630000591278076,&quot;left&quot;:2.5399999618530273,&quot;right&quot;:0.026000002399086952,&quot;top&quot;:0.81999999284744263},&quot;type&quot;:0},{&quot;direction&quot;:1,&quot;id&quot;:&quot;2020-11-16T10:13:43&quot;,&quot;maxSize&quot;:{&quot;size1&quot;:45.299999999999997},&quot;minSize&quot;:{&quot;size1&quot;:34},&quot;normalSize&quot;:{&quot;size1&quot;:45.299999999999997},&quot;subLayout&quot;:[{&quot;id&quot;:&quot;2020-11-16T10:13:43&quot;,&quot;margin&quot;:{&quot;bottom&quot;:2.9630000591278076,&quot;left&quot;:0.81999999284744263,&quot;right&quot;:0.026000002399086952,&quot;top&quot;:0.81999999284744263},&quot;type&quot;:0},{&quot;id&quot;:&quot;2020-11-16T10:13:43&quot;,&quot;margin&quot;:{&quot;bottom&quot;:2.9630000591278076,&quot;left&quot;:0.81999999284744263,&quot;right&quot;:2.5399999618530273,&quot;top&quot;:0.81999999284744263},&quot;type&quot;:0}],&quot;type&quot;:0}],&quot;type&quot;:0}],&quot;type&quot;:0}"/>
  <p:tag name="KSO_WM_SPECIAL_SOURCE" val="bdnull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64dcfec972a7462498acaa1def1d55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3f824ed35054a20a29e140827055395"/>
  <p:tag name="KSO_WM_SLIDE_BACKGROUND_TYPE" val="bottomTop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1afb2d4e9c364fc3bcc26f8fcc7fb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e8339e007ec4b6cb0f5fe9e362d9b3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cdb2dab0e8ce4ac49715c59b976e7c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f55e5e0434e3d97d1f21f736aed66"/>
  <p:tag name="KSO_WM_SLIDE_BACKGROUND_TYPE" val="frame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bd25b0371f884bbca253cd7fe78f14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64fa65a50f4c2791ea7c3542e9164f"/>
  <p:tag name="KSO_WM_SLIDE_BACKGROUND_TYPE" val="frame"/>
</p:tagLst>
</file>

<file path=ppt/tags/tag5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66_1*a*1"/>
  <p:tag name="KSO_WM_TEMPLATE_CATEGORY" val="diagram"/>
  <p:tag name="KSO_WM_TEMPLATE_INDEX" val="2021586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fe1dac7c2048b789bfa0c5d540fb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1a2b782e7944cf80a000bcfb399a52"/>
  <p:tag name="KSO_WM_UNIT_TEXT_FILL_FORE_SCHEMECOLOR_INDEX_BRIGHTNESS" val="0"/>
  <p:tag name="KSO_WM_UNIT_TEXT_FILL_FORE_SCHEMECOLOR_INDEX" val="13"/>
  <p:tag name="KSO_WM_UNIT_TEXT_FILL_TYPE" val="1"/>
  <p:tag name="KSO_WM_TEMPLATE_ASSEMBLE_XID" val="5fb1e05530a0f79ad1c42ccd"/>
  <p:tag name="KSO_WM_TEMPLATE_ASSEMBLE_GROUPID" val="5fb1e05530a0f79ad1c42ccd"/>
</p:tagLst>
</file>

<file path=ppt/tags/tag594.xml><?xml version="1.0" encoding="utf-8"?>
<p:tagLst xmlns:p="http://schemas.openxmlformats.org/presentationml/2006/main">
  <p:tag name="KSO_WM_BEAUTIFY_FLAG" val="#wm#"/>
  <p:tag name="KSO_WM_TEMPLATE_CATEGORY" val="diagram"/>
  <p:tag name="KSO_WM_TEMPLATE_INDEX" val="20215866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0848304715a2107802595"/>
  <p:tag name="KSO_WM_CHIP_FILLPROP" val="[[{&quot;text_align&quot;:&quot;cm&quot;,&quot;text_direction&quot;:&quot;horizontal&quot;,&quot;support_big_font&quot;:false,&quot;fill_id&quot;:&quot;26c09458dcf84226809132cb0ad4113b&quot;,&quot;fill_align&quot;:&quot;cm&quot;,&quot;chip_types&quot;:[&quot;header&quot;]},{&quot;text_align&quot;:&quot;lm&quot;,&quot;text_direction&quot;:&quot;horizontal&quot;,&quot;support_big_font&quot;:false,&quot;fill_id&quot;:&quot;a668eca2aa1144ccae4d59ab8ffcd649&quot;,&quot;fill_align&quot;:&quot;lm&quot;,&quot;chip_types&quot;:[&quot;text&quot;,&quot;picture&quot;]},{&quot;text_align&quot;:&quot;lm&quot;,&quot;text_direction&quot;:&quot;horizontal&quot;,&quot;support_big_font&quot;:false,&quot;fill_id&quot;:&quot;ffa3f0fb155e44e596006838108d8f4a&quot;,&quot;fill_align&quot;:&quot;lm&quot;,&quot;chip_types&quot;:[&quot;text&quot;,&quot;picture&quot;]},{&quot;text_align&quot;:&quot;lm&quot;,&quot;text_direction&quot;:&quot;horizontal&quot;,&quot;support_big_font&quot;:false,&quot;fill_id&quot;:&quot;245a08c7a9e14e6882892bc43f1497a0&quot;,&quot;fill_align&quot;:&quot;lm&quot;,&quot;chip_types&quot;:[&quot;text&quot;,&quot;picture&quot;]}],[{&quot;text_align&quot;:&quot;cm&quot;,&quot;text_direction&quot;:&quot;horizontal&quot;,&quot;support_big_font&quot;:false,&quot;fill_id&quot;:&quot;26c09458dcf84226809132cb0ad4113b&quot;,&quot;fill_align&quot;:&quot;cm&quot;,&quot;chip_types&quot;:[&quot;header&quot;]},{&quot;text_align&quot;:&quot;ct&quot;,&quot;text_direction&quot;:&quot;horizontal&quot;,&quot;support_big_font&quot;:false,&quot;fill_id&quot;:&quot;a668eca2aa1144ccae4d59ab8ffcd649&quot;,&quot;fill_align&quot;:&quot;ct&quot;,&quot;chip_types&quot;:[&quot;pictext&quot;]},{&quot;text_align&quot;:&quot;ct&quot;,&quot;text_direction&quot;:&quot;horizontal&quot;,&quot;support_big_font&quot;:false,&quot;fill_id&quot;:&quot;ffa3f0fb155e44e596006838108d8f4a&quot;,&quot;fill_align&quot;:&quot;ct&quot;,&quot;chip_types&quot;:[&quot;pictext&quot;]},{&quot;text_align&quot;:&quot;ct&quot;,&quot;text_direction&quot;:&quot;horizontal&quot;,&quot;support_big_font&quot;:false,&quot;fill_id&quot;:&quot;245a08c7a9e14e6882892bc43f1497a0&quot;,&quot;fill_align&quot;:&quot;ct&quot;,&quot;chip_types&quot;:[&quot;pictext&quot;]}],[{&quot;text_align&quot;:&quot;cm&quot;,&quot;text_direction&quot;:&quot;horizontal&quot;,&quot;support_big_font&quot;:false,&quot;fill_id&quot;:&quot;26c09458dcf84226809132cb0ad4113b&quot;,&quot;fill_align&quot;:&quot;cm&quot;,&quot;chip_types&quot;:[&quot;header&quot;]},{&quot;text_align&quot;:&quot;rt&quot;,&quot;text_direction&quot;:&quot;horizontal&quot;,&quot;support_big_font&quot;:false,&quot;fill_id&quot;:&quot;a668eca2aa1144ccae4d59ab8ffcd649&quot;,&quot;fill_align&quot;:&quot;rt&quot;,&quot;chip_types&quot;:[&quot;text&quot;]},{&quot;text_align&quot;:&quot;ct&quot;,&quot;text_direction&quot;:&quot;horizontal&quot;,&quot;support_big_font&quot;:false,&quot;fill_id&quot;:&quot;ffa3f0fb155e44e596006838108d8f4a&quot;,&quot;fill_align&quot;:&quot;ct&quot;,&quot;chip_types&quot;:[&quot;pictext&quot;,&quot;picture&quot;]},{&quot;text_align&quot;:&quot;lt&quot;,&quot;text_direction&quot;:&quot;horizontal&quot;,&quot;support_big_font&quot;:false,&quot;fill_id&quot;:&quot;245a08c7a9e14e6882892bc43f1497a0&quot;,&quot;fill_align&quot;:&quot;lt&quot;,&quot;chip_types&quot;:[&quot;text&quot;]}]]"/>
  <p:tag name="KSO_WM_SLIDE_ID" val="diagram2021586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7*372"/>
  <p:tag name="KSO_WM_SLIDE_POSITION" val="71*84"/>
  <p:tag name="KSO_WM_TAG_VERSION" val="1.0"/>
  <p:tag name="KSO_WM_SLIDE_LAYOUT" val="a_d_f"/>
  <p:tag name="KSO_WM_SLIDE_LAYOUT_CNT" val="1_2_1"/>
  <p:tag name="KSO_WM_CHIP_GROUPID" val="5ef0848304715a2107802594"/>
  <p:tag name="KSO_WM_SLIDE_BK_DARK_LIGHT" val="2"/>
  <p:tag name="KSO_WM_SLIDE_BACKGROUND_TYPE" val="frame"/>
  <p:tag name="KSO_WM_SLIDE_SUPPORT_FEATURE_TYPE" val="0"/>
  <p:tag name="KSO_WM_TEMPLATE_ASSEMBLE_XID" val="5fb1e05530a0f79ad1c42ccd"/>
  <p:tag name="KSO_WM_TEMPLATE_ASSEMBLE_GROUPID" val="5fb1e05530a0f79ad1c42ccd"/>
  <p:tag name="KSO_WM_SLIDE_BACKGROUND" val="[&quot;general&quot;,&quot;frame&quot;]"/>
  <p:tag name="KSO_WM_SLIDE_RATIO" val="1.777778"/>
  <p:tag name="KSO_WM_CHIP_DECFILLPROP" val="[]"/>
  <p:tag name="FIXED_XID_TMP" val="5fab54f0341d2fac3cfce989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TEMPLATE_THUMBS_INDEX" val="1、6、10、14、20、26、27、28、29、31"/>
  <p:tag name="KSO_WM_SLIDE_COLORSCHEME_VERSION" val="3.2"/>
  <p:tag name="KSO_WM_SLIDE_CONSTRAINT" val="%7b%22slideConstraint%22%3a%7b%22seriesAreas%22%3a%5b%5d%2c%22singleAreas%22%3a%5b%7b%22shapes%22%3a%5b7%5d%2c%22serialConstraintIndex%22%3a-1%2c%22areatextmark%22%3a0%2c%22pictureprocessmark%22%3a0%7d%5d%7d%7d"/>
  <p:tag name="KSO_WM_SLIDE_CAN_ADD_NAVIG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16T10:13:43&quot;,&quot;maxSize&quot;:{&quot;size1&quot;:46.700000000000003},&quot;minSize&quot;:{&quot;size1&quot;:26.699999999999999},&quot;normalSize&quot;:{&quot;size1&quot;:26.699999999999999},&quot;subLayout&quot;:[{&quot;id&quot;:&quot;2020-11-16T10:13:43&quot;,&quot;margin&quot;:{&quot;bottom&quot;:0.026000002399086952,&quot;left&quot;:2.5399999618530273,&quot;right&quot;:2.5399999618530273,&quot;top&quot;:2.9630000591278076},&quot;type&quot;:0},{&quot;direction&quot;:1,&quot;id&quot;:&quot;2020-11-16T10:13:43&quot;,&quot;maxSize&quot;:{&quot;size1&quot;:41.299999999999997},&quot;minSize&quot;:{&quot;size1&quot;:33.799999999999997},&quot;normalSize&quot;:{&quot;size1&quot;:33.799999999999997},&quot;subLayout&quot;:[{&quot;id&quot;:&quot;2020-11-16T10:13:43&quot;,&quot;margin&quot;:{&quot;bottom&quot;:2.9630000591278076,&quot;left&quot;:2.5399999618530273,&quot;right&quot;:0.026000002399086952,&quot;top&quot;:0.81999999284744263},&quot;type&quot;:0},{&quot;direction&quot;:1,&quot;id&quot;:&quot;2020-11-16T10:13:43&quot;,&quot;maxSize&quot;:{&quot;size1&quot;:45.299999999999997},&quot;minSize&quot;:{&quot;size1&quot;:34},&quot;normalSize&quot;:{&quot;size1&quot;:45.299999999999997},&quot;subLayout&quot;:[{&quot;id&quot;:&quot;2020-11-16T10:13:43&quot;,&quot;margin&quot;:{&quot;bottom&quot;:2.9630000591278076,&quot;left&quot;:0.81999999284744263,&quot;right&quot;:0.026000002399086952,&quot;top&quot;:0.81999999284744263},&quot;type&quot;:0},{&quot;id&quot;:&quot;2020-11-16T10:13:43&quot;,&quot;margin&quot;:{&quot;bottom&quot;:2.9630000591278076,&quot;left&quot;:0.81999999284744263,&quot;right&quot;:2.5399999618530273,&quot;top&quot;:0.81999999284744263},&quot;type&quot;:0}],&quot;type&quot;:0}],&quot;type&quot;:0}],&quot;type&quot;:0}"/>
  <p:tag name="KSO_WM_SPECIAL_SOURCE" val="bdnull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1afb2d4e9c364fc3bcc26f8fcc7fb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e8339e007ec4b6cb0f5fe9e362d9b3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cdb2dab0e8ce4ac49715c59b976e7c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f55e5e0434e3d97d1f21f736aed66"/>
  <p:tag name="KSO_WM_SLIDE_BACKGROUND_TYPE" val="frame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bd25b0371f884bbca253cd7fe78f14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64fa65a50f4c2791ea7c3542e9164f"/>
  <p:tag name="KSO_WM_SLIDE_BACKGROUND_TYPE" val="frame"/>
</p:tagLst>
</file>

<file path=ppt/tags/tag5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66_1*a*1"/>
  <p:tag name="KSO_WM_TEMPLATE_CATEGORY" val="diagram"/>
  <p:tag name="KSO_WM_TEMPLATE_INDEX" val="2021586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fe1dac7c2048b789bfa0c5d540fb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1a2b782e7944cf80a000bcfb399a52"/>
  <p:tag name="KSO_WM_UNIT_TEXT_FILL_FORE_SCHEMECOLOR_INDEX_BRIGHTNESS" val="0"/>
  <p:tag name="KSO_WM_UNIT_TEXT_FILL_FORE_SCHEMECOLOR_INDEX" val="13"/>
  <p:tag name="KSO_WM_UNIT_TEXT_FILL_TYPE" val="1"/>
  <p:tag name="KSO_WM_TEMPLATE_ASSEMBLE_XID" val="5fb1e05530a0f79ad1c42ccd"/>
  <p:tag name="KSO_WM_TEMPLATE_ASSEMBLE_GROUPID" val="5fb1e05530a0f79ad1c42ccd"/>
</p:tagLst>
</file>

<file path=ppt/tags/tag599.xml><?xml version="1.0" encoding="utf-8"?>
<p:tagLst xmlns:p="http://schemas.openxmlformats.org/presentationml/2006/main">
  <p:tag name="KSO_WM_BEAUTIFY_FLAG" val="#wm#"/>
  <p:tag name="KSO_WM_TEMPLATE_CATEGORY" val="diagram"/>
  <p:tag name="KSO_WM_TEMPLATE_INDEX" val="20215866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0848304715a2107802595"/>
  <p:tag name="KSO_WM_CHIP_FILLPROP" val="[[{&quot;text_align&quot;:&quot;cm&quot;,&quot;text_direction&quot;:&quot;horizontal&quot;,&quot;support_big_font&quot;:false,&quot;fill_id&quot;:&quot;26c09458dcf84226809132cb0ad4113b&quot;,&quot;fill_align&quot;:&quot;cm&quot;,&quot;chip_types&quot;:[&quot;header&quot;]},{&quot;text_align&quot;:&quot;lm&quot;,&quot;text_direction&quot;:&quot;horizontal&quot;,&quot;support_big_font&quot;:false,&quot;fill_id&quot;:&quot;a668eca2aa1144ccae4d59ab8ffcd649&quot;,&quot;fill_align&quot;:&quot;lm&quot;,&quot;chip_types&quot;:[&quot;text&quot;,&quot;picture&quot;]},{&quot;text_align&quot;:&quot;lm&quot;,&quot;text_direction&quot;:&quot;horizontal&quot;,&quot;support_big_font&quot;:false,&quot;fill_id&quot;:&quot;ffa3f0fb155e44e596006838108d8f4a&quot;,&quot;fill_align&quot;:&quot;lm&quot;,&quot;chip_types&quot;:[&quot;text&quot;,&quot;picture&quot;]},{&quot;text_align&quot;:&quot;lm&quot;,&quot;text_direction&quot;:&quot;horizontal&quot;,&quot;support_big_font&quot;:false,&quot;fill_id&quot;:&quot;245a08c7a9e14e6882892bc43f1497a0&quot;,&quot;fill_align&quot;:&quot;lm&quot;,&quot;chip_types&quot;:[&quot;text&quot;,&quot;picture&quot;]}],[{&quot;text_align&quot;:&quot;cm&quot;,&quot;text_direction&quot;:&quot;horizontal&quot;,&quot;support_big_font&quot;:false,&quot;fill_id&quot;:&quot;26c09458dcf84226809132cb0ad4113b&quot;,&quot;fill_align&quot;:&quot;cm&quot;,&quot;chip_types&quot;:[&quot;header&quot;]},{&quot;text_align&quot;:&quot;ct&quot;,&quot;text_direction&quot;:&quot;horizontal&quot;,&quot;support_big_font&quot;:false,&quot;fill_id&quot;:&quot;a668eca2aa1144ccae4d59ab8ffcd649&quot;,&quot;fill_align&quot;:&quot;ct&quot;,&quot;chip_types&quot;:[&quot;pictext&quot;]},{&quot;text_align&quot;:&quot;ct&quot;,&quot;text_direction&quot;:&quot;horizontal&quot;,&quot;support_big_font&quot;:false,&quot;fill_id&quot;:&quot;ffa3f0fb155e44e596006838108d8f4a&quot;,&quot;fill_align&quot;:&quot;ct&quot;,&quot;chip_types&quot;:[&quot;pictext&quot;]},{&quot;text_align&quot;:&quot;ct&quot;,&quot;text_direction&quot;:&quot;horizontal&quot;,&quot;support_big_font&quot;:false,&quot;fill_id&quot;:&quot;245a08c7a9e14e6882892bc43f1497a0&quot;,&quot;fill_align&quot;:&quot;ct&quot;,&quot;chip_types&quot;:[&quot;pictext&quot;]}],[{&quot;text_align&quot;:&quot;cm&quot;,&quot;text_direction&quot;:&quot;horizontal&quot;,&quot;support_big_font&quot;:false,&quot;fill_id&quot;:&quot;26c09458dcf84226809132cb0ad4113b&quot;,&quot;fill_align&quot;:&quot;cm&quot;,&quot;chip_types&quot;:[&quot;header&quot;]},{&quot;text_align&quot;:&quot;rt&quot;,&quot;text_direction&quot;:&quot;horizontal&quot;,&quot;support_big_font&quot;:false,&quot;fill_id&quot;:&quot;a668eca2aa1144ccae4d59ab8ffcd649&quot;,&quot;fill_align&quot;:&quot;rt&quot;,&quot;chip_types&quot;:[&quot;text&quot;]},{&quot;text_align&quot;:&quot;ct&quot;,&quot;text_direction&quot;:&quot;horizontal&quot;,&quot;support_big_font&quot;:false,&quot;fill_id&quot;:&quot;ffa3f0fb155e44e596006838108d8f4a&quot;,&quot;fill_align&quot;:&quot;ct&quot;,&quot;chip_types&quot;:[&quot;pictext&quot;,&quot;picture&quot;]},{&quot;text_align&quot;:&quot;lt&quot;,&quot;text_direction&quot;:&quot;horizontal&quot;,&quot;support_big_font&quot;:false,&quot;fill_id&quot;:&quot;245a08c7a9e14e6882892bc43f1497a0&quot;,&quot;fill_align&quot;:&quot;lt&quot;,&quot;chip_types&quot;:[&quot;text&quot;]}]]"/>
  <p:tag name="KSO_WM_SLIDE_ID" val="diagram2021586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7*372"/>
  <p:tag name="KSO_WM_SLIDE_POSITION" val="71*84"/>
  <p:tag name="KSO_WM_TAG_VERSION" val="1.0"/>
  <p:tag name="KSO_WM_SLIDE_LAYOUT" val="a_d_f"/>
  <p:tag name="KSO_WM_SLIDE_LAYOUT_CNT" val="1_2_1"/>
  <p:tag name="KSO_WM_CHIP_GROUPID" val="5ef0848304715a2107802594"/>
  <p:tag name="KSO_WM_SLIDE_BK_DARK_LIGHT" val="2"/>
  <p:tag name="KSO_WM_SLIDE_BACKGROUND_TYPE" val="frame"/>
  <p:tag name="KSO_WM_SLIDE_SUPPORT_FEATURE_TYPE" val="0"/>
  <p:tag name="KSO_WM_TEMPLATE_ASSEMBLE_XID" val="5fb1e05530a0f79ad1c42ccd"/>
  <p:tag name="KSO_WM_TEMPLATE_ASSEMBLE_GROUPID" val="5fb1e05530a0f79ad1c42ccd"/>
  <p:tag name="KSO_WM_SLIDE_BACKGROUND" val="[&quot;general&quot;,&quot;frame&quot;]"/>
  <p:tag name="KSO_WM_SLIDE_RATIO" val="1.777778"/>
  <p:tag name="KSO_WM_CHIP_DECFILLPROP" val="[]"/>
  <p:tag name="FIXED_XID_TMP" val="5fab54f0341d2fac3cfce989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TEMPLATE_THUMBS_INDEX" val="1、6、10、14、20、26、27、28、29、31"/>
  <p:tag name="KSO_WM_SLIDE_COLORSCHEME_VERSION" val="3.2"/>
  <p:tag name="KSO_WM_SLIDE_CONSTRAINT" val="%7b%22slideConstraint%22%3a%7b%22seriesAreas%22%3a%5b%5d%2c%22singleAreas%22%3a%5b%7b%22shapes%22%3a%5b7%5d%2c%22serialConstraintIndex%22%3a-1%2c%22areatextmark%22%3a0%2c%22pictureprocessmark%22%3a0%7d%5d%7d%7d"/>
  <p:tag name="KSO_WM_SLIDE_CAN_ADD_NAVIG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16T10:13:43&quot;,&quot;maxSize&quot;:{&quot;size1&quot;:46.700000000000003},&quot;minSize&quot;:{&quot;size1&quot;:26.699999999999999},&quot;normalSize&quot;:{&quot;size1&quot;:26.699999999999999},&quot;subLayout&quot;:[{&quot;id&quot;:&quot;2020-11-16T10:13:43&quot;,&quot;margin&quot;:{&quot;bottom&quot;:0.026000002399086952,&quot;left&quot;:2.5399999618530273,&quot;right&quot;:2.5399999618530273,&quot;top&quot;:2.9630000591278076},&quot;type&quot;:0},{&quot;direction&quot;:1,&quot;id&quot;:&quot;2020-11-16T10:13:43&quot;,&quot;maxSize&quot;:{&quot;size1&quot;:41.299999999999997},&quot;minSize&quot;:{&quot;size1&quot;:33.799999999999997},&quot;normalSize&quot;:{&quot;size1&quot;:33.799999999999997},&quot;subLayout&quot;:[{&quot;id&quot;:&quot;2020-11-16T10:13:43&quot;,&quot;margin&quot;:{&quot;bottom&quot;:2.9630000591278076,&quot;left&quot;:2.5399999618530273,&quot;right&quot;:0.026000002399086952,&quot;top&quot;:0.81999999284744263},&quot;type&quot;:0},{&quot;direction&quot;:1,&quot;id&quot;:&quot;2020-11-16T10:13:43&quot;,&quot;maxSize&quot;:{&quot;size1&quot;:45.299999999999997},&quot;minSize&quot;:{&quot;size1&quot;:34},&quot;normalSize&quot;:{&quot;size1&quot;:45.299999999999997},&quot;subLayout&quot;:[{&quot;id&quot;:&quot;2020-11-16T10:13:43&quot;,&quot;margin&quot;:{&quot;bottom&quot;:2.9630000591278076,&quot;left&quot;:0.81999999284744263,&quot;right&quot;:0.026000002399086952,&quot;top&quot;:0.81999999284744263},&quot;type&quot;:0},{&quot;id&quot;:&quot;2020-11-16T10:13:43&quot;,&quot;margin&quot;:{&quot;bottom&quot;:2.9630000591278076,&quot;left&quot;:0.81999999284744263,&quot;right&quot;:2.5399999618530273,&quot;top&quot;:0.81999999284744263},&quot;type&quot;:0}],&quot;type&quot;:0}],&quot;type&quot;:0}],&quot;type&quot;:0}"/>
  <p:tag name="KSO_WM_SPECIAL_SOURCE" val="bdnull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2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6"/>
  <p:tag name="KSO_WM_UNIT_DEC_AREA_ID" val="07244883dd33408bafb52cdd9dbb0dbe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579c908f372140a1b53dbc4f2d4adb8e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8fca7b6720e54f4a9ce6dc963b8db3f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467d06b71bb49ff96bfd76f401fac37"/>
  <p:tag name="KSO_WM_SLIDE_BACKGROUND_TYPE" val="bottomTop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1afb2d4e9c364fc3bcc26f8fcc7fb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e8339e007ec4b6cb0f5fe9e362d9b3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cdb2dab0e8ce4ac49715c59b976e7c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5f55e5e0434e3d97d1f21f736aed66"/>
  <p:tag name="KSO_WM_SLIDE_BACKGROUND_TYPE" val="frame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bd25b0371f884bbca253cd7fe78f148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64fa65a50f4c2791ea7c3542e9164f"/>
  <p:tag name="KSO_WM_SLIDE_BACKGROUND_TYPE" val="frame"/>
</p:tagLst>
</file>

<file path=ppt/tags/tag6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66_1*a*1"/>
  <p:tag name="KSO_WM_TEMPLATE_CATEGORY" val="diagram"/>
  <p:tag name="KSO_WM_TEMPLATE_INDEX" val="2021586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fe1dac7c2048b789bfa0c5d540fb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1a2b782e7944cf80a000bcfb399a52"/>
  <p:tag name="KSO_WM_UNIT_TEXT_FILL_FORE_SCHEMECOLOR_INDEX_BRIGHTNESS" val="0"/>
  <p:tag name="KSO_WM_UNIT_TEXT_FILL_FORE_SCHEMECOLOR_INDEX" val="13"/>
  <p:tag name="KSO_WM_UNIT_TEXT_FILL_TYPE" val="1"/>
  <p:tag name="KSO_WM_TEMPLATE_ASSEMBLE_XID" val="5fb1e05530a0f79ad1c42ccd"/>
  <p:tag name="KSO_WM_TEMPLATE_ASSEMBLE_GROUPID" val="5fb1e05530a0f79ad1c42ccd"/>
</p:tagLst>
</file>

<file path=ppt/tags/tag60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66_1*f*1"/>
  <p:tag name="KSO_WM_TEMPLATE_CATEGORY" val="diagram"/>
  <p:tag name="KSO_WM_TEMPLATE_INDEX" val="2021586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4233458eb3404800b34e44e535dc2c5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d57cf41d2f44395a2024d6caba54779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5fb1e05530a0f79ad1c42ccd"/>
  <p:tag name="KSO_WM_TEMPLATE_ASSEMBLE_GROUPID" val="5fb1e05530a0f79ad1c42ccd"/>
</p:tagLst>
</file>

<file path=ppt/tags/tag605.xml><?xml version="1.0" encoding="utf-8"?>
<p:tagLst xmlns:p="http://schemas.openxmlformats.org/presentationml/2006/main">
  <p:tag name="KSO_WM_BEAUTIFY_FLAG" val="#wm#"/>
  <p:tag name="KSO_WM_TEMPLATE_CATEGORY" val="diagram"/>
  <p:tag name="KSO_WM_TEMPLATE_INDEX" val="20215866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0848304715a2107802595"/>
  <p:tag name="KSO_WM_CHIP_FILLPROP" val="[[{&quot;text_align&quot;:&quot;cm&quot;,&quot;text_direction&quot;:&quot;horizontal&quot;,&quot;support_big_font&quot;:false,&quot;fill_id&quot;:&quot;26c09458dcf84226809132cb0ad4113b&quot;,&quot;fill_align&quot;:&quot;cm&quot;,&quot;chip_types&quot;:[&quot;header&quot;]},{&quot;text_align&quot;:&quot;lm&quot;,&quot;text_direction&quot;:&quot;horizontal&quot;,&quot;support_big_font&quot;:false,&quot;fill_id&quot;:&quot;a668eca2aa1144ccae4d59ab8ffcd649&quot;,&quot;fill_align&quot;:&quot;lm&quot;,&quot;chip_types&quot;:[&quot;text&quot;,&quot;picture&quot;]},{&quot;text_align&quot;:&quot;lm&quot;,&quot;text_direction&quot;:&quot;horizontal&quot;,&quot;support_big_font&quot;:false,&quot;fill_id&quot;:&quot;ffa3f0fb155e44e596006838108d8f4a&quot;,&quot;fill_align&quot;:&quot;lm&quot;,&quot;chip_types&quot;:[&quot;text&quot;,&quot;picture&quot;]},{&quot;text_align&quot;:&quot;lm&quot;,&quot;text_direction&quot;:&quot;horizontal&quot;,&quot;support_big_font&quot;:false,&quot;fill_id&quot;:&quot;245a08c7a9e14e6882892bc43f1497a0&quot;,&quot;fill_align&quot;:&quot;lm&quot;,&quot;chip_types&quot;:[&quot;text&quot;,&quot;picture&quot;]}],[{&quot;text_align&quot;:&quot;cm&quot;,&quot;text_direction&quot;:&quot;horizontal&quot;,&quot;support_big_font&quot;:false,&quot;fill_id&quot;:&quot;26c09458dcf84226809132cb0ad4113b&quot;,&quot;fill_align&quot;:&quot;cm&quot;,&quot;chip_types&quot;:[&quot;header&quot;]},{&quot;text_align&quot;:&quot;ct&quot;,&quot;text_direction&quot;:&quot;horizontal&quot;,&quot;support_big_font&quot;:false,&quot;fill_id&quot;:&quot;a668eca2aa1144ccae4d59ab8ffcd649&quot;,&quot;fill_align&quot;:&quot;ct&quot;,&quot;chip_types&quot;:[&quot;pictext&quot;]},{&quot;text_align&quot;:&quot;ct&quot;,&quot;text_direction&quot;:&quot;horizontal&quot;,&quot;support_big_font&quot;:false,&quot;fill_id&quot;:&quot;ffa3f0fb155e44e596006838108d8f4a&quot;,&quot;fill_align&quot;:&quot;ct&quot;,&quot;chip_types&quot;:[&quot;pictext&quot;]},{&quot;text_align&quot;:&quot;ct&quot;,&quot;text_direction&quot;:&quot;horizontal&quot;,&quot;support_big_font&quot;:false,&quot;fill_id&quot;:&quot;245a08c7a9e14e6882892bc43f1497a0&quot;,&quot;fill_align&quot;:&quot;ct&quot;,&quot;chip_types&quot;:[&quot;pictext&quot;]}],[{&quot;text_align&quot;:&quot;cm&quot;,&quot;text_direction&quot;:&quot;horizontal&quot;,&quot;support_big_font&quot;:false,&quot;fill_id&quot;:&quot;26c09458dcf84226809132cb0ad4113b&quot;,&quot;fill_align&quot;:&quot;cm&quot;,&quot;chip_types&quot;:[&quot;header&quot;]},{&quot;text_align&quot;:&quot;rt&quot;,&quot;text_direction&quot;:&quot;horizontal&quot;,&quot;support_big_font&quot;:false,&quot;fill_id&quot;:&quot;a668eca2aa1144ccae4d59ab8ffcd649&quot;,&quot;fill_align&quot;:&quot;rt&quot;,&quot;chip_types&quot;:[&quot;text&quot;]},{&quot;text_align&quot;:&quot;ct&quot;,&quot;text_direction&quot;:&quot;horizontal&quot;,&quot;support_big_font&quot;:false,&quot;fill_id&quot;:&quot;ffa3f0fb155e44e596006838108d8f4a&quot;,&quot;fill_align&quot;:&quot;ct&quot;,&quot;chip_types&quot;:[&quot;pictext&quot;,&quot;picture&quot;]},{&quot;text_align&quot;:&quot;lt&quot;,&quot;text_direction&quot;:&quot;horizontal&quot;,&quot;support_big_font&quot;:false,&quot;fill_id&quot;:&quot;245a08c7a9e14e6882892bc43f1497a0&quot;,&quot;fill_align&quot;:&quot;lt&quot;,&quot;chip_types&quot;:[&quot;text&quot;]}]]"/>
  <p:tag name="KSO_WM_SLIDE_ID" val="diagram2021586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7*372"/>
  <p:tag name="KSO_WM_SLIDE_POSITION" val="71*84"/>
  <p:tag name="KSO_WM_TAG_VERSION" val="1.0"/>
  <p:tag name="KSO_WM_SLIDE_LAYOUT" val="a_d_f"/>
  <p:tag name="KSO_WM_SLIDE_LAYOUT_CNT" val="1_2_1"/>
  <p:tag name="KSO_WM_CHIP_GROUPID" val="5ef0848304715a2107802594"/>
  <p:tag name="KSO_WM_SLIDE_BK_DARK_LIGHT" val="2"/>
  <p:tag name="KSO_WM_SLIDE_BACKGROUND_TYPE" val="frame"/>
  <p:tag name="KSO_WM_SLIDE_SUPPORT_FEATURE_TYPE" val="0"/>
  <p:tag name="KSO_WM_TEMPLATE_ASSEMBLE_XID" val="5fb1e05530a0f79ad1c42ccd"/>
  <p:tag name="KSO_WM_TEMPLATE_ASSEMBLE_GROUPID" val="5fb1e05530a0f79ad1c42ccd"/>
  <p:tag name="KSO_WM_SLIDE_BACKGROUND" val="[&quot;general&quot;,&quot;frame&quot;]"/>
  <p:tag name="KSO_WM_SLIDE_RATIO" val="1.777778"/>
  <p:tag name="KSO_WM_CHIP_DECFILLPROP" val="[]"/>
  <p:tag name="FIXED_XID_TMP" val="5fab54f0341d2fac3cfce989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TEMPLATE_THUMBS_INDEX" val="1、6、10、14、20、26、27、28、29、31"/>
  <p:tag name="KSO_WM_SLIDE_COLORSCHEME_VERSION" val="3.2"/>
  <p:tag name="KSO_WM_SLIDE_CONSTRAINT" val="%7b%22slideConstraint%22%3a%7b%22seriesAreas%22%3a%5b%5d%2c%22singleAreas%22%3a%5b%7b%22shapes%22%3a%5b7%5d%2c%22serialConstraintIndex%22%3a-1%2c%22areatextmark%22%3a0%2c%22pictureprocessmark%22%3a0%7d%5d%7d%7d"/>
  <p:tag name="KSO_WM_SLIDE_CAN_ADD_NAVIG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16T10:13:43&quot;,&quot;maxSize&quot;:{&quot;size1&quot;:46.700000000000003},&quot;minSize&quot;:{&quot;size1&quot;:26.699999999999999},&quot;normalSize&quot;:{&quot;size1&quot;:26.699999999999999},&quot;subLayout&quot;:[{&quot;id&quot;:&quot;2020-11-16T10:13:43&quot;,&quot;margin&quot;:{&quot;bottom&quot;:0.026000002399086952,&quot;left&quot;:2.5399999618530273,&quot;right&quot;:2.5399999618530273,&quot;top&quot;:2.9630000591278076},&quot;type&quot;:0},{&quot;direction&quot;:1,&quot;id&quot;:&quot;2020-11-16T10:13:43&quot;,&quot;maxSize&quot;:{&quot;size1&quot;:41.299999999999997},&quot;minSize&quot;:{&quot;size1&quot;:33.799999999999997},&quot;normalSize&quot;:{&quot;size1&quot;:33.799999999999997},&quot;subLayout&quot;:[{&quot;id&quot;:&quot;2020-11-16T10:13:43&quot;,&quot;margin&quot;:{&quot;bottom&quot;:2.9630000591278076,&quot;left&quot;:2.5399999618530273,&quot;right&quot;:0.026000002399086952,&quot;top&quot;:0.81999999284744263},&quot;type&quot;:0},{&quot;direction&quot;:1,&quot;id&quot;:&quot;2020-11-16T10:13:43&quot;,&quot;maxSize&quot;:{&quot;size1&quot;:45.299999999999997},&quot;minSize&quot;:{&quot;size1&quot;:34},&quot;normalSize&quot;:{&quot;size1&quot;:45.299999999999997},&quot;subLayout&quot;:[{&quot;id&quot;:&quot;2020-11-16T10:13:43&quot;,&quot;margin&quot;:{&quot;bottom&quot;:2.9630000591278076,&quot;left&quot;:0.81999999284744263,&quot;right&quot;:0.026000002399086952,&quot;top&quot;:0.81999999284744263},&quot;type&quot;:0},{&quot;id&quot;:&quot;2020-11-16T10:13:43&quot;,&quot;margin&quot;:{&quot;bottom&quot;:2.9630000591278076,&quot;left&quot;:0.81999999284744263,&quot;right&quot;:2.5399999618530273,&quot;top&quot;:0.81999999284744263},&quot;type&quot;:0}],&quot;type&quot;:0}],&quot;type&quot;:0}],&quot;type&quot;:0}"/>
  <p:tag name="KSO_WM_SPECIAL_SOURCE" val="bdnull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  <p:tag name="KSO_WM_SLIDE_BACKGROUND_TYPE" val="general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  <p:tag name="KSO_WM_SLIDE_BACKGROUND_TYPE" val="general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2342_1*i*1"/>
  <p:tag name="KSO_WM_TEMPLATE_CATEGORY" val="diagram"/>
  <p:tag name="KSO_WM_TEMPLATE_INDEX" val="20212342"/>
  <p:tag name="KSO_WM_UNIT_LAYERLEVEL" val="1"/>
  <p:tag name="KSO_WM_TAG_VERSION" val="1.0"/>
  <p:tag name="KSO_WM_BEAUTIFY_FLAG" val="#wm#"/>
  <p:tag name="KSO_WM_UNIT_TYPE" val="i"/>
  <p:tag name="KSO_WM_UNIT_INDEX" val="1"/>
  <p:tag name="KSO_WM_UNIT_SM_LIMIT_TYPE" val="2"/>
  <p:tag name="KSO_WM_UNIT_BLOCK" val="0"/>
  <p:tag name="KSO_WM_UNIT_DEC_AREA_ID" val="fb8eefef0509451f803e81bcdee5a760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f2d1e631f3c142e57c6eed4"/>
  <p:tag name="KSO_WM_CHIP_XID" val="5f2d1e631f3c142e57c6eed5"/>
  <p:tag name="KSO_WM_UNIT_LINE_FORE_SCHEMECOLOR_INDEX_BRIGHTNESS" val="0"/>
  <p:tag name="KSO_WM_UNIT_LINE_FORE_SCHEMECOLOR_INDEX" val="5"/>
  <p:tag name="KSO_WM_UNIT_LINE_FILL_TYPE" val="2"/>
  <p:tag name="KSO_WM_TEMPLATE_ASSEMBLE_XID" val="5f9aa7f0989d9bef5b907f1b"/>
  <p:tag name="KSO_WM_TEMPLATE_ASSEMBLE_GROUPID" val="5f9aa7f0989d9bef5b907f1b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2342_1*i*2"/>
  <p:tag name="KSO_WM_TEMPLATE_CATEGORY" val="diagram"/>
  <p:tag name="KSO_WM_TEMPLATE_INDEX" val="20212342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2"/>
  <p:tag name="KSO_WM_UNIT_BLOCK" val="0"/>
  <p:tag name="KSO_WM_UNIT_DEC_AREA_ID" val="734fc7efd26046b0ae21754a5d48c8df"/>
  <p:tag name="KSO_WM_UNIT_DECORATE_INFO" val="{&quot;ReferentInfo&quot;:{&quot;Id&quot;:&quot;slide&quot;,&quot;X&quot;:{&quot;Pos&quot;:1},&quot;Y&quot;:{&quot;Pos&quot;:2}},&quot;DecorateInfoX&quot;:{&quot;Pos&quot;:1,&quot;IsAbs&quot;:false},&quot;DecorateInfoY&quot;:{&quot;Pos&quot;:2,&quot;IsAbs&quot;:false},&quot;DecorateInfoW&quot;:{&quot;IsAbs&quot;:false},&quot;DecorateInfoH&quot;:{&quot;IsAbs&quot;:false},&quot;whChangeMode&quot;:1}"/>
  <p:tag name="KSO_WM_CHIP_GROUPID" val="5f2d1e631f3c142e57c6eed4"/>
  <p:tag name="KSO_WM_CHIP_XID" val="5f2d1e631f3c142e57c6eed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9aa7f0989d9bef5b907f1b"/>
  <p:tag name="KSO_WM_TEMPLATE_ASSEMBLE_GROUPID" val="5f9aa7f0989d9bef5b907f1b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2342_1*i*3"/>
  <p:tag name="KSO_WM_TEMPLATE_CATEGORY" val="diagram"/>
  <p:tag name="KSO_WM_TEMPLATE_INDEX" val="20212342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DEC_AREA_ID" val="fcb294c22e60426ebe62567ee97b8241"/>
  <p:tag name="KSO_WM_UNIT_DECORATE_INFO" val="{&quot;ReferentInfo&quot;:{&quot;Id&quot;:&quot;e4a7a560b66c428ab26165a66847040f&quot;,&quot;X&quot;:{&quot;Pos&quot;:0},&quot;Y&quot;:{&quot;Pos&quot;:2}},&quot;DecorateInfoX&quot;:{&quot;Pos&quot;:0,&quot;IsAbs&quot;:true},&quot;DecorateInfoY&quot;:{&quot;Pos&quot;:2,&quot;IsAbs&quot;:true},&quot;DecorateInfoW&quot;:{&quot;IsAbs&quot;:true},&quot;DecorateInfoH&quot;:{&quot;IsAbs&quot;:true},&quot;whChangeMode&quot;:0}"/>
  <p:tag name="KSO_WM_UNIT_SM_LIMIT_TYPE" val="0"/>
  <p:tag name="KSO_WM_CHIP_GROUPID" val="5f2d1e631f3c142e57c6eed4"/>
  <p:tag name="KSO_WM_CHIP_XID" val="5f2d1e631f3c142e57c6eed5"/>
  <p:tag name="KSO_WM_UNIT_LINE_FORE_SCHEMECOLOR_INDEX_BRIGHTNESS" val="0"/>
  <p:tag name="KSO_WM_UNIT_LINE_FORE_SCHEMECOLOR_INDEX" val="5"/>
  <p:tag name="KSO_WM_UNIT_LINE_FILL_TYPE" val="2"/>
  <p:tag name="KSO_WM_TEMPLATE_ASSEMBLE_XID" val="5f9aa7f0989d9bef5b907f1b"/>
  <p:tag name="KSO_WM_TEMPLATE_ASSEMBLE_GROUPID" val="5f9aa7f0989d9bef5b907f1b"/>
</p:tagLst>
</file>

<file path=ppt/tags/tag611.xml><?xml version="1.0" encoding="utf-8"?>
<p:tagLst xmlns:p="http://schemas.openxmlformats.org/presentationml/2006/main">
  <p:tag name="KSO_WM_CHIP_GROUPID" val="5f2d1e631f3c142e57c6eed4"/>
  <p:tag name="KSO_WM_CHIP_XID" val="5f2d1e631f3c142e57c6eed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2342"/>
  <p:tag name="KSO_WM_UNIT_ID" val="diagram20212342_1**"/>
  <p:tag name="KSO_WM_UNIT_VALUE" val="340"/>
  <p:tag name="KSO_WM_TEMPLATE_ASSEMBLE_XID" val="5f9aa7f0989d9bef5b907f1b"/>
  <p:tag name="KSO_WM_TEMPLATE_ASSEMBLE_GROUPID" val="5f9aa7f0989d9bef5b907f1b"/>
</p:tagLst>
</file>

<file path=ppt/tags/tag6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42_1*a*1"/>
  <p:tag name="KSO_WM_TEMPLATE_CATEGORY" val="diagram"/>
  <p:tag name="KSO_WM_TEMPLATE_INDEX" val="20212342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fee5fb302474d2fa4776dec6bd05bf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lb&quot;,&quot;fill_mode&quot;:&quot;full&quot;,&quot;sacle_strategy&quot;:&quot;smart&quot;}"/>
  <p:tag name="KSO_WM_ASSEMBLE_CHIP_INDEX" val="eadb54f40a4b4da1a413b48d25b6a78b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9aa7f0989d9bef5b907f1b"/>
  <p:tag name="KSO_WM_TEMPLATE_ASSEMBLE_GROUPID" val="5f9aa7f0989d9bef5b907f1b"/>
</p:tagLst>
</file>

<file path=ppt/tags/tag613.xml><?xml version="1.0" encoding="utf-8"?>
<p:tagLst xmlns:p="http://schemas.openxmlformats.org/presentationml/2006/main">
  <p:tag name="KSO_WM_UNIT_VALUE" val="1311*1311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342_1*d*1"/>
  <p:tag name="KSO_WM_TEMPLATE_CATEGORY" val="diagram"/>
  <p:tag name="KSO_WM_TEMPLATE_INDEX" val="2021234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e1cd436c1f34698b53962927f37ffa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cm&quot;,&quot;fill_mode&quot;:&quot;full&quot;,&quot;sacle_strategy&quot;:&quot;smart&quot;}"/>
  <p:tag name="KSO_WM_ASSEMBLE_CHIP_INDEX" val="51bb05595645406ab62a9d1cde805ee7"/>
  <p:tag name="KSO_WM_UNIT_PLACING_PICTURE" val="51bb05595645406ab62a9d1cde805ee7"/>
  <p:tag name="KSO_WM_TEMPLATE_ASSEMBLE_XID" val="5f9aa7f0989d9bef5b907f1b"/>
  <p:tag name="KSO_WM_TEMPLATE_ASSEMBLE_GROUPID" val="5f9aa7f0989d9bef5b907f1b"/>
  <p:tag name="KSO_WM_UNIT_PLACING_PICTURE_USER_VIEWPORT" val="{&quot;height&quot;:8005,&quot;width&quot;:8005}"/>
</p:tagLst>
</file>

<file path=ppt/tags/tag614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42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2d1e631f3c142e57c6eed5"/>
  <p:tag name="KSO_WM_CHIP_FILLPROP" val="[[{&quot;text_align&quot;:&quot;lb&quot;,&quot;text_direction&quot;:&quot;horizontal&quot;,&quot;support_big_font&quot;:true,&quot;fill_id&quot;:&quot;2678a678f7794c34943ba820aca0cc5a&quot;,&quot;fill_align&quot;:&quot;lb&quot;,&quot;chip_types&quot;:[&quot;header&quot;]},{&quot;text_align&quot;:&quot;lt&quot;,&quot;text_direction&quot;:&quot;horizontal&quot;,&quot;support_big_font&quot;:true,&quot;fill_id&quot;:&quot;16808244ecd54565945302137e5d38b5&quot;,&quot;fill_align&quot;:&quot;lt&quot;,&quot;chip_types&quot;:[&quot;text&quot;]},{&quot;text_align&quot;:&quot;cm&quot;,&quot;text_direction&quot;:&quot;horizontal&quot;,&quot;support_big_font&quot;:false,&quot;fill_id&quot;:&quot;d6a8c868a2e749dca6b9cd3d5de65bb9&quot;,&quot;fill_align&quot;:&quot;cm&quot;,&quot;chip_types&quot;:[&quot;picture&quot;]}]]"/>
  <p:tag name="KSO_WM_SLIDE_ID" val="diagram2021234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79*423"/>
  <p:tag name="KSO_WM_SLIDE_POSITION" val="80*84"/>
  <p:tag name="KSO_WM_TAG_VERSION" val="1.0"/>
  <p:tag name="KSO_WM_SLIDE_LAYOUT" val="a_d_f"/>
  <p:tag name="KSO_WM_SLIDE_LAYOUT_CNT" val="1_1_1"/>
  <p:tag name="KSO_WM_CHIP_GROUPID" val="5f2d1e631f3c142e57c6eed4"/>
  <p:tag name="KSO_WM_SLIDE_BK_DARK_LIGHT" val="2"/>
  <p:tag name="KSO_WM_SLIDE_BACKGROUND_TYPE" val="general"/>
  <p:tag name="KSO_WM_SLIDE_SUPPORT_FEATURE_TYPE" val="0"/>
  <p:tag name="KSO_WM_TEMPLATE_ASSEMBLE_XID" val="5f9aa7f0989d9bef5b907f1b"/>
  <p:tag name="KSO_WM_TEMPLATE_ASSEMBLE_GROUPID" val="5f9aa7f0989d9bef5b907f1b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10-29T19:30:56&quot;,&quot;maxSize&quot;:{&quot;size1&quot;:46.299999999999997},&quot;minSize&quot;:{&quot;size1&quot;:46.299999999999997},&quot;normalSize&quot;:{&quot;size1&quot;:46.299999999999997},&quot;subLayout&quot;:[{&quot;id&quot;:&quot;2020-10-29T19:30:56&quot;,&quot;maxSize&quot;:{&quot;size1&quot;:51.099686508650755},&quot;minSize&quot;:{&quot;size1&quot;:35.599686508650755},&quot;normalSize&quot;:{&quot;size1&quot;:45.433019841984091},&quot;subLayout&quot;:[{&quot;id&quot;:&quot;2020-10-29T19:30:56&quot;,&quot;margin&quot;:{&quot;bottom&quot;:0.026000002399086952,&quot;left&quot;:5.0799999237060547,&quot;right&quot;:0.026000002399086952,&quot;top&quot;:4.6570000648498535},&quot;type&quot;:0},{&quot;id&quot;:&quot;2020-10-29T19:30:56&quot;,&quot;margin&quot;:{&quot;bottom&quot;:4.6570000648498535,&quot;left&quot;:5.0799999237060547,&quot;right&quot;:0.026000002399086952,&quot;top&quot;:0.81999999284744263},&quot;type&quot;:0}],&quot;type&quot;:0},{&quot;id&quot;:&quot;2020-10-29T19:30:56&quot;,&quot;margin&quot;:{&quot;bottom&quot;:2.9630000591278076,&quot;left&quot;:1.2699999809265137,&quot;right&quot;:3.809999942779541,&quot;top&quot;:2.9630000591278076},&quot;type&quot;:0}],&quot;type&quot;:0}"/>
  <p:tag name="KSO_WM_SLIDE_BACKGROUND" val="[&quot;general&quot;]"/>
  <p:tag name="KSO_WM_SLIDE_RATIO" val="1.777778"/>
  <p:tag name="KSO_WM_CHIP_DECFILLPROP" val="[]"/>
  <p:tag name="KSO_WM_SPECIAL_SOURCE" val="bdnull"/>
</p:tagLst>
</file>

<file path=ppt/tags/tag615.xml><?xml version="1.0" encoding="utf-8"?>
<p:tagLst xmlns:p="http://schemas.openxmlformats.org/presentationml/2006/main">
  <p:tag name="KSO_WM_UNIT_PLACING_PICTURE_USER_VIEWPORT" val="{&quot;height&quot;:8313,&quot;width&quot;:6823}"/>
</p:tagLst>
</file>

<file path=ppt/tags/tag616.xml><?xml version="1.0" encoding="utf-8"?>
<p:tagLst xmlns:p="http://schemas.openxmlformats.org/presentationml/2006/main">
  <p:tag name="KSO_WM_UNIT_PLACING_PICTURE_USER_VIEWPORT" val="{&quot;height&quot;:8312,&quot;width&quot;:7080}"/>
</p:tagLst>
</file>

<file path=ppt/tags/tag617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42"/>
  <p:tag name="KSO_WM_SPECIAL_SOURCE" val="bdnull"/>
</p:tagLst>
</file>

<file path=ppt/tags/tag618.xml><?xml version="1.0" encoding="utf-8"?>
<p:tagLst xmlns:p="http://schemas.openxmlformats.org/presentationml/2006/main">
  <p:tag name="KSO_WM_UNIT_PLACING_PICTURE_USER_VIEWPORT" val="{&quot;height&quot;:8945,&quot;width&quot;:8159}"/>
</p:tagLst>
</file>

<file path=ppt/tags/tag619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42"/>
  <p:tag name="KSO_WM_SPECIAL_SOURCE" val="bdnull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22e717572f694de5b9f9a393a3df40a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1c7cf1131b945198e713e92d57a83c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7e98a5ba91a45f3989bab2771db283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4fd1f980434cc3a35c3b3fc20072fc"/>
  <p:tag name="KSO_WM_SLIDE_BACKGROUND_TYPE" val="belt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24766d121c3642fb85e0dcb3862bf6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b45715282334992a0cb498c5f27a43b"/>
  <p:tag name="KSO_WM_SLIDE_BACKGROUND_TYPE" val="belt"/>
</p:tagLst>
</file>

<file path=ppt/tags/tag623.xml><?xml version="1.0" encoding="utf-8"?>
<p:tagLst xmlns:p="http://schemas.openxmlformats.org/presentationml/2006/main">
  <p:tag name="KSO_WM_UNIT_VALUE" val="931*160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8431_1*d*1"/>
  <p:tag name="KSO_WM_TEMPLATE_CATEGORY" val="diagram"/>
  <p:tag name="KSO_WM_TEMPLATE_INDEX" val="2020843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d52e92f00f4429198bac348985b38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e5aebba1ba574ac793892a6865b87eae"/>
  <p:tag name="KSO_WM_UNIT_PLACING_PICTURE" val="e5aebba1ba574ac793892a6865b87eae"/>
  <p:tag name="KSO_WM_TEMPLATE_ASSEMBLE_XID" val="60656e7a4054ed1e2fb7f99f"/>
  <p:tag name="KSO_WM_TEMPLATE_ASSEMBLE_GROUPID" val="60656e7a4054ed1e2fb7f99f"/>
  <p:tag name="KSO_WM_UNIT_PLACING_PICTURE_INFO" val="{&quot;code&quot;:&quot;&quot;,&quot;full_picture&quot;:false,&quot;scheme&quot;:&quot;&quot;,&quot;spacing&quot;:5}"/>
  <p:tag name="KSO_WM_UNIT_PLACING_PICTURE_COLLAGE_VIEWPORT" val="{&quot;height&quot;:5770.380941925567,&quot;width&quot;:9955}"/>
</p:tagLst>
</file>

<file path=ppt/tags/tag624.xml><?xml version="1.0" encoding="utf-8"?>
<p:tagLst xmlns:p="http://schemas.openxmlformats.org/presentationml/2006/main">
  <p:tag name="KSO_WM_BEAUTIFY_FLAG" val="#wm#"/>
  <p:tag name="KSO_WM_TEMPLATE_CATEGORY" val="diagram"/>
  <p:tag name="KSO_WM_TEMPLATE_INDEX" val="2020843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7f1c2b24b822ad86e01bfd"/>
  <p:tag name="KSO_WM_CHIP_FILLPROP" val="[[{&quot;text_align&quot;:&quot;lt&quot;,&quot;text_direction&quot;:&quot;vertical&quot;,&quot;support_big_font&quot;:false,&quot;fill_id&quot;:&quot;d0e92cf20ab54d50aed37a29642706b5&quot;,&quot;fill_align&quot;:&quot;lt&quot;,&quot;chip_types&quot;:[&quot;header&quot;]},{&quot;text_align&quot;:&quot;rt&quot;,&quot;text_direction&quot;:&quot;vertical&quot;,&quot;support_big_font&quot;:false,&quot;fill_id&quot;:&quot;bf88a86dfb764211b6d55a539763d063&quot;,&quot;fill_align&quot;:&quot;rt&quot;,&quot;chip_types&quot;:[&quot;text&quot;]}],[{&quot;text_align&quot;:&quot;lt&quot;,&quot;text_direction&quot;:&quot;vertical&quot;,&quot;support_big_font&quot;:false,&quot;fill_id&quot;:&quot;d0e92cf20ab54d50aed37a29642706b5&quot;,&quot;fill_align&quot;:&quot;lt&quot;,&quot;chip_types&quot;:[&quot;header&quot;]},{&quot;text_align&quot;:&quot;lm&quot;,&quot;text_direction&quot;:&quot;horizontal&quot;,&quot;support_features&quot;:[&quot;collage&quot;,&quot;carousel&quot;,&quot;creativecrop&quot;],&quot;support_big_font&quot;:false,&quot;fill_id&quot;:&quot;bf88a86dfb764211b6d55a539763d063&quot;,&quot;fill_align&quot;:&quot;rm&quot;,&quot;chip_types&quot;:[&quot;picture&quot;]}]]"/>
  <p:tag name="KSO_WM_SLIDE_ID" val="diagram2020843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1"/>
  <p:tag name="KSO_WM_TAG_VERSION" val="1.0"/>
  <p:tag name="KSO_WM_SLIDE_LAYOUT" val="a_d"/>
  <p:tag name="KSO_WM_SLIDE_LAYOUT_CNT" val="1_1"/>
  <p:tag name="KSO_WM_CHIP_GROUPID" val="5e7f1c2b24b822ad86e01bfc"/>
  <p:tag name="KSO_WM_SLIDE_BK_DARK_LIGHT" val="2"/>
  <p:tag name="KSO_WM_SLIDE_BACKGROUND_TYPE" val="belt"/>
  <p:tag name="KSO_WM_SLIDE_SUPPORT_FEATURE_TYPE" val="7"/>
  <p:tag name="KSO_WM_TEMPLATE_ASSEMBLE_XID" val="60656e7a4054ed1e2fb7f99f"/>
  <p:tag name="KSO_WM_TEMPLATE_ASSEMBLE_GROUPID" val="60656e7a4054ed1e2fb7f99f"/>
  <p:tag name="KSO_WM_SLIDE_BACKGROUND" val="[&quot;belt&quot;]"/>
  <p:tag name="KSO_WM_SLIDE_RATIO" val="1.777778"/>
  <p:tag name="KSO_WM_CHIP_DECFILLPROP" val="[]"/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direction&quot;:1,&quot;id&quot;:&quot;2021-04-01T15:01:18&quot;,&quot;maxSize&quot;:{&quot;size1&quot;:72.549999999999997},&quot;minSize&quot;:{&quot;size1&quot;:67.549999999999997},&quot;normalSize&quot;:{&quot;size1&quot;:69.950000000000003},&quot;subLayout&quot;:[{&quot;id&quot;:&quot;2021-04-01T15:01:18&quot;,&quot;margin&quot;:{&quot;bottom&quot;:4.6570000648498535,&quot;left&quot;:6.3499999046325684,&quot;right&quot;:0.84700000286102295,&quot;top&quot;:5.0799999237060547},&quot;type&quot;:0},{&quot;id&quot;:&quot;2021-04-01T15:01:18&quot;,&quot;margin&quot;:{&quot;bottom&quot;:4.6570000648498535,&quot;left&quot;:0,&quot;right&quot;:6.3499999046325684,&quot;top&quot;:5.0799999237060547},&quot;type&quot;:0}],&quot;type&quot;:0}"/>
  <p:tag name="KSO_WM_SLIDE_CAN_ADD_NAVIGATION" val="1"/>
  <p:tag name="KSO_WM_SPECIAL_SOURCE" val="bdnull"/>
</p:tagLst>
</file>

<file path=ppt/tags/tag625.xml><?xml version="1.0" encoding="utf-8"?>
<p:tagLst xmlns:p="http://schemas.openxmlformats.org/presentationml/2006/main">
  <p:tag name="KSO_WM_BEAUTIFY_FLAG" val="#wm#"/>
  <p:tag name="KSO_WM_TEMPLATE_CATEGORY" val="diagram"/>
  <p:tag name="KSO_WM_TEMPLATE_INDEX" val="20208431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24766d121c3642fb85e0dcb3862bf6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b45715282334992a0cb498c5f27a43b"/>
  <p:tag name="KSO_WM_SLIDE_BACKGROUND_TYPE" val="belt"/>
</p:tagLst>
</file>

<file path=ppt/tags/tag627.xml><?xml version="1.0" encoding="utf-8"?>
<p:tagLst xmlns:p="http://schemas.openxmlformats.org/presentationml/2006/main">
  <p:tag name="KSO_WM_BEAUTIFY_FLAG" val="#wm#"/>
  <p:tag name="KSO_WM_TEMPLATE_CATEGORY" val="diagram"/>
  <p:tag name="KSO_WM_TEMPLATE_INDEX" val="20208431"/>
</p:tagLst>
</file>

<file path=ppt/tags/tag628.xml><?xml version="1.0" encoding="utf-8"?>
<p:tagLst xmlns:p="http://schemas.openxmlformats.org/presentationml/2006/main">
  <p:tag name="KSO_WM_BEAUTIFY_FLAG" val="#wm#"/>
  <p:tag name="KSO_WM_TEMPLATE_CATEGORY" val="diagram"/>
  <p:tag name="KSO_WM_TEMPLATE_INDEX" val="20208431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669_45*i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27720054cdaf4a9f961f70436136654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285dff025e86403db3aad780a5f1ff10&quot;,&quot;X&quot;:{&quot;Pos&quot;:1},&quot;Y&quot;:{&quot;Pos&quot;:2}},&quot;whChangeMode&quot;:0}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LINE_FORE_SCHEMECOLOR_INDEX_BRIGHTNESS" val="0.25"/>
  <p:tag name="KSO_WM_UNIT_LINE_FORE_SCHEMECOLOR_INDEX" val="13"/>
  <p:tag name="KSO_WM_UNIT_LINE_FILL_TYPE" val="2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30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45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285dff025e86403db3aad780a5f1ff10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TEXT_FILL_FORE_SCHEMECOLOR_INDEX_BRIGHTNESS" val="0.15"/>
  <p:tag name="KSO_WM_UNIT_TEXT_FILL_FORE_SCHEMECOLOR_INDEX" val="13"/>
  <p:tag name="KSO_WM_UNIT_TEXT_FILL_TYPE" val="1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4669_45*i*2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2020"/>
  <p:tag name="KSO_WM_UNIT_DEFAULT_FONT" val="36;54;4"/>
  <p:tag name="KSO_WM_UNIT_BLOCK" val="0"/>
  <p:tag name="KSO_WM_UNIT_SM_LIMIT_TYPE" val="2"/>
  <p:tag name="KSO_WM_UNIT_DEC_AREA_ID" val="01dc741320b84986b31fc20329b35ebd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285dff025e86403db3aad780a5f1ff10;76a3c7c2a17f4141b4bb1223603569d1&quot;,&quot;X&quot;:{&quot;Pos&quot;:1},&quot;Y&quot;:{&quot;Pos&quot;:0}},&quot;whChangeMode&quot;:0}"/>
  <p:tag name="KSO_WM_CHIP_GROUPID" val="5ebe39330ac41c4a0a5255d1"/>
  <p:tag name="KSO_WM_CHIP_XID" val="5ebe39330ac41c4a0a5255d2"/>
  <p:tag name="KSO_WM_CHIP_FILLAREA_FILL_RULE" val="{&quot;fill_align&quot;:&quot;cm&quot;,&quot;fill_mode&quot;:&quot;adaptive&quot;,&quot;sacle_strategy&quot;:&quot;smart&quot;}"/>
  <p:tag name="KSO_WM_ASSEMBLE_CHIP_INDEX" val="e8d1bb71515f431b8a36106b6ed8a37e"/>
  <p:tag name="KSO_WM_UNIT_TEXT_FILL_FORE_SCHEMECOLOR_INDEX_BRIGHTNESS" val="0"/>
  <p:tag name="KSO_WM_UNIT_TEXT_FILL_FORE_SCHEMECOLOR_INDEX" val="5"/>
  <p:tag name="KSO_WM_UNIT_TEXT_FILL_TYPE" val="1"/>
  <p:tag name="KSO_WM_UNIT_VALUE" val="156"/>
</p:tagLst>
</file>

<file path=ppt/tags/tag632.xml><?xml version="1.0" encoding="utf-8"?>
<p:tagLst xmlns:p="http://schemas.openxmlformats.org/presentationml/2006/main">
  <p:tag name="KSO_WM_BEAUTIFY_FLAG" val="#wm#"/>
  <p:tag name="KSO_WM_TEMPLATE_CATEGORY" val="custom"/>
  <p:tag name="KSO_WM_TEMPLATE_INDEX" val="20214669"/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69_45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5"/>
  <p:tag name="KSO_WM_SLIDE_SIZE" val="700*380"/>
  <p:tag name="KSO_WM_SLIDE_POSITION" val="130*7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1-02T11:54:42&quot;,&quot;maxSize&quot;:{&quot;size1&quot;:71.621310763888886},&quot;minSize&quot;:{&quot;size1&quot;:50.621310763888886},&quot;normalSize&quot;:{&quot;size1&quot;:64.621310763888886},&quot;subLayout&quot;:[{&quot;id&quot;:&quot;2020-11-02T11:54:42&quot;,&quot;margin&quot;:{&quot;bottom&quot;:0.14393864572048187,&quot;left&quot;:4.5975027084350586,&quot;right&quot;:4.5902700424194336,&quot;top&quot;:8.4058103561401367},&quot;type&quot;:0},{&quot;id&quot;:&quot;2020-11-02T11:54:42&quot;,&quot;margin&quot;:{&quot;bottom&quot;:3.1672286987304688,&quot;left&quot;:4.5975027084350586,&quot;right&quot;:4.5902700424194336,&quot;top&quot;:0.43285307288169861},&quot;type&quot;:0}],&quot;type&quot;:0}"/>
  <p:tag name="KSO_WM_SLIDE_BK_DARK_LIGHT" val="2"/>
  <p:tag name="KSO_WM_SLIDE_BACKGROUND_TYPE" val="general"/>
  <p:tag name="KSO_WM_SLIDE_SUPPORT_FEATURE_TYPE" val="0"/>
  <p:tag name="KSO_WM_TEMPLATE_ASSEMBLE_XID" val="5f9f82db1fb265b86ffbd08f"/>
  <p:tag name="KSO_WM_TEMPLATE_ASSEMBLE_GROUPID" val="5f9f73a7e206d3a5ffe88724"/>
  <p:tag name="KSO_WM_SPECIAL_SOURCE" val="bdnull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44b358fe42d74f65a13196232880e5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ec77415a5f94c7a8603f784d64161d3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39d168553567443ea1f880c56c93051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f16c666294a1084876dc476109526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a6296c30493b43119768ca6ccc5da7a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cea5386bc5f471c866c2ce46b27c0fd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f943eb62735e4445ac9ecbeec59875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0e7328084da421fa4cc57ccdbf6e283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69_5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9"/>
  <p:tag name="KSO_WM_UNIT_DEC_AREA_ID" val="22e717572f694de5b9f9a393a3df40a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1c7cf1131b945198e713e92d57a83c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7e98a5ba91a45f3989bab2771db283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4fd1f980434cc3a35c3b3fc20072fc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17d80acb72a840c99f69b66df50bc7b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4227d4de0df4f1a9b5f8e819e44f766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24766d121c3642fb85e0dcb3862bf6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b45715282334992a0cb498c5f27a43b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14669"/>
</p:tagLst>
</file>

<file path=ppt/tags/tag87.xml><?xml version="1.0" encoding="utf-8"?>
<p:tagLst xmlns:p="http://schemas.openxmlformats.org/presentationml/2006/main">
  <p:tag name="KSO_WM_TEMPLATE_CATEGORY" val="custom"/>
  <p:tag name="KSO_WM_TEMPLATE_INDEX" val="20214669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6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69_1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5"/>
  <p:tag name="KSO_WM_UNIT_DEC_AREA_ID" val="d67efaea31a848f3a624a085a85df580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f38a3b8028c4ed688015c6635cd6075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4b32d12edc9a4062bacfa9b01f0380a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ff08f7e749a946a39ad0ced6646b935d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4e"/>
  <p:tag name="KSO_WM_TEMPLATE_ASSEMBLE_GROUPID" val="5f9f73a7e206d3a5ffe88724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a"/>
  <p:tag name="KSO_WM_UNIT_INDEX" val="1"/>
  <p:tag name="KSO_WM_UNIT_ISNUMDGMTITLE" val="0"/>
  <p:tag name="KSO_WM_UNIT_PRESET_TEXT" val="产品品鉴会活动方案"/>
  <p:tag name="KSO_WM_UNIT_BLOCK" val="0"/>
  <p:tag name="KSO_WM_UNIT_DEC_AREA_ID" val="eaa6d8aec59745bf8f6b919c6545988b"/>
  <p:tag name="KSO_WM_UNIT_DEFAULT_FONT" val="24;60;4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f4a6d1917d648fe80896d4237117873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58"/>
  <p:tag name="KSO_WM_TEMPLATE_ASSEMBLE_GROUPID" val="5f9f73a7e206d3a5ffe88724"/>
</p:tagLst>
</file>

<file path=ppt/tags/tag91.xml><?xml version="1.0" encoding="utf-8"?>
<p:tagLst xmlns:p="http://schemas.openxmlformats.org/presentationml/2006/main">
  <p:tag name="KSO_WM_UNIT_ISCONTENTS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请尽量言简意赅的阐述观点。"/>
  <p:tag name="KSO_WM_UNIT_BLOCK" val="0"/>
  <p:tag name="KSO_WM_UNIT_DEC_AREA_ID" val="063b35133d954f3ea674c2033e59d24a"/>
  <p:tag name="KSO_WM_UNIT_DEFAULT_FONT" val="18;24;2"/>
  <p:tag name="KSO_WM_CHIP_GROUPID" val="5f2a1c7c45e1f15ec24fe41c"/>
  <p:tag name="KSO_WM_CHIP_XID" val="5f2a1c7c45e1f15ec24fe41d"/>
  <p:tag name="KSO_WM_CHIP_FILLAREA_FILL_RULE" val="{&quot;fill_align&quot;:&quot;cm&quot;,&quot;fill_mode&quot;:&quot;adaptive&quot;,&quot;sacle_strategy&quot;:&quot;smart&quot;}"/>
  <p:tag name="KSO_WM_ASSEMBLE_CHIP_INDEX" val="6f4a6d1917d648fe80896d4237117873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58"/>
  <p:tag name="KSO_WM_TEMPLATE_ASSEMBLE_GROUPID" val="5f9f73a7e206d3a5ffe88724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6dfdc8ce8b7943c6b2e43a1a3d27ae9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c28b355809d4400bd7af496c45a5364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2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6"/>
  <p:tag name="KSO_WM_UNIT_DEC_AREA_ID" val="07244883dd33408bafb52cdd9dbb0dbe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579c908f372140a1b53dbc4f2d4adb8e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f943eb62735e4445ac9ecbeec59875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0e7328084da421fa4cc57ccdbf6e283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4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8"/>
  <p:tag name="KSO_WM_UNIT_DEC_AREA_ID" val="17d80acb72a840c99f69b66df50bc7b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4227d4de0df4f1a9b5f8e819e44f766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69_1*a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4b32d12edc9a4062bacfa9b01f0380a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ff08f7e749a946a39ad0ced6646b935d"/>
  <p:tag name="KSO_WM_UNIT_TEXT_FILL_FORE_SCHEMECOLOR_INDEX_BRIGHTNESS" val="0.15"/>
  <p:tag name="KSO_WM_UNIT_TEXT_FILL_FORE_SCHEMECOLOR_INDEX" val="13"/>
  <p:tag name="KSO_WM_UNIT_TEXT_FILL_TYPE" val="1"/>
  <p:tag name="KSO_WM_TEMPLATE_ASSEMBLE_XID" val="5f9f82db1fb265b86ffbd04e"/>
  <p:tag name="KSO_WM_TEMPLATE_ASSEMBLE_GROUPID" val="5f9f73a7e206d3a5ffe88724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69_1*b*1"/>
  <p:tag name="KSO_WM_TEMPLATE_CATEGORY" val="custom"/>
  <p:tag name="KSO_WM_TEMPLATE_INDEX" val="20214669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b545617e4fce44b7b652907029b023a0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ff08f7e749a946a39ad0ced6646b935d"/>
  <p:tag name="KSO_WM_UNIT_TEXT_FILL_FORE_SCHEMECOLOR_INDEX_BRIGHTNESS" val="0.35"/>
  <p:tag name="KSO_WM_UNIT_TEXT_FILL_FORE_SCHEMECOLOR_INDEX" val="13"/>
  <p:tag name="KSO_WM_UNIT_TEXT_FILL_TYPE" val="1"/>
  <p:tag name="KSO_WM_TEMPLATE_ASSEMBLE_XID" val="5f9f82db1fb265b86ffbd04e"/>
  <p:tag name="KSO_WM_TEMPLATE_ASSEMBLE_GROUPID" val="5f9f73a7e206d3a5ffe88724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69_3*i*1"/>
  <p:tag name="KSO_WM_TEMPLATE_CATEGORY" val="chip"/>
  <p:tag name="KSO_WM_TEMPLATE_INDEX" val="20214669"/>
  <p:tag name="KSO_WM_UNIT_LAYERLEVEL" val="1"/>
  <p:tag name="KSO_WM_TAG_VERSION" val="1.0"/>
  <p:tag name="KSO_WM_BEAUTIFY_FLAG" val="#wm#"/>
  <p:tag name="KSO_WM_CHIP_GROUPID" val="5f9f73a7e206d3a5ffe88724"/>
  <p:tag name="KSO_WM_CHIP_XID" val="5f9f73a7e206d3a5ffe88727"/>
  <p:tag name="KSO_WM_UNIT_DEC_AREA_ID" val="12939fc1ab824a5283a57d647fa78e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8ad793ded84c2ba052740e0e88050d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2B4D92"/>
      </a:accent1>
      <a:accent2>
        <a:srgbClr val="0B587A"/>
      </a:accent2>
      <a:accent3>
        <a:srgbClr val="125B48"/>
      </a:accent3>
      <a:accent4>
        <a:srgbClr val="345525"/>
      </a:accent4>
      <a:accent5>
        <a:srgbClr val="65471C"/>
      </a:accent5>
      <a:accent6>
        <a:srgbClr val="8F3A2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2B4D92"/>
      </a:accent1>
      <a:accent2>
        <a:srgbClr val="0B587A"/>
      </a:accent2>
      <a:accent3>
        <a:srgbClr val="125B48"/>
      </a:accent3>
      <a:accent4>
        <a:srgbClr val="345525"/>
      </a:accent4>
      <a:accent5>
        <a:srgbClr val="65471C"/>
      </a:accent5>
      <a:accent6>
        <a:srgbClr val="8F3A2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2B4D92"/>
      </a:accent1>
      <a:accent2>
        <a:srgbClr val="0B587A"/>
      </a:accent2>
      <a:accent3>
        <a:srgbClr val="125B48"/>
      </a:accent3>
      <a:accent4>
        <a:srgbClr val="345525"/>
      </a:accent4>
      <a:accent5>
        <a:srgbClr val="65471C"/>
      </a:accent5>
      <a:accent6>
        <a:srgbClr val="8F3A2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2B4D92"/>
      </a:accent1>
      <a:accent2>
        <a:srgbClr val="0B587A"/>
      </a:accent2>
      <a:accent3>
        <a:srgbClr val="125B48"/>
      </a:accent3>
      <a:accent4>
        <a:srgbClr val="345525"/>
      </a:accent4>
      <a:accent5>
        <a:srgbClr val="65471C"/>
      </a:accent5>
      <a:accent6>
        <a:srgbClr val="8F3A2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2B4D92"/>
      </a:accent1>
      <a:accent2>
        <a:srgbClr val="0B587A"/>
      </a:accent2>
      <a:accent3>
        <a:srgbClr val="125B48"/>
      </a:accent3>
      <a:accent4>
        <a:srgbClr val="345525"/>
      </a:accent4>
      <a:accent5>
        <a:srgbClr val="65471C"/>
      </a:accent5>
      <a:accent6>
        <a:srgbClr val="8F3A2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2B4D92"/>
      </a:accent1>
      <a:accent2>
        <a:srgbClr val="0B587A"/>
      </a:accent2>
      <a:accent3>
        <a:srgbClr val="125B48"/>
      </a:accent3>
      <a:accent4>
        <a:srgbClr val="345525"/>
      </a:accent4>
      <a:accent5>
        <a:srgbClr val="65471C"/>
      </a:accent5>
      <a:accent6>
        <a:srgbClr val="8F3A2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1129</Words>
  <Application>WPS 演示</Application>
  <PresentationFormat>宽屏</PresentationFormat>
  <Paragraphs>104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汉仪旗黑-85S</vt:lpstr>
      <vt:lpstr>Segoe UI</vt:lpstr>
      <vt:lpstr>Wingdings</vt:lpstr>
      <vt:lpstr>汉仪长艺体简</vt:lpstr>
      <vt:lpstr>Segoe Print</vt:lpstr>
      <vt:lpstr>汉仪菱心体简</vt:lpstr>
      <vt:lpstr>Arial Unicode MS</vt:lpstr>
      <vt:lpstr>Calibri</vt:lpstr>
      <vt:lpstr>1_Office 主题​​</vt:lpstr>
      <vt:lpstr>2_Office 主题​​</vt:lpstr>
      <vt:lpstr>3_Office 主题​​</vt:lpstr>
      <vt:lpstr>5_Office 主题​​</vt:lpstr>
      <vt:lpstr>4_Office 主题​​</vt:lpstr>
      <vt:lpstr>6_Office 主题​​</vt:lpstr>
      <vt:lpstr>基于WSN的厨房温度气体监控系统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协调器节点流程图</vt:lpstr>
      <vt:lpstr>终端节点流程图</vt:lpstr>
      <vt:lpstr>PowerPoint 演示文稿</vt:lpstr>
      <vt:lpstr>PowerPoint 演示文稿</vt:lpstr>
      <vt:lpstr>问题二：按下按键后无反应，即按键事件不   能被触发。</vt:lpstr>
      <vt:lpstr>问题二：按下按键后无反应，即按键事件不   能被触发。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基于WSN的养鸡大棚温度监控系统</dc:title>
  <dc:creator/>
  <cp:lastModifiedBy>向日葵的微笑</cp:lastModifiedBy>
  <cp:revision>306</cp:revision>
  <dcterms:created xsi:type="dcterms:W3CDTF">2019-06-19T02:08:00Z</dcterms:created>
  <dcterms:modified xsi:type="dcterms:W3CDTF">2021-05-11T12:05:13Z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  <property fmtid="{D5CDD505-2E9C-101B-9397-08002B2CF9AE}" pid="3" name="ICV">
    <vt:lpwstr>26B5D28B21EE4B26AC2CA8F20719160F</vt:lpwstr>
  </property>
  <property fmtid="{D5CDD505-2E9C-101B-9397-08002B2CF9AE}" pid="4" name="KSOSaveFontToCloudKey">
    <vt:lpwstr>237714228_cloud</vt:lpwstr>
  </property>
</Properties>
</file>