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DA2C-6D91-4888-A01C-01981EF51355}" type="datetimeFigureOut">
              <a:rPr lang="ru-RU" smtClean="0"/>
              <a:t>04.05.2018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6BB40-A219-4818-920B-230C1D1D1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6BB40-A219-4818-920B-230C1D1D102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7A14-3D39-42D9-9056-F1062FE5D0F9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FA97-3B9C-4C9F-86D0-2D0822049852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F4A-BDB0-4A4F-8016-D636757619FD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C463-7644-4BCC-9DCC-EC8C567A0F36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9F1-4B30-47BD-8CCF-94D6BFC7AE8E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3913-5AFD-44C6-8B4C-158E5793D2A4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18BD-5A14-48F4-8C85-7EB83F6CA3F8}" type="datetime1">
              <a:rPr lang="ru-RU" smtClean="0"/>
              <a:t>04.05.2018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E2EB-2075-4761-9D0C-5FF2BAC03B84}" type="datetime1">
              <a:rPr lang="ru-RU" smtClean="0"/>
              <a:t>04.05.2018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D122-B1B9-4197-AD73-80AAB00358F0}" type="datetime1">
              <a:rPr lang="ru-RU" smtClean="0"/>
              <a:t>04.05.2018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AD313-3015-49C8-90D4-336FF46AF479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DF3-30EC-40D8-869B-0E53F1E7B123}" type="datetime1">
              <a:rPr lang="ru-RU" smtClean="0"/>
              <a:t>04.05.2018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D33611-8D4F-43A3-A0AB-EBE66414247D}" type="datetime1">
              <a:rPr lang="ru-RU" smtClean="0"/>
              <a:t>04.05.2018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12719-E188-4125-8FBE-1E251BCF9D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6170" y="577516"/>
            <a:ext cx="10437681" cy="367364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модулей для автоматизации подготовки </a:t>
            </a:r>
            <a:r>
              <a:rPr lang="ru-RU" dirty="0" err="1"/>
              <a:t>метаописаний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в системе </a:t>
            </a:r>
            <a:r>
              <a:rPr lang="en-US" dirty="0" err="1"/>
              <a:t>GeoNetwork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56120" y="4668252"/>
            <a:ext cx="5135880" cy="16282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Глущенко Д. А., гр. Б8403а </a:t>
            </a:r>
          </a:p>
          <a:p>
            <a:pPr algn="l"/>
            <a:r>
              <a:rPr lang="ru-RU" dirty="0" smtClean="0"/>
              <a:t>Научный руководитель: к.т.н., доцент, Шевченко И. 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8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304660"/>
            <a:ext cx="10058400" cy="1450757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7003"/>
            <a:ext cx="10515600" cy="262754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Заголовок </a:t>
            </a:r>
          </a:p>
          <a:p>
            <a:r>
              <a:rPr lang="ru-RU" dirty="0" smtClean="0"/>
              <a:t>Ключевые словосочетания</a:t>
            </a:r>
          </a:p>
          <a:p>
            <a:r>
              <a:rPr lang="ru-RU" dirty="0" smtClean="0"/>
              <a:t>Год публикации </a:t>
            </a:r>
          </a:p>
          <a:p>
            <a:r>
              <a:rPr lang="ru-RU" dirty="0" smtClean="0"/>
              <a:t>Имена авторов </a:t>
            </a:r>
          </a:p>
          <a:p>
            <a:r>
              <a:rPr lang="ru-RU" dirty="0" smtClean="0"/>
              <a:t>Места с координатной привязкой</a:t>
            </a:r>
          </a:p>
          <a:p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2" y="2067035"/>
            <a:ext cx="2857500" cy="1600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00" y="1795573"/>
            <a:ext cx="2143125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1" y="1869099"/>
            <a:ext cx="2143125" cy="2143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36" y="2149839"/>
            <a:ext cx="2762250" cy="1657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9" y="2165960"/>
            <a:ext cx="1693526" cy="1693526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Извлечение </a:t>
            </a:r>
            <a:r>
              <a:rPr lang="ru-RU" sz="3600" dirty="0" err="1" smtClean="0"/>
              <a:t>метаописаний</a:t>
            </a:r>
            <a:r>
              <a:rPr lang="ru-RU" sz="3600" dirty="0" smtClean="0"/>
              <a:t> вручную – затратный по времени процесс</a:t>
            </a:r>
          </a:p>
          <a:p>
            <a:r>
              <a:rPr lang="ru-RU" sz="3600" dirty="0" smtClean="0"/>
              <a:t>Существующие решения не предоставляют весь необходимый функционал</a:t>
            </a:r>
          </a:p>
          <a:p>
            <a:r>
              <a:rPr lang="ru-RU" sz="3600" dirty="0"/>
              <a:t>Существующие решения не </a:t>
            </a:r>
            <a:r>
              <a:rPr lang="ru-RU" sz="3600" dirty="0" smtClean="0"/>
              <a:t>предоставляют необходимые форматы данных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dirty="0"/>
              <a:t>Исследовать существующие методы извлечения информации из текстов; </a:t>
            </a:r>
          </a:p>
          <a:p>
            <a:pPr lvl="0"/>
            <a:r>
              <a:rPr lang="ru-RU" sz="2800" dirty="0"/>
              <a:t>Разработать методы </a:t>
            </a:r>
            <a:r>
              <a:rPr lang="ru-RU" sz="2800" dirty="0" smtClean="0"/>
              <a:t>извлечения </a:t>
            </a:r>
            <a:r>
              <a:rPr lang="ru-RU" sz="2800" dirty="0" err="1" smtClean="0"/>
              <a:t>мкта</a:t>
            </a:r>
            <a:r>
              <a:rPr lang="ru-RU" sz="2800" dirty="0" smtClean="0"/>
              <a:t> информации </a:t>
            </a:r>
            <a:r>
              <a:rPr lang="ru-RU" sz="2800" dirty="0"/>
              <a:t>из текстов; </a:t>
            </a:r>
            <a:endParaRPr lang="ru-RU" sz="2800" dirty="0" smtClean="0"/>
          </a:p>
          <a:p>
            <a:pPr lvl="0"/>
            <a:r>
              <a:rPr lang="ru-RU" sz="2800" dirty="0" smtClean="0"/>
              <a:t>Реализовать </a:t>
            </a:r>
            <a:r>
              <a:rPr lang="ru-RU" sz="2800" dirty="0"/>
              <a:t>клиентское приложение для системы </a:t>
            </a:r>
            <a:r>
              <a:rPr lang="en-US" sz="2800" dirty="0" err="1"/>
              <a:t>GeoNetwork</a:t>
            </a:r>
            <a:r>
              <a:rPr lang="ru-RU" sz="2800" dirty="0"/>
              <a:t>, в которое будет загружаться текстовый документ и извлекать метаданные из него. Также должна быть возможность отредактировать и дополнить эти данные, а затем опубликовать их.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88533"/>
            <a:ext cx="10115203" cy="91440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решений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Cremine</a:t>
            </a:r>
            <a:r>
              <a:rPr lang="ru-RU" sz="4400" dirty="0"/>
              <a:t> </a:t>
            </a:r>
            <a:endParaRPr lang="ru-RU" sz="4400" dirty="0" smtClean="0"/>
          </a:p>
          <a:p>
            <a:r>
              <a:rPr lang="en-US" sz="4400" dirty="0" smtClean="0"/>
              <a:t>GROBID</a:t>
            </a:r>
            <a:endParaRPr lang="ru-RU" sz="4400" dirty="0" smtClean="0"/>
          </a:p>
          <a:p>
            <a:r>
              <a:rPr lang="en-US" sz="4400" dirty="0" smtClean="0"/>
              <a:t>PDF</a:t>
            </a:r>
            <a:r>
              <a:rPr lang="ru-RU" sz="4400" dirty="0"/>
              <a:t>-</a:t>
            </a:r>
            <a:r>
              <a:rPr lang="en-US" sz="4400" dirty="0" smtClean="0"/>
              <a:t>Tools</a:t>
            </a:r>
            <a:endParaRPr lang="ru-RU" sz="4400" dirty="0"/>
          </a:p>
          <a:p>
            <a:r>
              <a:rPr lang="en-US" sz="4400" dirty="0" smtClean="0"/>
              <a:t>Text </a:t>
            </a:r>
            <a:r>
              <a:rPr lang="en-US" sz="4400" dirty="0"/>
              <a:t>Razor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3854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6" y="1752600"/>
            <a:ext cx="3243943" cy="4560346"/>
          </a:xfrm>
        </p:spPr>
      </p:pic>
    </p:spTree>
    <p:extLst>
      <p:ext uri="{BB962C8B-B14F-4D97-AF65-F5344CB8AC3E}">
        <p14:creationId xmlns:p14="http://schemas.microsoft.com/office/powerpoint/2010/main" val="27455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извлечения </a:t>
            </a:r>
            <a:r>
              <a:rPr lang="en-US" dirty="0" smtClean="0"/>
              <a:t>NER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02024"/>
              </p:ext>
            </p:extLst>
          </p:nvPr>
        </p:nvGraphicFramePr>
        <p:xfrm>
          <a:off x="460204" y="2031868"/>
          <a:ext cx="11331915" cy="88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383"/>
                <a:gridCol w="2266383"/>
                <a:gridCol w="2266383"/>
                <a:gridCol w="2266383"/>
                <a:gridCol w="2266383"/>
              </a:tblGrid>
              <a:tr h="452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Acc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Pred</a:t>
                      </a:r>
                      <a:endParaRPr lang="ru-RU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Recall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FM</a:t>
                      </a:r>
                      <a:endParaRPr lang="ru-RU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>
                          <a:effectLst/>
                        </a:rPr>
                        <a:t>LSTM</a:t>
                      </a:r>
                      <a:endParaRPr lang="ru-RU" sz="2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98.89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93.5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>
                          <a:effectLst/>
                        </a:rPr>
                        <a:t>93.6</a:t>
                      </a:r>
                      <a:endParaRPr lang="ru-RU" sz="2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b="0" dirty="0">
                          <a:effectLst/>
                        </a:rPr>
                        <a:t>93.57</a:t>
                      </a:r>
                      <a:endParaRPr lang="ru-RU" sz="2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963" marR="130963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2719-E188-4125-8FBE-1E251BCF9D85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10647"/>
              </p:ext>
            </p:extLst>
          </p:nvPr>
        </p:nvGraphicFramePr>
        <p:xfrm>
          <a:off x="460206" y="3210908"/>
          <a:ext cx="11331915" cy="28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383"/>
                <a:gridCol w="2266383"/>
                <a:gridCol w="2266383"/>
                <a:gridCol w="2266383"/>
                <a:gridCol w="2266383"/>
              </a:tblGrid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Acc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 err="1">
                          <a:effectLst/>
                        </a:rPr>
                        <a:t>Pred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Recall</a:t>
                      </a:r>
                      <a:endParaRPr lang="ru-RU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FM</a:t>
                      </a:r>
                      <a:endParaRPr lang="ru-RU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PER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99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93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93.5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94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LOC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92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ORG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88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92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90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MISC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92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>
                          <a:effectLst/>
                        </a:rPr>
                        <a:t>88</a:t>
                      </a:r>
                      <a:endParaRPr lang="ru-RU" sz="25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89.5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effectLst/>
                        </a:rPr>
                        <a:t>89.4</a:t>
                      </a:r>
                      <a:endParaRPr lang="ru-RU" sz="2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402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171</Words>
  <Application>Microsoft Office PowerPoint</Application>
  <PresentationFormat>Широкоэкранный</PresentationFormat>
  <Paragraphs>67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Ретро</vt:lpstr>
      <vt:lpstr>Разработка модулей для автоматизации подготовки метаописаний  в системе GeoNetwork</vt:lpstr>
      <vt:lpstr>Введение</vt:lpstr>
      <vt:lpstr>Актуальность</vt:lpstr>
      <vt:lpstr>Цель работы</vt:lpstr>
      <vt:lpstr>Обзор существующих решений </vt:lpstr>
      <vt:lpstr>Архитектура системы</vt:lpstr>
      <vt:lpstr>Результаты извлечения NER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модулей для автоматизации подготовки метаописаний  в системе GeoNetwork</dc:title>
  <dc:creator>Даниил Глущенко</dc:creator>
  <cp:lastModifiedBy>Даниил Глущенко</cp:lastModifiedBy>
  <cp:revision>4</cp:revision>
  <dcterms:created xsi:type="dcterms:W3CDTF">2018-04-20T01:13:05Z</dcterms:created>
  <dcterms:modified xsi:type="dcterms:W3CDTF">2018-05-04T04:54:22Z</dcterms:modified>
</cp:coreProperties>
</file>