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22.05.2018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22.05.2018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22.05.2018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2" y="2067035"/>
            <a:ext cx="2857500" cy="1600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00" y="1795573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97" y="1795573"/>
            <a:ext cx="2143125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36" y="214983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19" y="2165960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Извлечение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вручную – затратный по времени процесс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Существующие решения не предоставляют весь  необходимый функционал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Необходим специальный </a:t>
            </a:r>
            <a:r>
              <a:rPr lang="ru-RU" sz="3600" smtClean="0"/>
              <a:t>формат метаданных</a:t>
            </a:r>
            <a:endParaRPr lang="ru-RU" sz="36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dirty="0"/>
              <a:t>Исследовать существующие методы извлечения информации из текстов; </a:t>
            </a:r>
          </a:p>
          <a:p>
            <a:pPr lvl="0"/>
            <a:r>
              <a:rPr lang="ru-RU" sz="2800" dirty="0"/>
              <a:t>Разработать методы </a:t>
            </a:r>
            <a:r>
              <a:rPr lang="ru-RU" sz="2800" dirty="0" smtClean="0"/>
              <a:t>извлечения метаинформации </a:t>
            </a:r>
            <a:r>
              <a:rPr lang="ru-RU" sz="2800" dirty="0"/>
              <a:t>из текстов; </a:t>
            </a:r>
            <a:endParaRPr lang="ru-RU" sz="2800" dirty="0" smtClean="0"/>
          </a:p>
          <a:p>
            <a:pPr lvl="0"/>
            <a:r>
              <a:rPr lang="ru-RU" sz="2800" dirty="0" smtClean="0"/>
              <a:t>Реализовать приложение </a:t>
            </a:r>
            <a:r>
              <a:rPr lang="ru-RU" sz="2800" dirty="0"/>
              <a:t>для системы </a:t>
            </a:r>
            <a:r>
              <a:rPr lang="en-US" sz="2800" dirty="0" err="1"/>
              <a:t>GeoNetwork</a:t>
            </a:r>
            <a:r>
              <a:rPr lang="ru-RU" sz="2800" dirty="0"/>
              <a:t>, в которое будет загружаться текстовый документ и извлекать метаданные из него. Также должна быть возможность отредактировать и дополнить эти данные, а затем опубликовать их.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err="1" smtClean="0"/>
              <a:t>Cermine</a:t>
            </a:r>
            <a:r>
              <a:rPr lang="ru-RU" sz="4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smtClean="0"/>
              <a:t>GROBID</a:t>
            </a:r>
            <a:endParaRPr lang="ru-RU" sz="4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smtClean="0"/>
              <a:t>PDF</a:t>
            </a:r>
            <a:r>
              <a:rPr lang="ru-RU" sz="4400" dirty="0"/>
              <a:t>-</a:t>
            </a:r>
            <a:r>
              <a:rPr lang="en-US" sz="4400" dirty="0" smtClean="0"/>
              <a:t>Tools</a:t>
            </a:r>
            <a:endParaRPr lang="ru-RU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smtClean="0"/>
              <a:t>Text </a:t>
            </a:r>
            <a:r>
              <a:rPr lang="en-US" sz="4400" dirty="0"/>
              <a:t>Razor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083" y="0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6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09" y="195169"/>
            <a:ext cx="2400728" cy="589478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74231"/>
            <a:ext cx="4419600" cy="44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извлечения </a:t>
            </a:r>
            <a:r>
              <a:rPr lang="en-US" dirty="0" smtClean="0"/>
              <a:t>NER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59434"/>
              </p:ext>
            </p:extLst>
          </p:nvPr>
        </p:nvGraphicFramePr>
        <p:xfrm>
          <a:off x="1097280" y="3407769"/>
          <a:ext cx="10058400" cy="2803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5606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Acc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Pred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FM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06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99.2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94.8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93.5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94.15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06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LOC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98.4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93.5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93.4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93.45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06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ORG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98.2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92.51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92.3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92.4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06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MISC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92.34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88.05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89.5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88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r>
                        <a:rPr lang="ru-RU" sz="2000" dirty="0">
                          <a:effectLst/>
                        </a:rPr>
                        <a:t>77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690756"/>
              </p:ext>
            </p:extLst>
          </p:nvPr>
        </p:nvGraphicFramePr>
        <p:xfrm>
          <a:off x="1097280" y="1849037"/>
          <a:ext cx="10115205" cy="1447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041"/>
                <a:gridCol w="2023041"/>
                <a:gridCol w="2023041"/>
                <a:gridCol w="2023041"/>
                <a:gridCol w="2023041"/>
              </a:tblGrid>
              <a:tr h="4823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Acc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Pred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FM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3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LSTM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98.89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93.5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93.6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93.57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3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GROBID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98.97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90.72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90.18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90.45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180</Words>
  <Application>Microsoft Office PowerPoint</Application>
  <PresentationFormat>Широкоэкранный</PresentationFormat>
  <Paragraphs>72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Цель работы</vt:lpstr>
      <vt:lpstr>Обзор существующих решений </vt:lpstr>
      <vt:lpstr>Архитектура системы</vt:lpstr>
      <vt:lpstr>Результаты извлечения NER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12</cp:revision>
  <dcterms:created xsi:type="dcterms:W3CDTF">2018-04-20T01:13:05Z</dcterms:created>
  <dcterms:modified xsi:type="dcterms:W3CDTF">2018-05-22T03:57:23Z</dcterms:modified>
</cp:coreProperties>
</file>