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6DA2C-6D91-4888-A01C-01981EF51355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6BB40-A219-4818-920B-230C1D1D1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19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BB40-A219-4818-920B-230C1D1D102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0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7A14-3D39-42D9-9056-F1062FE5D0F9}" type="datetime1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5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A97-3B9C-4C9F-86D0-2D0822049852}" type="datetime1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8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F4A-BDB0-4A4F-8016-D636757619FD}" type="datetime1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8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C463-7644-4BCC-9DCC-EC8C567A0F36}" type="datetime1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4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9F1-4B30-47BD-8CCF-94D6BFC7AE8E}" type="datetime1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3913-5AFD-44C6-8B4C-158E5793D2A4}" type="datetime1">
              <a:rPr lang="ru-RU" smtClean="0"/>
              <a:t>27.04.2018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8BD-5A14-48F4-8C85-7EB83F6CA3F8}" type="datetime1">
              <a:rPr lang="ru-RU" smtClean="0"/>
              <a:t>27.04.2018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85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E2EB-2075-4761-9D0C-5FF2BAC03B84}" type="datetime1">
              <a:rPr lang="ru-RU" smtClean="0"/>
              <a:t>27.04.2018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22-B1B9-4197-AD73-80AAB00358F0}" type="datetime1">
              <a:rPr lang="ru-RU" smtClean="0"/>
              <a:t>27.04.2018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64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AD313-3015-49C8-90D4-336FF46AF479}" type="datetime1">
              <a:rPr lang="ru-RU" smtClean="0"/>
              <a:t>27.04.2018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98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DDF3-30EC-40D8-869B-0E53F1E7B123}" type="datetime1">
              <a:rPr lang="ru-RU" smtClean="0"/>
              <a:t>27.04.2018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D33611-8D4F-43A3-A0AB-EBE66414247D}" type="datetime1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4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577516"/>
            <a:ext cx="10459452" cy="3673641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модулей для автоматизации подготовки </a:t>
            </a:r>
            <a:r>
              <a:rPr lang="ru-RU" dirty="0" err="1"/>
              <a:t>метаописаний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в системе </a:t>
            </a:r>
            <a:r>
              <a:rPr lang="en-US" dirty="0" err="1"/>
              <a:t>GeoNetwork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56120" y="4668252"/>
            <a:ext cx="5135880" cy="162827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Выполнил: Глущенко Д. А., гр. Б8403а </a:t>
            </a:r>
          </a:p>
          <a:p>
            <a:pPr algn="l"/>
            <a:r>
              <a:rPr lang="ru-RU" dirty="0" smtClean="0"/>
              <a:t>Научный руководитель: к.т.н., доцент, Шевченко И. 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8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04660"/>
            <a:ext cx="10058400" cy="1450757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77003"/>
            <a:ext cx="10515600" cy="262754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Заголовок </a:t>
            </a:r>
          </a:p>
          <a:p>
            <a:r>
              <a:rPr lang="ru-RU" dirty="0" smtClean="0"/>
              <a:t>Ключевые словосочетания</a:t>
            </a:r>
          </a:p>
          <a:p>
            <a:r>
              <a:rPr lang="ru-RU" dirty="0" smtClean="0"/>
              <a:t>Год публикации </a:t>
            </a:r>
          </a:p>
          <a:p>
            <a:r>
              <a:rPr lang="ru-RU" dirty="0" smtClean="0"/>
              <a:t>Имена авторов </a:t>
            </a:r>
          </a:p>
          <a:p>
            <a:r>
              <a:rPr lang="ru-RU" dirty="0" smtClean="0"/>
              <a:t>Места с координатной привязкой</a:t>
            </a:r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2" y="2067035"/>
            <a:ext cx="2857500" cy="1600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00" y="1795573"/>
            <a:ext cx="2143125" cy="2143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11" y="1869099"/>
            <a:ext cx="2143125" cy="2143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36" y="2149839"/>
            <a:ext cx="2762250" cy="16573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519" y="2165960"/>
            <a:ext cx="1693526" cy="1693526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8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Извлечение </a:t>
            </a:r>
            <a:r>
              <a:rPr lang="ru-RU" sz="3600" dirty="0" err="1" smtClean="0"/>
              <a:t>метаописаний</a:t>
            </a:r>
            <a:r>
              <a:rPr lang="ru-RU" sz="3600" dirty="0" smtClean="0"/>
              <a:t> вручную – затратный по времени процесс</a:t>
            </a:r>
          </a:p>
          <a:p>
            <a:r>
              <a:rPr lang="ru-RU" sz="3600" dirty="0" smtClean="0"/>
              <a:t>Существующие решения не предоставляют весь необходимый функционал</a:t>
            </a:r>
          </a:p>
          <a:p>
            <a:r>
              <a:rPr lang="ru-RU" sz="3600" dirty="0"/>
              <a:t>Существующие решения не </a:t>
            </a:r>
            <a:r>
              <a:rPr lang="ru-RU" sz="3600" dirty="0" smtClean="0"/>
              <a:t>предоставляют необходимые форматы данных</a:t>
            </a:r>
            <a:endParaRPr lang="ru-RU" sz="3600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6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800" dirty="0"/>
              <a:t>Исследовать существующие методы извлечения информации из текстов; </a:t>
            </a:r>
          </a:p>
          <a:p>
            <a:pPr lvl="0"/>
            <a:r>
              <a:rPr lang="ru-RU" sz="2800" dirty="0"/>
              <a:t>Разработать методы </a:t>
            </a:r>
            <a:r>
              <a:rPr lang="ru-RU" sz="2800" dirty="0" smtClean="0"/>
              <a:t>извлечения </a:t>
            </a:r>
            <a:r>
              <a:rPr lang="ru-RU" sz="2800" dirty="0" err="1" smtClean="0"/>
              <a:t>мкта</a:t>
            </a:r>
            <a:r>
              <a:rPr lang="ru-RU" sz="2800" dirty="0" smtClean="0"/>
              <a:t> информации </a:t>
            </a:r>
            <a:r>
              <a:rPr lang="ru-RU" sz="2800" dirty="0"/>
              <a:t>из текстов; </a:t>
            </a:r>
            <a:endParaRPr lang="ru-RU" sz="2800" dirty="0" smtClean="0"/>
          </a:p>
          <a:p>
            <a:pPr lvl="0"/>
            <a:r>
              <a:rPr lang="ru-RU" sz="2800" dirty="0" smtClean="0"/>
              <a:t>Реализовать </a:t>
            </a:r>
            <a:r>
              <a:rPr lang="ru-RU" sz="2800" dirty="0"/>
              <a:t>клиентское приложение для системы </a:t>
            </a:r>
            <a:r>
              <a:rPr lang="en-US" sz="2800" dirty="0" err="1"/>
              <a:t>GeoNetwork</a:t>
            </a:r>
            <a:r>
              <a:rPr lang="ru-RU" sz="2800" dirty="0"/>
              <a:t>, в которое будет загружаться текстовый документ и извлекать метаданные из него. Также должна быть возможность отредактировать и дополнить эти данные, а затем опубликовать их.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1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388533"/>
            <a:ext cx="10115203" cy="91440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Cremine</a:t>
            </a:r>
            <a:r>
              <a:rPr lang="ru-RU" sz="4400" dirty="0"/>
              <a:t> </a:t>
            </a:r>
            <a:endParaRPr lang="ru-RU" sz="4400" dirty="0" smtClean="0"/>
          </a:p>
          <a:p>
            <a:r>
              <a:rPr lang="en-US" sz="4400" dirty="0" smtClean="0"/>
              <a:t>GROBID</a:t>
            </a:r>
            <a:endParaRPr lang="ru-RU" sz="4400" dirty="0" smtClean="0"/>
          </a:p>
          <a:p>
            <a:r>
              <a:rPr lang="en-US" sz="4400" dirty="0" smtClean="0"/>
              <a:t>PDF</a:t>
            </a:r>
            <a:r>
              <a:rPr lang="ru-RU" sz="4400" dirty="0"/>
              <a:t>-</a:t>
            </a:r>
            <a:r>
              <a:rPr lang="en-US" sz="4400" dirty="0" smtClean="0"/>
              <a:t>Tools</a:t>
            </a:r>
            <a:endParaRPr lang="ru-RU" sz="4400" dirty="0"/>
          </a:p>
          <a:p>
            <a:r>
              <a:rPr lang="en-US" sz="4400" dirty="0" smtClean="0"/>
              <a:t>Text </a:t>
            </a:r>
            <a:r>
              <a:rPr lang="en-US" sz="4400" dirty="0"/>
              <a:t>Razor</a:t>
            </a: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9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131</Words>
  <Application>Microsoft Office PowerPoint</Application>
  <PresentationFormat>Широкоэкранный</PresentationFormat>
  <Paragraphs>28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Ретро</vt:lpstr>
      <vt:lpstr>Разработка модулей для автоматизации подготовки метаописаний  в системе GeoNetwork</vt:lpstr>
      <vt:lpstr>Введение</vt:lpstr>
      <vt:lpstr>Актуальность</vt:lpstr>
      <vt:lpstr>Цель работы</vt:lpstr>
      <vt:lpstr>Обзор существующих решений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модулей для автоматизации подготовки метаописаний  в системе GeoNetwork</dc:title>
  <dc:creator>Даниил Глущенко</dc:creator>
  <cp:lastModifiedBy>Даниил Глущенко</cp:lastModifiedBy>
  <cp:revision>3</cp:revision>
  <dcterms:created xsi:type="dcterms:W3CDTF">2018-04-20T01:13:05Z</dcterms:created>
  <dcterms:modified xsi:type="dcterms:W3CDTF">2018-04-27T01:55:42Z</dcterms:modified>
</cp:coreProperties>
</file>