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6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9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0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1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6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89D3-71F6-4B6B-B14B-B0870956A70A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105" y="1122362"/>
            <a:ext cx="10571747" cy="3128795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5229726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52380"/>
            <a:ext cx="10515600" cy="280561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5" y="2259930"/>
            <a:ext cx="2857500" cy="16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53" y="1988468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64" y="2061994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89" y="2342734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72" y="2358855"/>
            <a:ext cx="1693526" cy="16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Извлечение </a:t>
            </a:r>
            <a:r>
              <a:rPr lang="ru-RU" dirty="0" err="1" smtClean="0"/>
              <a:t>метаописаний</a:t>
            </a:r>
            <a:r>
              <a:rPr lang="ru-RU" dirty="0" smtClean="0"/>
              <a:t> вручную – затратный по времени процесс</a:t>
            </a:r>
          </a:p>
          <a:p>
            <a:r>
              <a:rPr lang="ru-RU" dirty="0" smtClean="0"/>
              <a:t>Необходимость автоматизации извлечения метаданных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Исследовать существующие методы извлечения информации из текстов; </a:t>
            </a:r>
          </a:p>
          <a:p>
            <a:pPr lvl="0"/>
            <a:r>
              <a:rPr lang="ru-RU" dirty="0"/>
              <a:t>Разработать методы извлечения информации из текстов; </a:t>
            </a:r>
          </a:p>
          <a:p>
            <a:pPr lvl="0"/>
            <a:r>
              <a:rPr lang="ru-RU" dirty="0"/>
              <a:t>Выполнить программную реализацию разработанных методов;</a:t>
            </a:r>
          </a:p>
          <a:p>
            <a:pPr lvl="0"/>
            <a:r>
              <a:rPr lang="ru-RU" dirty="0"/>
              <a:t>Реализовать клиентское приложение для системы </a:t>
            </a:r>
            <a:r>
              <a:rPr lang="en-US" dirty="0" err="1"/>
              <a:t>GeoNetwork</a:t>
            </a:r>
            <a:r>
              <a:rPr lang="ru-RU" dirty="0"/>
              <a:t>, в которое будет загружаться текстовый документ 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pPr lvl="0"/>
            <a:r>
              <a:rPr lang="ru-RU" dirty="0"/>
              <a:t>Провести тестирование разработанной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1</cp:revision>
  <dcterms:created xsi:type="dcterms:W3CDTF">2018-04-20T01:13:05Z</dcterms:created>
  <dcterms:modified xsi:type="dcterms:W3CDTF">2018-04-20T01:39:44Z</dcterms:modified>
</cp:coreProperties>
</file>