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7faf97d92_1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7faf97d92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7faf97d92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7faf97d92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7faf97d92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7faf97d92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7faf97d92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7faf97d92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7faf97d9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7faf97d9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solidFill>
          <a:schemeClr val="accent3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3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4" name="Google Shape;54;p13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5" name="Google Shape;55;p13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" name="Google Shape;57;p13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" name="Google Shape;61;p13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2" name="Google Shape;62;p13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" name="Google Shape;66;p1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7" name="Google Shape;67;p13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" name="Google Shape;72;p13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3" name="Google Shape;73;p13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" name="Google Shape;75;p13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6" name="Google Shape;76;p1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" name="Google Shape;79;p13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" name="Google Shape;80;p13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1" name="Google Shape;81;p1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" name="Google Shape;83;p13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824000" y="12512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Shop Automation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1153450" y="3273150"/>
            <a:ext cx="5318400" cy="15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Ramtej Doma 19CS10028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Charan Sai Jatoth 19CS10035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Vamshi Lavoori 19CS30026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