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8" r:id="rId2"/>
    <p:sldId id="259" r:id="rId3"/>
    <p:sldId id="260" r:id="rId4"/>
    <p:sldId id="261" r:id="rId5"/>
    <p:sldId id="262" r:id="rId6"/>
    <p:sldId id="263" r:id="rId7"/>
    <p:sldId id="266" r:id="rId8"/>
    <p:sldId id="265"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AA873F-AF03-4E2E-A8FF-5265BBF57A42}"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97653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A873F-AF03-4E2E-A8FF-5265BBF57A42}"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237517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A873F-AF03-4E2E-A8FF-5265BBF57A42}"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16623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A873F-AF03-4E2E-A8FF-5265BBF57A42}"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5C78C-45F2-4D6D-8BE9-46292AABBDA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880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A873F-AF03-4E2E-A8FF-5265BBF57A42}"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4117186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EAA873F-AF03-4E2E-A8FF-5265BBF57A42}"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4232103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EAA873F-AF03-4E2E-A8FF-5265BBF57A42}"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1885670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A873F-AF03-4E2E-A8FF-5265BBF57A42}"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2828597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A873F-AF03-4E2E-A8FF-5265BBF57A42}"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16757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A873F-AF03-4E2E-A8FF-5265BBF57A42}"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308897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A873F-AF03-4E2E-A8FF-5265BBF57A42}"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260057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AA873F-AF03-4E2E-A8FF-5265BBF57A42}"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217640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AA873F-AF03-4E2E-A8FF-5265BBF57A42}" type="datetimeFigureOut">
              <a:rPr lang="en-IN" smtClean="0"/>
              <a:t>17-12-2023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120926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AA873F-AF03-4E2E-A8FF-5265BBF57A42}"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122844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A873F-AF03-4E2E-A8FF-5265BBF57A42}" type="datetimeFigureOut">
              <a:rPr lang="en-IN" smtClean="0"/>
              <a:t>17-12-2023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289955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A873F-AF03-4E2E-A8FF-5265BBF57A42}"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139394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A873F-AF03-4E2E-A8FF-5265BBF57A42}"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95C78C-45F2-4D6D-8BE9-46292AABBDA5}" type="slidenum">
              <a:rPr lang="en-IN" smtClean="0"/>
              <a:t>‹#›</a:t>
            </a:fld>
            <a:endParaRPr lang="en-IN"/>
          </a:p>
        </p:txBody>
      </p:sp>
    </p:spTree>
    <p:extLst>
      <p:ext uri="{BB962C8B-B14F-4D97-AF65-F5344CB8AC3E}">
        <p14:creationId xmlns:p14="http://schemas.microsoft.com/office/powerpoint/2010/main" val="210470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AA873F-AF03-4E2E-A8FF-5265BBF57A42}" type="datetimeFigureOut">
              <a:rPr lang="en-IN" smtClean="0"/>
              <a:t>17-12-2023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95C78C-45F2-4D6D-8BE9-46292AABBDA5}" type="slidenum">
              <a:rPr lang="en-IN" smtClean="0"/>
              <a:t>‹#›</a:t>
            </a:fld>
            <a:endParaRPr lang="en-IN"/>
          </a:p>
        </p:txBody>
      </p:sp>
    </p:spTree>
    <p:extLst>
      <p:ext uri="{BB962C8B-B14F-4D97-AF65-F5344CB8AC3E}">
        <p14:creationId xmlns:p14="http://schemas.microsoft.com/office/powerpoint/2010/main" val="2618146793"/>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B0D8-2F23-4AD2-90E4-26C922679156}"/>
              </a:ext>
            </a:extLst>
          </p:cNvPr>
          <p:cNvSpPr>
            <a:spLocks noGrp="1"/>
          </p:cNvSpPr>
          <p:nvPr>
            <p:ph type="title"/>
          </p:nvPr>
        </p:nvSpPr>
        <p:spPr>
          <a:xfrm>
            <a:off x="536291" y="550877"/>
            <a:ext cx="10353761" cy="1326321"/>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C1B1359-D0FE-4FCE-A9A4-6344DB3B3C53}"/>
              </a:ext>
            </a:extLst>
          </p:cNvPr>
          <p:cNvSpPr>
            <a:spLocks noGrp="1"/>
          </p:cNvSpPr>
          <p:nvPr>
            <p:ph idx="1"/>
          </p:nvPr>
        </p:nvSpPr>
        <p:spPr/>
        <p:txBody>
          <a:bodyPr>
            <a:normAutofit/>
          </a:bodyPr>
          <a:lstStyle/>
          <a:p>
            <a:r>
              <a:rPr lang="en-US" dirty="0"/>
              <a:t>The Bookstore management system database effortlessly integrates all components related to a book store. Bookstore management system mainly focuses on the activities of a book store such as information on books and stocks left. The database flexibility, convenient features, the maximum increase in customer service, access to accurate information make this ideal for all sizes of book stores. This paper discusses about why the book store needs to collect and manage information about books, publishers. The Book store management system is used for analyzing the books information, stocks, and when necessary to produce reports.</a:t>
            </a:r>
            <a:endParaRPr lang="en-IN" dirty="0"/>
          </a:p>
          <a:p>
            <a:endParaRPr lang="en-IN" dirty="0"/>
          </a:p>
        </p:txBody>
      </p:sp>
    </p:spTree>
    <p:extLst>
      <p:ext uri="{BB962C8B-B14F-4D97-AF65-F5344CB8AC3E}">
        <p14:creationId xmlns:p14="http://schemas.microsoft.com/office/powerpoint/2010/main" val="294206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706E-7544-4C0D-8668-428FD6DF947D}"/>
              </a:ext>
            </a:extLst>
          </p:cNvPr>
          <p:cNvSpPr>
            <a:spLocks noGrp="1"/>
          </p:cNvSpPr>
          <p:nvPr>
            <p:ph type="title"/>
          </p:nvPr>
        </p:nvSpPr>
        <p:spPr>
          <a:xfrm>
            <a:off x="607504" y="2231473"/>
            <a:ext cx="10482742" cy="1891406"/>
          </a:xfrm>
        </p:spPr>
        <p:txBody>
          <a:bodyPr>
            <a:normAutofit/>
          </a:bodyPr>
          <a:lstStyle/>
          <a:p>
            <a:r>
              <a:rPr lang="en-US" sz="4800" dirty="0"/>
              <a:t>Thank you</a:t>
            </a:r>
            <a:endParaRPr lang="en-IN" sz="4800" dirty="0"/>
          </a:p>
        </p:txBody>
      </p:sp>
    </p:spTree>
    <p:extLst>
      <p:ext uri="{BB962C8B-B14F-4D97-AF65-F5344CB8AC3E}">
        <p14:creationId xmlns:p14="http://schemas.microsoft.com/office/powerpoint/2010/main" val="10646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7A0C-CC53-4932-A7BD-E655C8DD1967}"/>
              </a:ext>
            </a:extLst>
          </p:cNvPr>
          <p:cNvSpPr>
            <a:spLocks noGrp="1"/>
          </p:cNvSpPr>
          <p:nvPr>
            <p:ph type="title"/>
          </p:nvPr>
        </p:nvSpPr>
        <p:spPr>
          <a:xfrm>
            <a:off x="985010" y="873695"/>
            <a:ext cx="9601196" cy="1303867"/>
          </a:xfrm>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62E93D26-1936-4517-8A14-8FC86BF87032}"/>
              </a:ext>
            </a:extLst>
          </p:cNvPr>
          <p:cNvSpPr>
            <a:spLocks noGrp="1"/>
          </p:cNvSpPr>
          <p:nvPr>
            <p:ph idx="1"/>
          </p:nvPr>
        </p:nvSpPr>
        <p:spPr/>
        <p:txBody>
          <a:bodyPr/>
          <a:lstStyle/>
          <a:p>
            <a:r>
              <a:rPr lang="en-US" dirty="0"/>
              <a:t>The Book store management system is the primary source for operating bookstore activities. At present, all the record books is done manually in the account books, which is moderate, time consuming process, takes more manpower, and chances of errors is more. Therefore, it is better to design a Computerized Automated Book Store System to increase the speed of stock checking, access book details and cost of the book. It makes simple to use the system.</a:t>
            </a:r>
            <a:endParaRPr lang="en-IN" dirty="0"/>
          </a:p>
          <a:p>
            <a:endParaRPr lang="en-IN" dirty="0"/>
          </a:p>
        </p:txBody>
      </p:sp>
    </p:spTree>
    <p:extLst>
      <p:ext uri="{BB962C8B-B14F-4D97-AF65-F5344CB8AC3E}">
        <p14:creationId xmlns:p14="http://schemas.microsoft.com/office/powerpoint/2010/main" val="384019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1B35-EA65-4FE4-AE8D-91C25D54AF13}"/>
              </a:ext>
            </a:extLst>
          </p:cNvPr>
          <p:cNvSpPr>
            <a:spLocks noGrp="1"/>
          </p:cNvSpPr>
          <p:nvPr>
            <p:ph type="title"/>
          </p:nvPr>
        </p:nvSpPr>
        <p:spPr>
          <a:xfrm>
            <a:off x="469084" y="1145301"/>
            <a:ext cx="10515600" cy="1325563"/>
          </a:xfrm>
        </p:spPr>
        <p:txBody>
          <a:bodyPr/>
          <a:lstStyle/>
          <a:p>
            <a:r>
              <a:rPr lang="en-US" sz="2800" b="1" dirty="0">
                <a:latin typeface="Abadi" panose="020B0604020104020204" pitchFamily="34" charset="0"/>
              </a:rPr>
              <a:t> FACILITIES TO BE PROVIDED TO THE USER</a:t>
            </a:r>
            <a:br>
              <a:rPr lang="en-IN" dirty="0"/>
            </a:br>
            <a:endParaRPr lang="en-IN" dirty="0"/>
          </a:p>
        </p:txBody>
      </p:sp>
      <p:sp>
        <p:nvSpPr>
          <p:cNvPr id="3" name="Content Placeholder 2">
            <a:extLst>
              <a:ext uri="{FF2B5EF4-FFF2-40B4-BE49-F238E27FC236}">
                <a16:creationId xmlns:a16="http://schemas.microsoft.com/office/drawing/2014/main" id="{1636D6BB-32FC-4D6F-AB10-9593994EC173}"/>
              </a:ext>
            </a:extLst>
          </p:cNvPr>
          <p:cNvSpPr>
            <a:spLocks noGrp="1"/>
          </p:cNvSpPr>
          <p:nvPr>
            <p:ph idx="1"/>
          </p:nvPr>
        </p:nvSpPr>
        <p:spPr>
          <a:xfrm>
            <a:off x="964035" y="2143642"/>
            <a:ext cx="10515600" cy="4351338"/>
          </a:xfrm>
        </p:spPr>
        <p:txBody>
          <a:bodyPr/>
          <a:lstStyle/>
          <a:p>
            <a:pPr marL="0" indent="0">
              <a:buNone/>
            </a:pPr>
            <a:endParaRPr lang="en-IN" dirty="0"/>
          </a:p>
          <a:p>
            <a:pPr lvl="0"/>
            <a:r>
              <a:rPr lang="en-US" dirty="0"/>
              <a:t>User can choose any kinds of  books easily from this project.  </a:t>
            </a:r>
            <a:endParaRPr lang="en-IN" dirty="0"/>
          </a:p>
          <a:p>
            <a:pPr lvl="0"/>
            <a:r>
              <a:rPr lang="en-US" dirty="0"/>
              <a:t>User can search any kind of books from this project. </a:t>
            </a:r>
            <a:endParaRPr lang="en-IN" dirty="0"/>
          </a:p>
          <a:p>
            <a:pPr lvl="0"/>
            <a:r>
              <a:rPr lang="en-US" dirty="0"/>
              <a:t>User can add, update the contents.</a:t>
            </a:r>
            <a:endParaRPr lang="en-IN" dirty="0"/>
          </a:p>
          <a:p>
            <a:endParaRPr lang="en-IN" dirty="0"/>
          </a:p>
        </p:txBody>
      </p:sp>
    </p:spTree>
    <p:extLst>
      <p:ext uri="{BB962C8B-B14F-4D97-AF65-F5344CB8AC3E}">
        <p14:creationId xmlns:p14="http://schemas.microsoft.com/office/powerpoint/2010/main" val="385746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B9DA-AA95-40B8-A393-9615400233FF}"/>
              </a:ext>
            </a:extLst>
          </p:cNvPr>
          <p:cNvSpPr>
            <a:spLocks noGrp="1"/>
          </p:cNvSpPr>
          <p:nvPr>
            <p:ph type="title"/>
          </p:nvPr>
        </p:nvSpPr>
        <p:spPr>
          <a:xfrm>
            <a:off x="759728" y="255404"/>
            <a:ext cx="10353761" cy="1326321"/>
          </a:xfrm>
        </p:spPr>
        <p:txBody>
          <a:bodyPr>
            <a:normAutofit/>
          </a:bodyPr>
          <a:lstStyle/>
          <a:p>
            <a:r>
              <a:rPr lang="en-US" sz="3600" dirty="0"/>
              <a:t>KEYWORDS AND MODULES</a:t>
            </a:r>
            <a:endParaRPr lang="en-IN" sz="3600" dirty="0"/>
          </a:p>
        </p:txBody>
      </p:sp>
      <p:pic>
        <p:nvPicPr>
          <p:cNvPr id="5" name="Content Placeholder 4">
            <a:extLst>
              <a:ext uri="{FF2B5EF4-FFF2-40B4-BE49-F238E27FC236}">
                <a16:creationId xmlns:a16="http://schemas.microsoft.com/office/drawing/2014/main" id="{3948E2A0-F8BE-4A00-9742-19D5A20B8D99}"/>
              </a:ext>
            </a:extLst>
          </p:cNvPr>
          <p:cNvPicPr>
            <a:picLocks noGrp="1" noChangeAspect="1"/>
          </p:cNvPicPr>
          <p:nvPr>
            <p:ph idx="1"/>
          </p:nvPr>
        </p:nvPicPr>
        <p:blipFill>
          <a:blip r:embed="rId2"/>
          <a:stretch>
            <a:fillRect/>
          </a:stretch>
        </p:blipFill>
        <p:spPr>
          <a:xfrm>
            <a:off x="2266949" y="1702174"/>
            <a:ext cx="3829050" cy="3574101"/>
          </a:xfrm>
          <a:prstGeom prst="rect">
            <a:avLst/>
          </a:prstGeom>
        </p:spPr>
      </p:pic>
      <p:pic>
        <p:nvPicPr>
          <p:cNvPr id="4" name="Picture 3">
            <a:extLst>
              <a:ext uri="{FF2B5EF4-FFF2-40B4-BE49-F238E27FC236}">
                <a16:creationId xmlns:a16="http://schemas.microsoft.com/office/drawing/2014/main" id="{0D7078F8-DF1F-4C72-B9E4-13C1B37FA722}"/>
              </a:ext>
            </a:extLst>
          </p:cNvPr>
          <p:cNvPicPr>
            <a:picLocks noChangeAspect="1"/>
          </p:cNvPicPr>
          <p:nvPr/>
        </p:nvPicPr>
        <p:blipFill>
          <a:blip r:embed="rId3"/>
          <a:stretch>
            <a:fillRect/>
          </a:stretch>
        </p:blipFill>
        <p:spPr>
          <a:xfrm>
            <a:off x="7376721" y="1702174"/>
            <a:ext cx="2017951" cy="2036240"/>
          </a:xfrm>
          <a:prstGeom prst="rect">
            <a:avLst/>
          </a:prstGeom>
        </p:spPr>
      </p:pic>
    </p:spTree>
    <p:extLst>
      <p:ext uri="{BB962C8B-B14F-4D97-AF65-F5344CB8AC3E}">
        <p14:creationId xmlns:p14="http://schemas.microsoft.com/office/powerpoint/2010/main" val="259500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4420-B802-452D-A67C-2C50B493F757}"/>
              </a:ext>
            </a:extLst>
          </p:cNvPr>
          <p:cNvSpPr>
            <a:spLocks noGrp="1"/>
          </p:cNvSpPr>
          <p:nvPr>
            <p:ph type="title"/>
          </p:nvPr>
        </p:nvSpPr>
        <p:spPr>
          <a:xfrm>
            <a:off x="913795" y="701879"/>
            <a:ext cx="10353761" cy="1326321"/>
          </a:xfrm>
        </p:spPr>
        <p:txBody>
          <a:bodyPr/>
          <a:lstStyle/>
          <a:p>
            <a:r>
              <a:rPr lang="en-US" dirty="0"/>
              <a:t>SOFTWARES USED</a:t>
            </a:r>
            <a:endParaRPr lang="en-IN" dirty="0"/>
          </a:p>
        </p:txBody>
      </p:sp>
      <p:sp>
        <p:nvSpPr>
          <p:cNvPr id="3" name="Content Placeholder 2">
            <a:extLst>
              <a:ext uri="{FF2B5EF4-FFF2-40B4-BE49-F238E27FC236}">
                <a16:creationId xmlns:a16="http://schemas.microsoft.com/office/drawing/2014/main" id="{954E4927-75AC-4C60-A62A-2D7CB71EB362}"/>
              </a:ext>
            </a:extLst>
          </p:cNvPr>
          <p:cNvSpPr>
            <a:spLocks noGrp="1"/>
          </p:cNvSpPr>
          <p:nvPr>
            <p:ph idx="1"/>
          </p:nvPr>
        </p:nvSpPr>
        <p:spPr/>
        <p:txBody>
          <a:bodyPr/>
          <a:lstStyle/>
          <a:p>
            <a:r>
              <a:rPr lang="en-US" dirty="0"/>
              <a:t>Python idle – for the front and backend </a:t>
            </a:r>
          </a:p>
          <a:p>
            <a:r>
              <a:rPr lang="en-US" dirty="0"/>
              <a:t>Sqlite3 manager – it is used as the database management system</a:t>
            </a:r>
          </a:p>
          <a:p>
            <a:r>
              <a:rPr lang="en-US" dirty="0"/>
              <a:t>Firefox browser  - it is used for opening the sqlite3 manager</a:t>
            </a:r>
            <a:endParaRPr lang="en-IN" dirty="0"/>
          </a:p>
        </p:txBody>
      </p:sp>
    </p:spTree>
    <p:extLst>
      <p:ext uri="{BB962C8B-B14F-4D97-AF65-F5344CB8AC3E}">
        <p14:creationId xmlns:p14="http://schemas.microsoft.com/office/powerpoint/2010/main" val="420320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AEA1-4430-47C7-8704-6DD03B10D1EE}"/>
              </a:ext>
            </a:extLst>
          </p:cNvPr>
          <p:cNvSpPr>
            <a:spLocks noGrp="1"/>
          </p:cNvSpPr>
          <p:nvPr>
            <p:ph type="title"/>
          </p:nvPr>
        </p:nvSpPr>
        <p:spPr>
          <a:xfrm>
            <a:off x="1290078" y="587849"/>
            <a:ext cx="9601196" cy="1303867"/>
          </a:xfrm>
        </p:spPr>
        <p:txBody>
          <a:bodyPr/>
          <a:lstStyle/>
          <a:p>
            <a:r>
              <a:rPr lang="en-US" dirty="0"/>
              <a:t>HARDWARE REQUIRED</a:t>
            </a:r>
            <a:endParaRPr lang="en-IN" dirty="0"/>
          </a:p>
        </p:txBody>
      </p:sp>
      <p:sp>
        <p:nvSpPr>
          <p:cNvPr id="3" name="Content Placeholder 2">
            <a:extLst>
              <a:ext uri="{FF2B5EF4-FFF2-40B4-BE49-F238E27FC236}">
                <a16:creationId xmlns:a16="http://schemas.microsoft.com/office/drawing/2014/main" id="{5A2AAF10-B016-4DCD-9E98-A312E79DFC1F}"/>
              </a:ext>
            </a:extLst>
          </p:cNvPr>
          <p:cNvSpPr>
            <a:spLocks noGrp="1"/>
          </p:cNvSpPr>
          <p:nvPr>
            <p:ph idx="1"/>
          </p:nvPr>
        </p:nvSpPr>
        <p:spPr/>
        <p:txBody>
          <a:bodyPr>
            <a:normAutofit/>
          </a:bodyPr>
          <a:lstStyle/>
          <a:p>
            <a:pPr marL="0" indent="0" algn="ctr">
              <a:buNone/>
            </a:pPr>
            <a:r>
              <a:rPr lang="en-US" b="1" dirty="0"/>
              <a:t>Some Minimum System Requirements</a:t>
            </a:r>
            <a:r>
              <a:rPr lang="en-US" dirty="0"/>
              <a:t> </a:t>
            </a:r>
          </a:p>
          <a:p>
            <a:r>
              <a:rPr lang="en-US" sz="2000" b="1" dirty="0"/>
              <a:t>Processor</a:t>
            </a:r>
            <a:r>
              <a:rPr lang="en-US" sz="2000" dirty="0"/>
              <a:t>: Pentium 13 Processor. </a:t>
            </a:r>
            <a:endParaRPr lang="en-IN" sz="2000" dirty="0"/>
          </a:p>
          <a:p>
            <a:r>
              <a:rPr lang="en-US" sz="2000" b="1" dirty="0"/>
              <a:t>Hard disk</a:t>
            </a:r>
            <a:r>
              <a:rPr lang="en-US" sz="2000" dirty="0"/>
              <a:t>: 500 GB.</a:t>
            </a:r>
            <a:endParaRPr lang="en-IN" sz="2000" dirty="0"/>
          </a:p>
          <a:p>
            <a:r>
              <a:rPr lang="en-US" sz="2000" b="1" dirty="0"/>
              <a:t>Monitor</a:t>
            </a:r>
            <a:r>
              <a:rPr lang="en-US" sz="2000" dirty="0"/>
              <a:t>: Standard LED Monitor</a:t>
            </a:r>
            <a:endParaRPr lang="en-IN" sz="2000" dirty="0"/>
          </a:p>
          <a:p>
            <a:r>
              <a:rPr lang="en-US" sz="2000" b="1" dirty="0"/>
              <a:t>Input Devices </a:t>
            </a:r>
            <a:r>
              <a:rPr lang="en-US" sz="2000" dirty="0"/>
              <a:t>: Keyboard, mouse</a:t>
            </a:r>
            <a:endParaRPr lang="en-IN" sz="2000" dirty="0"/>
          </a:p>
          <a:p>
            <a:r>
              <a:rPr lang="en-US" sz="2000" b="1" dirty="0"/>
              <a:t>Ram</a:t>
            </a:r>
            <a:r>
              <a:rPr lang="en-US" sz="2000" dirty="0"/>
              <a:t> : 4 GB</a:t>
            </a:r>
            <a:endParaRPr lang="en-IN" sz="2000" dirty="0"/>
          </a:p>
          <a:p>
            <a:endParaRPr lang="en-IN" dirty="0"/>
          </a:p>
        </p:txBody>
      </p:sp>
    </p:spTree>
    <p:extLst>
      <p:ext uri="{BB962C8B-B14F-4D97-AF65-F5344CB8AC3E}">
        <p14:creationId xmlns:p14="http://schemas.microsoft.com/office/powerpoint/2010/main" val="130768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6BDE-BE1C-4F76-8C16-586E158A038C}"/>
              </a:ext>
            </a:extLst>
          </p:cNvPr>
          <p:cNvSpPr>
            <a:spLocks noGrp="1"/>
          </p:cNvSpPr>
          <p:nvPr>
            <p:ph type="title"/>
          </p:nvPr>
        </p:nvSpPr>
        <p:spPr>
          <a:xfrm>
            <a:off x="875952" y="1519027"/>
            <a:ext cx="9601196" cy="1303867"/>
          </a:xfrm>
        </p:spPr>
        <p:txBody>
          <a:bodyPr>
            <a:normAutofit/>
          </a:bodyPr>
          <a:lstStyle/>
          <a:p>
            <a:r>
              <a:rPr lang="en-US" sz="3200" dirty="0"/>
              <a:t>PROPOSED SYSTEM</a:t>
            </a:r>
            <a:br>
              <a:rPr lang="en-IN" sz="3200" dirty="0"/>
            </a:br>
            <a:endParaRPr lang="en-IN" sz="3200" dirty="0"/>
          </a:p>
        </p:txBody>
      </p:sp>
      <p:sp>
        <p:nvSpPr>
          <p:cNvPr id="3" name="Content Placeholder 2">
            <a:extLst>
              <a:ext uri="{FF2B5EF4-FFF2-40B4-BE49-F238E27FC236}">
                <a16:creationId xmlns:a16="http://schemas.microsoft.com/office/drawing/2014/main" id="{2CE62B6D-6ACD-4064-862C-99854A07BCDE}"/>
              </a:ext>
            </a:extLst>
          </p:cNvPr>
          <p:cNvSpPr>
            <a:spLocks noGrp="1"/>
          </p:cNvSpPr>
          <p:nvPr>
            <p:ph idx="1"/>
          </p:nvPr>
        </p:nvSpPr>
        <p:spPr>
          <a:xfrm>
            <a:off x="1057012" y="2323750"/>
            <a:ext cx="9882231" cy="3552118"/>
          </a:xfrm>
        </p:spPr>
        <p:txBody>
          <a:bodyPr>
            <a:normAutofit fontScale="70000" lnSpcReduction="20000"/>
          </a:bodyPr>
          <a:lstStyle/>
          <a:p>
            <a:pPr marL="0" indent="0">
              <a:buNone/>
            </a:pPr>
            <a:r>
              <a:rPr lang="en-US" dirty="0"/>
              <a:t> </a:t>
            </a:r>
            <a:endParaRPr lang="en-IN" dirty="0"/>
          </a:p>
          <a:p>
            <a:r>
              <a:rPr lang="en-US" dirty="0"/>
              <a:t>It is an automated Bookshop Management System. Through our software user can add books, search books, update information, delete information and search information. Our proposed system advantages. has the following </a:t>
            </a:r>
            <a:endParaRPr lang="en-IN" dirty="0"/>
          </a:p>
          <a:p>
            <a:r>
              <a:rPr lang="en-US" dirty="0"/>
              <a:t>It provides "better and efficient" services to members. </a:t>
            </a:r>
            <a:endParaRPr lang="en-IN" dirty="0"/>
          </a:p>
          <a:p>
            <a:r>
              <a:rPr lang="en-US" dirty="0"/>
              <a:t>Reduce the workload of employee. </a:t>
            </a:r>
            <a:endParaRPr lang="en-IN" dirty="0"/>
          </a:p>
          <a:p>
            <a:r>
              <a:rPr lang="en-US" dirty="0"/>
              <a:t>Faster retrieval of information about the desired book. </a:t>
            </a:r>
            <a:endParaRPr lang="en-IN" dirty="0"/>
          </a:p>
          <a:p>
            <a:r>
              <a:rPr lang="en-US" dirty="0"/>
              <a:t>Provide facility for proper monitoring reduce paper work </a:t>
            </a:r>
          </a:p>
          <a:p>
            <a:r>
              <a:rPr lang="en-US" dirty="0"/>
              <a:t>All details will be available on a click. </a:t>
            </a:r>
            <a:endParaRPr lang="en-IN" dirty="0"/>
          </a:p>
          <a:p>
            <a:r>
              <a:rPr lang="en-US" dirty="0"/>
              <a:t>It has more storage capacity and search facility and fast access to database. All the manual difficulties in managing the Bookshop have been rectified by implementing computerization.</a:t>
            </a:r>
            <a:endParaRPr lang="en-IN" dirty="0"/>
          </a:p>
          <a:p>
            <a:endParaRPr lang="en-IN" dirty="0"/>
          </a:p>
        </p:txBody>
      </p:sp>
    </p:spTree>
    <p:extLst>
      <p:ext uri="{BB962C8B-B14F-4D97-AF65-F5344CB8AC3E}">
        <p14:creationId xmlns:p14="http://schemas.microsoft.com/office/powerpoint/2010/main" val="143331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2751-ECE9-410D-91AD-302A97B2B2E8}"/>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EF297F95-2A48-49CD-9C58-C30545B4AF0F}"/>
              </a:ext>
            </a:extLst>
          </p:cNvPr>
          <p:cNvSpPr>
            <a:spLocks noGrp="1"/>
          </p:cNvSpPr>
          <p:nvPr>
            <p:ph idx="1"/>
          </p:nvPr>
        </p:nvSpPr>
        <p:spPr/>
        <p:txBody>
          <a:bodyPr/>
          <a:lstStyle/>
          <a:p>
            <a:r>
              <a:rPr lang="en-US" dirty="0"/>
              <a:t>This software can be easily implemented under various situations. Any education institute can make use of it for providing information about author, content of the available books in their library. Modifications can be easily done according to requirements and when necessary. It can be used in any type of Book Shop for managing all the sales and purchased activities and managing the data records related to Book house. </a:t>
            </a:r>
            <a:endParaRPr lang="en-IN" dirty="0"/>
          </a:p>
        </p:txBody>
      </p:sp>
    </p:spTree>
    <p:extLst>
      <p:ext uri="{BB962C8B-B14F-4D97-AF65-F5344CB8AC3E}">
        <p14:creationId xmlns:p14="http://schemas.microsoft.com/office/powerpoint/2010/main" val="358910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FA71-07DD-4B55-A436-D16AB70FBBA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80A839C-F576-4D46-B2A0-3C9E1AC34A56}"/>
              </a:ext>
            </a:extLst>
          </p:cNvPr>
          <p:cNvSpPr>
            <a:spLocks noGrp="1"/>
          </p:cNvSpPr>
          <p:nvPr>
            <p:ph idx="1"/>
          </p:nvPr>
        </p:nvSpPr>
        <p:spPr/>
        <p:txBody>
          <a:bodyPr/>
          <a:lstStyle/>
          <a:p>
            <a:r>
              <a:rPr lang="en-US" dirty="0"/>
              <a:t>Bookstore management system report in python is an attempt to overcome the present in efficient and time consuming process of managing the records of books. Through automated book shop solution, provide an easy way of searching and adding of books. It's worth </a:t>
            </a:r>
            <a:r>
              <a:rPr lang="en-US" dirty="0" err="1"/>
              <a:t>analysing</a:t>
            </a:r>
            <a:r>
              <a:rPr lang="en-US" dirty="0"/>
              <a:t> and identifying the benefits as it would directly influence the productivity of the shop.</a:t>
            </a:r>
            <a:endParaRPr lang="en-IN" dirty="0"/>
          </a:p>
          <a:p>
            <a:endParaRPr lang="en-IN" dirty="0"/>
          </a:p>
        </p:txBody>
      </p:sp>
    </p:spTree>
    <p:extLst>
      <p:ext uri="{BB962C8B-B14F-4D97-AF65-F5344CB8AC3E}">
        <p14:creationId xmlns:p14="http://schemas.microsoft.com/office/powerpoint/2010/main" val="2205543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53</TotalTime>
  <Words>552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Arial</vt:lpstr>
      <vt:lpstr>Bookman Old Style</vt:lpstr>
      <vt:lpstr>Rockwell</vt:lpstr>
      <vt:lpstr>Damask</vt:lpstr>
      <vt:lpstr>ABSTRACT</vt:lpstr>
      <vt:lpstr>PURPOSE</vt:lpstr>
      <vt:lpstr> FACILITIES TO BE PROVIDED TO THE USER </vt:lpstr>
      <vt:lpstr>KEYWORDS AND MODULES</vt:lpstr>
      <vt:lpstr>SOFTWARES USED</vt:lpstr>
      <vt:lpstr>HARDWARE REQUIRED</vt:lpstr>
      <vt:lpstr>PROPOSED SYSTEM </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dc:creator>
  <cp:lastModifiedBy>J D</cp:lastModifiedBy>
  <cp:revision>8</cp:revision>
  <dcterms:created xsi:type="dcterms:W3CDTF">2022-03-02T13:04:45Z</dcterms:created>
  <dcterms:modified xsi:type="dcterms:W3CDTF">2023-12-17T02:48:57Z</dcterms:modified>
</cp:coreProperties>
</file>