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3DB689-FE66-40B4-9D78-6681CF0C389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roshan1@outlook.com" userId="14795ebc095160ac" providerId="LiveId" clId="{056D65C2-4527-4799-A400-4DFB43D2BA82}"/>
    <pc:docChg chg="modSld">
      <pc:chgData name="saranroshan1@outlook.com" userId="14795ebc095160ac" providerId="LiveId" clId="{056D65C2-4527-4799-A400-4DFB43D2BA82}" dt="2024-09-10T13:54:39.099" v="62"/>
      <pc:docMkLst>
        <pc:docMk/>
      </pc:docMkLst>
      <pc:sldChg chg="modSp mod">
        <pc:chgData name="saranroshan1@outlook.com" userId="14795ebc095160ac" providerId="LiveId" clId="{056D65C2-4527-4799-A400-4DFB43D2BA82}" dt="2024-09-10T13:54:39.099" v="62"/>
        <pc:sldMkLst>
          <pc:docMk/>
          <pc:sldMk cId="0" sldId="256"/>
        </pc:sldMkLst>
        <pc:spChg chg="mod">
          <ac:chgData name="saranroshan1@outlook.com" userId="14795ebc095160ac" providerId="LiveId" clId="{056D65C2-4527-4799-A400-4DFB43D2BA82}" dt="2024-09-10T13:54:39.099" v="62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5.55776188491275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6-49C7-8C0B-4CB84715FC8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96-49C7-8C0B-4CB84715FC8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96-49C7-8C0B-4CB84715F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6B-4EF0-85E3-1F78C7CF9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6B-4EF0-85E3-1F78C7CF9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6B-4EF0-85E3-1F78C7CF9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6B-4EF0-85E3-1F78C7CF95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6B-4EF0-85E3-1F78C7CF95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6B-4EF0-85E3-1F78C7CF95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6B-4EF0-85E3-1F78C7CF95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56B-4EF0-85E3-1F78C7CF957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56B-4EF0-85E3-1F78C7CF957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56B-4EF0-85E3-1F78C7CF957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56B-4EF0-85E3-1F78C7CF957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156B-4EF0-85E3-1F78C7CF9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156B-4EF0-85E3-1F78C7CF9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156B-4EF0-85E3-1F78C7CF9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156B-4EF0-85E3-1F78C7CF95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156B-4EF0-85E3-1F78C7CF95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156B-4EF0-85E3-1F78C7CF95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156B-4EF0-85E3-1F78C7CF95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156B-4EF0-85E3-1F78C7CF957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156B-4EF0-85E3-1F78C7CF957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156B-4EF0-85E3-1F78C7CF957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56B-4EF0-85E3-1F78C7CF957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156B-4EF0-85E3-1F78C7CF9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156B-4EF0-85E3-1F78C7CF9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156B-4EF0-85E3-1F78C7CF9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156B-4EF0-85E3-1F78C7CF95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156B-4EF0-85E3-1F78C7CF95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156B-4EF0-85E3-1F78C7CF95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156B-4EF0-85E3-1F78C7CF95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156B-4EF0-85E3-1F78C7CF957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156B-4EF0-85E3-1F78C7CF957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156B-4EF0-85E3-1F78C7CF957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56B-4EF0-85E3-1F78C7CF9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26"/>
          <c:y val="0.17549454344522725"/>
          <c:w val="0.12522238133149291"/>
          <c:h val="0.60563383524427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 DILLI BABU </a:t>
            </a:r>
          </a:p>
          <a:p>
            <a:r>
              <a:rPr lang="en-US" sz="2400" dirty="0"/>
              <a:t>REGISTER NO: 312219822</a:t>
            </a:r>
          </a:p>
          <a:p>
            <a:r>
              <a:rPr lang="en-US" sz="2400" dirty="0"/>
              <a:t>DEPARTMENT: BACHELOR OF COMMERCE</a:t>
            </a:r>
          </a:p>
          <a:p>
            <a:r>
              <a:rPr lang="en-US" sz="2400" dirty="0"/>
              <a:t>COLLEGE: PERI COLLEGE OF ARTS AND SCIENCE</a:t>
            </a:r>
          </a:p>
          <a:p>
            <a:r>
              <a:rPr lang="en-US" sz="2400" dirty="0"/>
              <a:t>  NM ID : 95DDD35A6A1572FACB442AB2A355027A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C89FE-15D7-EFE6-06C6-6173ECA97C28}"/>
              </a:ext>
            </a:extLst>
          </p:cNvPr>
          <p:cNvSpPr txBox="1"/>
          <p:nvPr/>
        </p:nvSpPr>
        <p:spPr>
          <a:xfrm>
            <a:off x="707118" y="1630755"/>
            <a:ext cx="86949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67031D0-FED7-2407-5963-E1ED42D5E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429980"/>
              </p:ext>
            </p:extLst>
          </p:nvPr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9C02-0BBF-7A01-0F5A-74DF743A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2 PIE CHART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A5B5-9F88-0110-0949-822740E5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4571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68B0B9-F957-448A-4617-E7E01767C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4926"/>
              </p:ext>
            </p:extLst>
          </p:nvPr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75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99E07-B214-6EE8-5612-DB3E7E59819A}"/>
              </a:ext>
            </a:extLst>
          </p:cNvPr>
          <p:cNvSpPr txBox="1"/>
          <p:nvPr/>
        </p:nvSpPr>
        <p:spPr>
          <a:xfrm>
            <a:off x="914400" y="1295400"/>
            <a:ext cx="7924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258FA-3071-E915-2D8A-A19441397EEF}"/>
              </a:ext>
            </a:extLst>
          </p:cNvPr>
          <p:cNvSpPr txBox="1"/>
          <p:nvPr/>
        </p:nvSpPr>
        <p:spPr>
          <a:xfrm>
            <a:off x="381000" y="2019300"/>
            <a:ext cx="8534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A7B7A-DC57-5728-D9F9-49A1C585CED5}"/>
              </a:ext>
            </a:extLst>
          </p:cNvPr>
          <p:cNvSpPr txBox="1"/>
          <p:nvPr/>
        </p:nvSpPr>
        <p:spPr>
          <a:xfrm>
            <a:off x="553811" y="2019300"/>
            <a:ext cx="84758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BE801-3C50-CDA4-804B-7722BD0E2683}"/>
              </a:ext>
            </a:extLst>
          </p:cNvPr>
          <p:cNvSpPr txBox="1"/>
          <p:nvPr/>
        </p:nvSpPr>
        <p:spPr>
          <a:xfrm>
            <a:off x="1427388" y="1986643"/>
            <a:ext cx="465772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5EBB2-9459-6C5A-568A-2FA9B2786F77}"/>
              </a:ext>
            </a:extLst>
          </p:cNvPr>
          <p:cNvSpPr txBox="1"/>
          <p:nvPr/>
        </p:nvSpPr>
        <p:spPr>
          <a:xfrm>
            <a:off x="2514599" y="1695450"/>
            <a:ext cx="683895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lang="en-US" altLang="en-US" sz="24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2ADFF-F26A-C6A6-B4FD-0051B26F98DC}"/>
              </a:ext>
            </a:extLst>
          </p:cNvPr>
          <p:cNvSpPr txBox="1"/>
          <p:nvPr/>
        </p:nvSpPr>
        <p:spPr>
          <a:xfrm>
            <a:off x="381000" y="1110977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24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616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 2 PIE CHART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saranroshan1@outlook.com</cp:lastModifiedBy>
  <cp:revision>18</cp:revision>
  <dcterms:created xsi:type="dcterms:W3CDTF">2024-03-29T15:07:22Z</dcterms:created>
  <dcterms:modified xsi:type="dcterms:W3CDTF">2024-09-10T13:54:49Z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