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4.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0" r:id="rId3"/>
    <p:sldId id="261" r:id="rId4"/>
    <p:sldId id="264" r:id="rId5"/>
    <p:sldId id="257" r:id="rId6"/>
    <p:sldId id="258" r:id="rId7"/>
    <p:sldId id="259" r:id="rId8"/>
    <p:sldId id="266" r:id="rId9"/>
    <p:sldId id="267" r:id="rId10"/>
    <p:sldId id="265" r:id="rId11"/>
    <p:sldId id="269" r:id="rId12"/>
    <p:sldId id="268" r:id="rId13"/>
    <p:sldId id="270" r:id="rId14"/>
    <p:sldId id="271" r:id="rId15"/>
    <p:sldId id="272" r:id="rId1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a Wolters" initials="AW" lastIdx="1" clrIdx="0">
    <p:extLst>
      <p:ext uri="{19B8F6BF-5375-455C-9EA6-DF929625EA0E}">
        <p15:presenceInfo xmlns:p15="http://schemas.microsoft.com/office/powerpoint/2012/main" userId="31db716b6086f2e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9" d="100"/>
          <a:sy n="79" d="100"/>
        </p:scale>
        <p:origin x="86" y="2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na\Cooperation\Data\Fitnes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FSE-Education\AppData\Local\Temp\Mxt110\RemoteFiles\263094_2_17\Model%201.1%20halfway.csv"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FSE-Education\AppData\Local\Temp\Mxt110\RemoteFiles\263094_2_17\Model%201.1%20halfway.csv"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FSE-Education\Cooperation\Data\Model%201.1\Model_1.1_zc.csv"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FSE-Education\Cooperation\Data\Model%201.1\Model_1.1_zc.csv"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annad\Cooperation\Data\Model%201.1\Model_1.1_hc.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FSE-Education\Cooperation\Data\Model%201.1\Model_1.1_hc.csv"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nad\Cooperation\Data\Model%200.1\Model%20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nnad\Cooperation\Data\Model%200.1\Model%20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FSE-Education\AppData\Local\Temp\Mxt110\RemoteFiles\263094_2_16\Model%201.1.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FSE-Education\AppData\Local\Temp\Mxt110\RemoteFiles\263094_2_16\Model%201.1.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FSE-Education\AppData\Local\Temp\Mxt110\RemoteFiles\263094_2_16\Model%201.1.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FSE-Education\AppData\Local\Temp\Mxt110\RemoteFiles\263094_2_16\Model%201.1.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FSE-Education\AppData\Local\Temp\Mxt110\RemoteFiles\263094_2_16\Model%201.1.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FSE-Education\AppData\Local\Temp\Mxt110\RemoteFiles\263094_2_16\Model%201.1.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Cooperate</c:v>
          </c:tx>
          <c:spPr>
            <a:ln w="19050" cap="rnd">
              <a:noFill/>
              <a:round/>
            </a:ln>
            <a:effectLst/>
          </c:spPr>
          <c:marker>
            <c:symbol val="circle"/>
            <c:size val="5"/>
            <c:spPr>
              <a:solidFill>
                <a:schemeClr val="accent1"/>
              </a:solidFill>
              <a:ln w="9525">
                <a:solidFill>
                  <a:schemeClr val="accent1"/>
                </a:solidFill>
              </a:ln>
              <a:effectLst/>
            </c:spPr>
          </c:marker>
          <c:xVal>
            <c:numRef>
              <c:f>Sheet1!$A$2:$A$1002</c:f>
              <c:numCache>
                <c:formatCode>General</c:formatCode>
                <c:ptCount val="1001"/>
                <c:pt idx="0">
                  <c:v>0</c:v>
                </c:pt>
                <c:pt idx="1">
                  <c:v>1E-3</c:v>
                </c:pt>
                <c:pt idx="2">
                  <c:v>2E-3</c:v>
                </c:pt>
                <c:pt idx="3">
                  <c:v>3.0000000000000001E-3</c:v>
                </c:pt>
                <c:pt idx="4">
                  <c:v>4.0000000000000001E-3</c:v>
                </c:pt>
                <c:pt idx="5">
                  <c:v>5.0000000000000001E-3</c:v>
                </c:pt>
                <c:pt idx="6">
                  <c:v>6.0000000000000001E-3</c:v>
                </c:pt>
                <c:pt idx="7">
                  <c:v>7.0000000000000001E-3</c:v>
                </c:pt>
                <c:pt idx="8">
                  <c:v>8.0000000000000002E-3</c:v>
                </c:pt>
                <c:pt idx="9">
                  <c:v>8.9999999999999993E-3</c:v>
                </c:pt>
                <c:pt idx="10">
                  <c:v>0.01</c:v>
                </c:pt>
                <c:pt idx="11">
                  <c:v>1.0999999999999999E-2</c:v>
                </c:pt>
                <c:pt idx="12">
                  <c:v>1.2E-2</c:v>
                </c:pt>
                <c:pt idx="13">
                  <c:v>1.2999999999999999E-2</c:v>
                </c:pt>
                <c:pt idx="14">
                  <c:v>1.4E-2</c:v>
                </c:pt>
                <c:pt idx="15">
                  <c:v>1.4999999999999999E-2</c:v>
                </c:pt>
                <c:pt idx="16">
                  <c:v>1.6E-2</c:v>
                </c:pt>
                <c:pt idx="17">
                  <c:v>1.7000000000000001E-2</c:v>
                </c:pt>
                <c:pt idx="18">
                  <c:v>1.7999999999999999E-2</c:v>
                </c:pt>
                <c:pt idx="19">
                  <c:v>1.9E-2</c:v>
                </c:pt>
                <c:pt idx="20">
                  <c:v>0.02</c:v>
                </c:pt>
                <c:pt idx="21">
                  <c:v>2.1000000000000001E-2</c:v>
                </c:pt>
                <c:pt idx="22">
                  <c:v>2.1999999999999999E-2</c:v>
                </c:pt>
                <c:pt idx="23">
                  <c:v>2.3E-2</c:v>
                </c:pt>
                <c:pt idx="24">
                  <c:v>2.4E-2</c:v>
                </c:pt>
                <c:pt idx="25">
                  <c:v>2.5000000000000001E-2</c:v>
                </c:pt>
                <c:pt idx="26">
                  <c:v>2.5999999999999999E-2</c:v>
                </c:pt>
                <c:pt idx="27">
                  <c:v>2.7E-2</c:v>
                </c:pt>
                <c:pt idx="28">
                  <c:v>2.8000000000000001E-2</c:v>
                </c:pt>
                <c:pt idx="29">
                  <c:v>2.9000000000000001E-2</c:v>
                </c:pt>
                <c:pt idx="30">
                  <c:v>0.03</c:v>
                </c:pt>
                <c:pt idx="31">
                  <c:v>3.1E-2</c:v>
                </c:pt>
                <c:pt idx="32">
                  <c:v>3.2000000000000001E-2</c:v>
                </c:pt>
                <c:pt idx="33">
                  <c:v>3.3000000000000002E-2</c:v>
                </c:pt>
                <c:pt idx="34">
                  <c:v>3.4000000000000002E-2</c:v>
                </c:pt>
                <c:pt idx="35">
                  <c:v>3.5000000000000003E-2</c:v>
                </c:pt>
                <c:pt idx="36">
                  <c:v>3.5999999999999997E-2</c:v>
                </c:pt>
                <c:pt idx="37">
                  <c:v>3.6999999999999998E-2</c:v>
                </c:pt>
                <c:pt idx="38">
                  <c:v>3.7999999999999999E-2</c:v>
                </c:pt>
                <c:pt idx="39">
                  <c:v>3.9E-2</c:v>
                </c:pt>
                <c:pt idx="40">
                  <c:v>0.04</c:v>
                </c:pt>
                <c:pt idx="41">
                  <c:v>4.1000000000000002E-2</c:v>
                </c:pt>
                <c:pt idx="42">
                  <c:v>4.2000000000000003E-2</c:v>
                </c:pt>
                <c:pt idx="43">
                  <c:v>4.2999999999999997E-2</c:v>
                </c:pt>
                <c:pt idx="44">
                  <c:v>4.3999999999999997E-2</c:v>
                </c:pt>
                <c:pt idx="45">
                  <c:v>4.4999999999999998E-2</c:v>
                </c:pt>
                <c:pt idx="46">
                  <c:v>4.5999999999999999E-2</c:v>
                </c:pt>
                <c:pt idx="47">
                  <c:v>4.7E-2</c:v>
                </c:pt>
                <c:pt idx="48">
                  <c:v>4.8000000000000001E-2</c:v>
                </c:pt>
                <c:pt idx="49">
                  <c:v>4.9000000000000002E-2</c:v>
                </c:pt>
                <c:pt idx="50">
                  <c:v>0.05</c:v>
                </c:pt>
                <c:pt idx="51">
                  <c:v>5.0999999999999997E-2</c:v>
                </c:pt>
                <c:pt idx="52">
                  <c:v>5.1999999999999998E-2</c:v>
                </c:pt>
                <c:pt idx="53">
                  <c:v>5.2999999999999999E-2</c:v>
                </c:pt>
                <c:pt idx="54">
                  <c:v>5.3999999999999999E-2</c:v>
                </c:pt>
                <c:pt idx="55">
                  <c:v>5.5E-2</c:v>
                </c:pt>
                <c:pt idx="56">
                  <c:v>5.6000000000000001E-2</c:v>
                </c:pt>
                <c:pt idx="57">
                  <c:v>5.7000000000000002E-2</c:v>
                </c:pt>
                <c:pt idx="58">
                  <c:v>5.8000000000000003E-2</c:v>
                </c:pt>
                <c:pt idx="59">
                  <c:v>5.8999999999999997E-2</c:v>
                </c:pt>
                <c:pt idx="60">
                  <c:v>0.06</c:v>
                </c:pt>
                <c:pt idx="61">
                  <c:v>6.0999999999999999E-2</c:v>
                </c:pt>
                <c:pt idx="62">
                  <c:v>6.2E-2</c:v>
                </c:pt>
                <c:pt idx="63">
                  <c:v>6.3E-2</c:v>
                </c:pt>
                <c:pt idx="64">
                  <c:v>6.4000000000000001E-2</c:v>
                </c:pt>
                <c:pt idx="65">
                  <c:v>6.5000000000000002E-2</c:v>
                </c:pt>
                <c:pt idx="66">
                  <c:v>6.6000000000000003E-2</c:v>
                </c:pt>
                <c:pt idx="67">
                  <c:v>6.7000000000000004E-2</c:v>
                </c:pt>
                <c:pt idx="68">
                  <c:v>6.8000000000000005E-2</c:v>
                </c:pt>
                <c:pt idx="69">
                  <c:v>6.9000000000000006E-2</c:v>
                </c:pt>
                <c:pt idx="70">
                  <c:v>7.0000000000000007E-2</c:v>
                </c:pt>
                <c:pt idx="71">
                  <c:v>7.0999999999999994E-2</c:v>
                </c:pt>
                <c:pt idx="72">
                  <c:v>7.1999999999999995E-2</c:v>
                </c:pt>
                <c:pt idx="73">
                  <c:v>7.2999999999999995E-2</c:v>
                </c:pt>
                <c:pt idx="74">
                  <c:v>7.3999999999999996E-2</c:v>
                </c:pt>
                <c:pt idx="75">
                  <c:v>7.4999999999999997E-2</c:v>
                </c:pt>
                <c:pt idx="76">
                  <c:v>7.5999999999999998E-2</c:v>
                </c:pt>
                <c:pt idx="77">
                  <c:v>7.6999999999999999E-2</c:v>
                </c:pt>
                <c:pt idx="78">
                  <c:v>7.8E-2</c:v>
                </c:pt>
                <c:pt idx="79">
                  <c:v>7.9000000000000001E-2</c:v>
                </c:pt>
                <c:pt idx="80">
                  <c:v>0.08</c:v>
                </c:pt>
                <c:pt idx="81">
                  <c:v>8.1000000000000003E-2</c:v>
                </c:pt>
                <c:pt idx="82">
                  <c:v>8.2000000000000003E-2</c:v>
                </c:pt>
                <c:pt idx="83">
                  <c:v>8.3000000000000004E-2</c:v>
                </c:pt>
                <c:pt idx="84">
                  <c:v>8.4000000000000005E-2</c:v>
                </c:pt>
                <c:pt idx="85">
                  <c:v>8.5000000000000006E-2</c:v>
                </c:pt>
                <c:pt idx="86">
                  <c:v>8.5999999999999993E-2</c:v>
                </c:pt>
                <c:pt idx="87">
                  <c:v>8.6999999999999994E-2</c:v>
                </c:pt>
                <c:pt idx="88">
                  <c:v>8.7999999999999995E-2</c:v>
                </c:pt>
                <c:pt idx="89">
                  <c:v>8.8999999999999996E-2</c:v>
                </c:pt>
                <c:pt idx="90">
                  <c:v>0.09</c:v>
                </c:pt>
                <c:pt idx="91">
                  <c:v>9.0999999999999998E-2</c:v>
                </c:pt>
                <c:pt idx="92">
                  <c:v>9.1999999999999998E-2</c:v>
                </c:pt>
                <c:pt idx="93">
                  <c:v>9.2999999999999999E-2</c:v>
                </c:pt>
                <c:pt idx="94">
                  <c:v>9.4E-2</c:v>
                </c:pt>
                <c:pt idx="95">
                  <c:v>9.5000000000000001E-2</c:v>
                </c:pt>
                <c:pt idx="96">
                  <c:v>9.6000000000000002E-2</c:v>
                </c:pt>
                <c:pt idx="97">
                  <c:v>9.7000000000000003E-2</c:v>
                </c:pt>
                <c:pt idx="98">
                  <c:v>9.8000000000000004E-2</c:v>
                </c:pt>
                <c:pt idx="99">
                  <c:v>9.9000000000000005E-2</c:v>
                </c:pt>
                <c:pt idx="100">
                  <c:v>0.1</c:v>
                </c:pt>
                <c:pt idx="101">
                  <c:v>0.10100000000000001</c:v>
                </c:pt>
                <c:pt idx="102">
                  <c:v>0.10199999999999999</c:v>
                </c:pt>
                <c:pt idx="103">
                  <c:v>0.10299999999999999</c:v>
                </c:pt>
                <c:pt idx="104">
                  <c:v>0.104</c:v>
                </c:pt>
                <c:pt idx="105">
                  <c:v>0.105</c:v>
                </c:pt>
                <c:pt idx="106">
                  <c:v>0.106</c:v>
                </c:pt>
                <c:pt idx="107">
                  <c:v>0.107</c:v>
                </c:pt>
                <c:pt idx="108">
                  <c:v>0.108</c:v>
                </c:pt>
                <c:pt idx="109">
                  <c:v>0.109</c:v>
                </c:pt>
                <c:pt idx="110">
                  <c:v>0.11</c:v>
                </c:pt>
                <c:pt idx="111">
                  <c:v>0.111</c:v>
                </c:pt>
                <c:pt idx="112">
                  <c:v>0.112</c:v>
                </c:pt>
                <c:pt idx="113">
                  <c:v>0.113</c:v>
                </c:pt>
                <c:pt idx="114">
                  <c:v>0.114</c:v>
                </c:pt>
                <c:pt idx="115">
                  <c:v>0.115</c:v>
                </c:pt>
                <c:pt idx="116">
                  <c:v>0.11600000000000001</c:v>
                </c:pt>
                <c:pt idx="117">
                  <c:v>0.11700000000000001</c:v>
                </c:pt>
                <c:pt idx="118">
                  <c:v>0.11799999999999999</c:v>
                </c:pt>
                <c:pt idx="119">
                  <c:v>0.11899999999999999</c:v>
                </c:pt>
                <c:pt idx="120">
                  <c:v>0.12</c:v>
                </c:pt>
                <c:pt idx="121">
                  <c:v>0.121</c:v>
                </c:pt>
                <c:pt idx="122">
                  <c:v>0.122</c:v>
                </c:pt>
                <c:pt idx="123">
                  <c:v>0.123</c:v>
                </c:pt>
                <c:pt idx="124">
                  <c:v>0.124</c:v>
                </c:pt>
                <c:pt idx="125">
                  <c:v>0.125</c:v>
                </c:pt>
                <c:pt idx="126">
                  <c:v>0.126</c:v>
                </c:pt>
                <c:pt idx="127">
                  <c:v>0.127</c:v>
                </c:pt>
                <c:pt idx="128">
                  <c:v>0.128</c:v>
                </c:pt>
                <c:pt idx="129">
                  <c:v>0.129</c:v>
                </c:pt>
                <c:pt idx="130">
                  <c:v>0.13</c:v>
                </c:pt>
                <c:pt idx="131">
                  <c:v>0.13100000000000001</c:v>
                </c:pt>
                <c:pt idx="132">
                  <c:v>0.13200000000000001</c:v>
                </c:pt>
                <c:pt idx="133">
                  <c:v>0.13300000000000001</c:v>
                </c:pt>
                <c:pt idx="134">
                  <c:v>0.13400000000000001</c:v>
                </c:pt>
                <c:pt idx="135">
                  <c:v>0.13500000000000001</c:v>
                </c:pt>
                <c:pt idx="136">
                  <c:v>0.13600000000000001</c:v>
                </c:pt>
                <c:pt idx="137">
                  <c:v>0.13700000000000001</c:v>
                </c:pt>
                <c:pt idx="138">
                  <c:v>0.13800000000000001</c:v>
                </c:pt>
                <c:pt idx="139">
                  <c:v>0.13900000000000001</c:v>
                </c:pt>
                <c:pt idx="140">
                  <c:v>0.14000000000000001</c:v>
                </c:pt>
                <c:pt idx="141">
                  <c:v>0.14099999999999999</c:v>
                </c:pt>
                <c:pt idx="142">
                  <c:v>0.14199999999999999</c:v>
                </c:pt>
                <c:pt idx="143">
                  <c:v>0.14299999999999999</c:v>
                </c:pt>
                <c:pt idx="144">
                  <c:v>0.14399999999999999</c:v>
                </c:pt>
                <c:pt idx="145">
                  <c:v>0.14499999999999999</c:v>
                </c:pt>
                <c:pt idx="146">
                  <c:v>0.14599999999999999</c:v>
                </c:pt>
                <c:pt idx="147">
                  <c:v>0.14699999999999999</c:v>
                </c:pt>
                <c:pt idx="148">
                  <c:v>0.14799999999999999</c:v>
                </c:pt>
                <c:pt idx="149">
                  <c:v>0.14899999999999999</c:v>
                </c:pt>
                <c:pt idx="150">
                  <c:v>0.15</c:v>
                </c:pt>
                <c:pt idx="151">
                  <c:v>0.151</c:v>
                </c:pt>
                <c:pt idx="152">
                  <c:v>0.152</c:v>
                </c:pt>
                <c:pt idx="153">
                  <c:v>0.153</c:v>
                </c:pt>
                <c:pt idx="154">
                  <c:v>0.154</c:v>
                </c:pt>
                <c:pt idx="155">
                  <c:v>0.155</c:v>
                </c:pt>
                <c:pt idx="156">
                  <c:v>0.156</c:v>
                </c:pt>
                <c:pt idx="157">
                  <c:v>0.157</c:v>
                </c:pt>
                <c:pt idx="158">
                  <c:v>0.158</c:v>
                </c:pt>
                <c:pt idx="159">
                  <c:v>0.159</c:v>
                </c:pt>
                <c:pt idx="160">
                  <c:v>0.16</c:v>
                </c:pt>
                <c:pt idx="161">
                  <c:v>0.161</c:v>
                </c:pt>
                <c:pt idx="162">
                  <c:v>0.16200000000000001</c:v>
                </c:pt>
                <c:pt idx="163">
                  <c:v>0.16300000000000001</c:v>
                </c:pt>
                <c:pt idx="164">
                  <c:v>0.16400000000000001</c:v>
                </c:pt>
                <c:pt idx="165">
                  <c:v>0.16500000000000001</c:v>
                </c:pt>
                <c:pt idx="166">
                  <c:v>0.16600000000000001</c:v>
                </c:pt>
                <c:pt idx="167">
                  <c:v>0.16700000000000001</c:v>
                </c:pt>
                <c:pt idx="168">
                  <c:v>0.16800000000000001</c:v>
                </c:pt>
                <c:pt idx="169">
                  <c:v>0.16900000000000001</c:v>
                </c:pt>
                <c:pt idx="170">
                  <c:v>0.17</c:v>
                </c:pt>
                <c:pt idx="171">
                  <c:v>0.17100000000000001</c:v>
                </c:pt>
                <c:pt idx="172">
                  <c:v>0.17199999999999999</c:v>
                </c:pt>
                <c:pt idx="173">
                  <c:v>0.17299999999999999</c:v>
                </c:pt>
                <c:pt idx="174">
                  <c:v>0.17399999999999999</c:v>
                </c:pt>
                <c:pt idx="175">
                  <c:v>0.17499999999999999</c:v>
                </c:pt>
                <c:pt idx="176">
                  <c:v>0.17599999999999999</c:v>
                </c:pt>
                <c:pt idx="177">
                  <c:v>0.17699999999999999</c:v>
                </c:pt>
                <c:pt idx="178">
                  <c:v>0.17799999999999999</c:v>
                </c:pt>
                <c:pt idx="179">
                  <c:v>0.17899999999999999</c:v>
                </c:pt>
                <c:pt idx="180">
                  <c:v>0.18</c:v>
                </c:pt>
                <c:pt idx="181">
                  <c:v>0.18099999999999999</c:v>
                </c:pt>
                <c:pt idx="182">
                  <c:v>0.182</c:v>
                </c:pt>
                <c:pt idx="183">
                  <c:v>0.183</c:v>
                </c:pt>
                <c:pt idx="184">
                  <c:v>0.184</c:v>
                </c:pt>
                <c:pt idx="185">
                  <c:v>0.185</c:v>
                </c:pt>
                <c:pt idx="186">
                  <c:v>0.186</c:v>
                </c:pt>
                <c:pt idx="187">
                  <c:v>0.187</c:v>
                </c:pt>
                <c:pt idx="188">
                  <c:v>0.188</c:v>
                </c:pt>
                <c:pt idx="189">
                  <c:v>0.189</c:v>
                </c:pt>
                <c:pt idx="190">
                  <c:v>0.19</c:v>
                </c:pt>
                <c:pt idx="191">
                  <c:v>0.191</c:v>
                </c:pt>
                <c:pt idx="192">
                  <c:v>0.192</c:v>
                </c:pt>
                <c:pt idx="193">
                  <c:v>0.193</c:v>
                </c:pt>
                <c:pt idx="194">
                  <c:v>0.19400000000000001</c:v>
                </c:pt>
                <c:pt idx="195">
                  <c:v>0.19500000000000001</c:v>
                </c:pt>
                <c:pt idx="196">
                  <c:v>0.19600000000000001</c:v>
                </c:pt>
                <c:pt idx="197">
                  <c:v>0.19700000000000001</c:v>
                </c:pt>
                <c:pt idx="198">
                  <c:v>0.19800000000000001</c:v>
                </c:pt>
                <c:pt idx="199">
                  <c:v>0.19900000000000001</c:v>
                </c:pt>
                <c:pt idx="200">
                  <c:v>0.2</c:v>
                </c:pt>
                <c:pt idx="201">
                  <c:v>0.20100000000000001</c:v>
                </c:pt>
                <c:pt idx="202">
                  <c:v>0.20200000000000001</c:v>
                </c:pt>
                <c:pt idx="203">
                  <c:v>0.20300000000000001</c:v>
                </c:pt>
                <c:pt idx="204">
                  <c:v>0.20399999999999999</c:v>
                </c:pt>
                <c:pt idx="205">
                  <c:v>0.20499999999999999</c:v>
                </c:pt>
                <c:pt idx="206">
                  <c:v>0.20599999999999999</c:v>
                </c:pt>
                <c:pt idx="207">
                  <c:v>0.20699999999999999</c:v>
                </c:pt>
                <c:pt idx="208">
                  <c:v>0.20799999999999999</c:v>
                </c:pt>
                <c:pt idx="209">
                  <c:v>0.20899999999999999</c:v>
                </c:pt>
                <c:pt idx="210">
                  <c:v>0.21</c:v>
                </c:pt>
                <c:pt idx="211">
                  <c:v>0.21099999999999999</c:v>
                </c:pt>
                <c:pt idx="212">
                  <c:v>0.21199999999999999</c:v>
                </c:pt>
                <c:pt idx="213">
                  <c:v>0.21299999999999999</c:v>
                </c:pt>
                <c:pt idx="214">
                  <c:v>0.214</c:v>
                </c:pt>
                <c:pt idx="215">
                  <c:v>0.215</c:v>
                </c:pt>
                <c:pt idx="216">
                  <c:v>0.216</c:v>
                </c:pt>
                <c:pt idx="217">
                  <c:v>0.217</c:v>
                </c:pt>
                <c:pt idx="218">
                  <c:v>0.218</c:v>
                </c:pt>
                <c:pt idx="219">
                  <c:v>0.219</c:v>
                </c:pt>
                <c:pt idx="220">
                  <c:v>0.22</c:v>
                </c:pt>
                <c:pt idx="221">
                  <c:v>0.221</c:v>
                </c:pt>
                <c:pt idx="222">
                  <c:v>0.222</c:v>
                </c:pt>
                <c:pt idx="223">
                  <c:v>0.223</c:v>
                </c:pt>
                <c:pt idx="224">
                  <c:v>0.224</c:v>
                </c:pt>
                <c:pt idx="225">
                  <c:v>0.22500000000000001</c:v>
                </c:pt>
                <c:pt idx="226">
                  <c:v>0.22600000000000001</c:v>
                </c:pt>
                <c:pt idx="227">
                  <c:v>0.22700000000000001</c:v>
                </c:pt>
                <c:pt idx="228">
                  <c:v>0.22800000000000001</c:v>
                </c:pt>
                <c:pt idx="229">
                  <c:v>0.22900000000000001</c:v>
                </c:pt>
                <c:pt idx="230">
                  <c:v>0.23</c:v>
                </c:pt>
                <c:pt idx="231">
                  <c:v>0.23100000000000001</c:v>
                </c:pt>
                <c:pt idx="232">
                  <c:v>0.23200000000000001</c:v>
                </c:pt>
                <c:pt idx="233">
                  <c:v>0.23300000000000001</c:v>
                </c:pt>
                <c:pt idx="234">
                  <c:v>0.23400000000000001</c:v>
                </c:pt>
                <c:pt idx="235">
                  <c:v>0.23499999999999999</c:v>
                </c:pt>
                <c:pt idx="236">
                  <c:v>0.23599999999999999</c:v>
                </c:pt>
                <c:pt idx="237">
                  <c:v>0.23699999999999999</c:v>
                </c:pt>
                <c:pt idx="238">
                  <c:v>0.23799999999999999</c:v>
                </c:pt>
                <c:pt idx="239">
                  <c:v>0.23899999999999999</c:v>
                </c:pt>
                <c:pt idx="240">
                  <c:v>0.24</c:v>
                </c:pt>
                <c:pt idx="241">
                  <c:v>0.24099999999999999</c:v>
                </c:pt>
                <c:pt idx="242">
                  <c:v>0.24199999999999999</c:v>
                </c:pt>
                <c:pt idx="243">
                  <c:v>0.24299999999999999</c:v>
                </c:pt>
                <c:pt idx="244">
                  <c:v>0.24399999999999999</c:v>
                </c:pt>
                <c:pt idx="245">
                  <c:v>0.245</c:v>
                </c:pt>
                <c:pt idx="246">
                  <c:v>0.246</c:v>
                </c:pt>
                <c:pt idx="247">
                  <c:v>0.247</c:v>
                </c:pt>
                <c:pt idx="248">
                  <c:v>0.248</c:v>
                </c:pt>
                <c:pt idx="249">
                  <c:v>0.249</c:v>
                </c:pt>
                <c:pt idx="250">
                  <c:v>0.25</c:v>
                </c:pt>
                <c:pt idx="251">
                  <c:v>0.251</c:v>
                </c:pt>
                <c:pt idx="252">
                  <c:v>0.252</c:v>
                </c:pt>
                <c:pt idx="253">
                  <c:v>0.253</c:v>
                </c:pt>
                <c:pt idx="254">
                  <c:v>0.254</c:v>
                </c:pt>
                <c:pt idx="255">
                  <c:v>0.255</c:v>
                </c:pt>
                <c:pt idx="256">
                  <c:v>0.25600000000000001</c:v>
                </c:pt>
                <c:pt idx="257">
                  <c:v>0.25700000000000001</c:v>
                </c:pt>
                <c:pt idx="258">
                  <c:v>0.25800000000000001</c:v>
                </c:pt>
                <c:pt idx="259">
                  <c:v>0.25900000000000001</c:v>
                </c:pt>
                <c:pt idx="260">
                  <c:v>0.26</c:v>
                </c:pt>
                <c:pt idx="261">
                  <c:v>0.26100000000000001</c:v>
                </c:pt>
                <c:pt idx="262">
                  <c:v>0.26200000000000001</c:v>
                </c:pt>
                <c:pt idx="263">
                  <c:v>0.26300000000000001</c:v>
                </c:pt>
                <c:pt idx="264">
                  <c:v>0.26400000000000001</c:v>
                </c:pt>
                <c:pt idx="265">
                  <c:v>0.26500000000000001</c:v>
                </c:pt>
                <c:pt idx="266">
                  <c:v>0.26600000000000001</c:v>
                </c:pt>
                <c:pt idx="267">
                  <c:v>0.26700000000000002</c:v>
                </c:pt>
                <c:pt idx="268">
                  <c:v>0.26800000000000002</c:v>
                </c:pt>
                <c:pt idx="269">
                  <c:v>0.26900000000000002</c:v>
                </c:pt>
                <c:pt idx="270">
                  <c:v>0.27</c:v>
                </c:pt>
                <c:pt idx="271">
                  <c:v>0.27100000000000002</c:v>
                </c:pt>
                <c:pt idx="272">
                  <c:v>0.27200000000000002</c:v>
                </c:pt>
                <c:pt idx="273">
                  <c:v>0.27300000000000002</c:v>
                </c:pt>
                <c:pt idx="274">
                  <c:v>0.27400000000000002</c:v>
                </c:pt>
                <c:pt idx="275">
                  <c:v>0.27500000000000002</c:v>
                </c:pt>
                <c:pt idx="276">
                  <c:v>0.27600000000000002</c:v>
                </c:pt>
                <c:pt idx="277">
                  <c:v>0.27700000000000002</c:v>
                </c:pt>
                <c:pt idx="278">
                  <c:v>0.27800000000000002</c:v>
                </c:pt>
                <c:pt idx="279">
                  <c:v>0.27900000000000003</c:v>
                </c:pt>
                <c:pt idx="280">
                  <c:v>0.28000000000000003</c:v>
                </c:pt>
                <c:pt idx="281">
                  <c:v>0.28100000000000003</c:v>
                </c:pt>
                <c:pt idx="282">
                  <c:v>0.28199999999999997</c:v>
                </c:pt>
                <c:pt idx="283">
                  <c:v>0.28299999999999997</c:v>
                </c:pt>
                <c:pt idx="284">
                  <c:v>0.28399999999999997</c:v>
                </c:pt>
                <c:pt idx="285">
                  <c:v>0.28499999999999998</c:v>
                </c:pt>
                <c:pt idx="286">
                  <c:v>0.28599999999999998</c:v>
                </c:pt>
                <c:pt idx="287">
                  <c:v>0.28699999999999998</c:v>
                </c:pt>
                <c:pt idx="288">
                  <c:v>0.28799999999999998</c:v>
                </c:pt>
                <c:pt idx="289">
                  <c:v>0.28899999999999998</c:v>
                </c:pt>
                <c:pt idx="290">
                  <c:v>0.28999999999999998</c:v>
                </c:pt>
                <c:pt idx="291">
                  <c:v>0.29099999999999998</c:v>
                </c:pt>
                <c:pt idx="292">
                  <c:v>0.29199999999999998</c:v>
                </c:pt>
                <c:pt idx="293">
                  <c:v>0.29299999999999998</c:v>
                </c:pt>
                <c:pt idx="294">
                  <c:v>0.29399999999999998</c:v>
                </c:pt>
                <c:pt idx="295">
                  <c:v>0.29499999999999998</c:v>
                </c:pt>
                <c:pt idx="296">
                  <c:v>0.29599999999999999</c:v>
                </c:pt>
                <c:pt idx="297">
                  <c:v>0.29699999999999999</c:v>
                </c:pt>
                <c:pt idx="298">
                  <c:v>0.29799999999999999</c:v>
                </c:pt>
                <c:pt idx="299">
                  <c:v>0.29899999999999999</c:v>
                </c:pt>
                <c:pt idx="300">
                  <c:v>0.3</c:v>
                </c:pt>
                <c:pt idx="301">
                  <c:v>0.30099999999999999</c:v>
                </c:pt>
                <c:pt idx="302">
                  <c:v>0.30199999999999999</c:v>
                </c:pt>
                <c:pt idx="303">
                  <c:v>0.30299999999999999</c:v>
                </c:pt>
                <c:pt idx="304">
                  <c:v>0.30399999999999999</c:v>
                </c:pt>
                <c:pt idx="305">
                  <c:v>0.30499999999999999</c:v>
                </c:pt>
                <c:pt idx="306">
                  <c:v>0.30599999999999999</c:v>
                </c:pt>
                <c:pt idx="307">
                  <c:v>0.307</c:v>
                </c:pt>
                <c:pt idx="308">
                  <c:v>0.308</c:v>
                </c:pt>
                <c:pt idx="309">
                  <c:v>0.309</c:v>
                </c:pt>
                <c:pt idx="310">
                  <c:v>0.31</c:v>
                </c:pt>
                <c:pt idx="311">
                  <c:v>0.311</c:v>
                </c:pt>
                <c:pt idx="312">
                  <c:v>0.312</c:v>
                </c:pt>
                <c:pt idx="313">
                  <c:v>0.313</c:v>
                </c:pt>
                <c:pt idx="314">
                  <c:v>0.314</c:v>
                </c:pt>
                <c:pt idx="315">
                  <c:v>0.315</c:v>
                </c:pt>
                <c:pt idx="316">
                  <c:v>0.316</c:v>
                </c:pt>
                <c:pt idx="317">
                  <c:v>0.317</c:v>
                </c:pt>
                <c:pt idx="318">
                  <c:v>0.318</c:v>
                </c:pt>
                <c:pt idx="319">
                  <c:v>0.31900000000000001</c:v>
                </c:pt>
                <c:pt idx="320">
                  <c:v>0.32</c:v>
                </c:pt>
                <c:pt idx="321">
                  <c:v>0.32100000000000001</c:v>
                </c:pt>
                <c:pt idx="322">
                  <c:v>0.32200000000000001</c:v>
                </c:pt>
                <c:pt idx="323">
                  <c:v>0.32300000000000001</c:v>
                </c:pt>
                <c:pt idx="324">
                  <c:v>0.32400000000000001</c:v>
                </c:pt>
                <c:pt idx="325">
                  <c:v>0.32500000000000001</c:v>
                </c:pt>
                <c:pt idx="326">
                  <c:v>0.32600000000000001</c:v>
                </c:pt>
                <c:pt idx="327">
                  <c:v>0.32700000000000001</c:v>
                </c:pt>
                <c:pt idx="328">
                  <c:v>0.32800000000000001</c:v>
                </c:pt>
                <c:pt idx="329">
                  <c:v>0.32900000000000001</c:v>
                </c:pt>
                <c:pt idx="330">
                  <c:v>0.33</c:v>
                </c:pt>
                <c:pt idx="331">
                  <c:v>0.33100000000000002</c:v>
                </c:pt>
                <c:pt idx="332">
                  <c:v>0.33200000000000002</c:v>
                </c:pt>
                <c:pt idx="333">
                  <c:v>0.33300000000000002</c:v>
                </c:pt>
                <c:pt idx="334">
                  <c:v>0.33400000000000002</c:v>
                </c:pt>
                <c:pt idx="335">
                  <c:v>0.33500000000000002</c:v>
                </c:pt>
                <c:pt idx="336">
                  <c:v>0.33600000000000002</c:v>
                </c:pt>
                <c:pt idx="337">
                  <c:v>0.33700000000000002</c:v>
                </c:pt>
                <c:pt idx="338">
                  <c:v>0.33800000000000002</c:v>
                </c:pt>
                <c:pt idx="339">
                  <c:v>0.33900000000000002</c:v>
                </c:pt>
                <c:pt idx="340">
                  <c:v>0.34</c:v>
                </c:pt>
                <c:pt idx="341">
                  <c:v>0.34100000000000003</c:v>
                </c:pt>
                <c:pt idx="342">
                  <c:v>0.34200000000000003</c:v>
                </c:pt>
                <c:pt idx="343">
                  <c:v>0.34300000000000003</c:v>
                </c:pt>
                <c:pt idx="344">
                  <c:v>0.34399999999999997</c:v>
                </c:pt>
                <c:pt idx="345">
                  <c:v>0.34499999999999997</c:v>
                </c:pt>
                <c:pt idx="346">
                  <c:v>0.34599999999999997</c:v>
                </c:pt>
                <c:pt idx="347">
                  <c:v>0.34699999999999998</c:v>
                </c:pt>
                <c:pt idx="348">
                  <c:v>0.34799999999999998</c:v>
                </c:pt>
                <c:pt idx="349">
                  <c:v>0.34899999999999998</c:v>
                </c:pt>
                <c:pt idx="350">
                  <c:v>0.35</c:v>
                </c:pt>
                <c:pt idx="351">
                  <c:v>0.35099999999999998</c:v>
                </c:pt>
                <c:pt idx="352">
                  <c:v>0.35199999999999998</c:v>
                </c:pt>
                <c:pt idx="353">
                  <c:v>0.35299999999999998</c:v>
                </c:pt>
                <c:pt idx="354">
                  <c:v>0.35399999999999998</c:v>
                </c:pt>
                <c:pt idx="355">
                  <c:v>0.35499999999999998</c:v>
                </c:pt>
                <c:pt idx="356">
                  <c:v>0.35599999999999998</c:v>
                </c:pt>
                <c:pt idx="357">
                  <c:v>0.35699999999999998</c:v>
                </c:pt>
                <c:pt idx="358">
                  <c:v>0.35799999999999998</c:v>
                </c:pt>
                <c:pt idx="359">
                  <c:v>0.35899999999999999</c:v>
                </c:pt>
                <c:pt idx="360">
                  <c:v>0.36</c:v>
                </c:pt>
                <c:pt idx="361">
                  <c:v>0.36099999999999999</c:v>
                </c:pt>
                <c:pt idx="362">
                  <c:v>0.36199999999999999</c:v>
                </c:pt>
                <c:pt idx="363">
                  <c:v>0.36299999999999999</c:v>
                </c:pt>
                <c:pt idx="364">
                  <c:v>0.36399999999999999</c:v>
                </c:pt>
                <c:pt idx="365">
                  <c:v>0.36499999999999999</c:v>
                </c:pt>
                <c:pt idx="366">
                  <c:v>0.36599999999999999</c:v>
                </c:pt>
                <c:pt idx="367">
                  <c:v>0.36699999999999999</c:v>
                </c:pt>
                <c:pt idx="368">
                  <c:v>0.36799999999999999</c:v>
                </c:pt>
                <c:pt idx="369">
                  <c:v>0.36899999999999999</c:v>
                </c:pt>
                <c:pt idx="370">
                  <c:v>0.37</c:v>
                </c:pt>
                <c:pt idx="371">
                  <c:v>0.371</c:v>
                </c:pt>
                <c:pt idx="372">
                  <c:v>0.372</c:v>
                </c:pt>
                <c:pt idx="373">
                  <c:v>0.373</c:v>
                </c:pt>
                <c:pt idx="374">
                  <c:v>0.374</c:v>
                </c:pt>
                <c:pt idx="375">
                  <c:v>0.375</c:v>
                </c:pt>
                <c:pt idx="376">
                  <c:v>0.376</c:v>
                </c:pt>
                <c:pt idx="377">
                  <c:v>0.377</c:v>
                </c:pt>
                <c:pt idx="378">
                  <c:v>0.378</c:v>
                </c:pt>
                <c:pt idx="379">
                  <c:v>0.379</c:v>
                </c:pt>
                <c:pt idx="380">
                  <c:v>0.38</c:v>
                </c:pt>
                <c:pt idx="381">
                  <c:v>0.38100000000000001</c:v>
                </c:pt>
                <c:pt idx="382">
                  <c:v>0.38200000000000001</c:v>
                </c:pt>
                <c:pt idx="383">
                  <c:v>0.38300000000000001</c:v>
                </c:pt>
                <c:pt idx="384">
                  <c:v>0.38400000000000001</c:v>
                </c:pt>
                <c:pt idx="385">
                  <c:v>0.38500000000000001</c:v>
                </c:pt>
                <c:pt idx="386">
                  <c:v>0.38600000000000001</c:v>
                </c:pt>
                <c:pt idx="387">
                  <c:v>0.38700000000000001</c:v>
                </c:pt>
                <c:pt idx="388">
                  <c:v>0.38800000000000001</c:v>
                </c:pt>
                <c:pt idx="389">
                  <c:v>0.38900000000000001</c:v>
                </c:pt>
                <c:pt idx="390">
                  <c:v>0.39</c:v>
                </c:pt>
                <c:pt idx="391">
                  <c:v>0.39100000000000001</c:v>
                </c:pt>
                <c:pt idx="392">
                  <c:v>0.39200000000000002</c:v>
                </c:pt>
                <c:pt idx="393">
                  <c:v>0.39300000000000002</c:v>
                </c:pt>
                <c:pt idx="394">
                  <c:v>0.39400000000000002</c:v>
                </c:pt>
                <c:pt idx="395">
                  <c:v>0.39500000000000002</c:v>
                </c:pt>
                <c:pt idx="396">
                  <c:v>0.39600000000000002</c:v>
                </c:pt>
                <c:pt idx="397">
                  <c:v>0.39700000000000002</c:v>
                </c:pt>
                <c:pt idx="398">
                  <c:v>0.39800000000000002</c:v>
                </c:pt>
                <c:pt idx="399">
                  <c:v>0.39900000000000002</c:v>
                </c:pt>
                <c:pt idx="400">
                  <c:v>0.4</c:v>
                </c:pt>
                <c:pt idx="401">
                  <c:v>0.40100000000000002</c:v>
                </c:pt>
                <c:pt idx="402">
                  <c:v>0.40200000000000002</c:v>
                </c:pt>
                <c:pt idx="403">
                  <c:v>0.40300000000000002</c:v>
                </c:pt>
                <c:pt idx="404">
                  <c:v>0.40400000000000003</c:v>
                </c:pt>
                <c:pt idx="405">
                  <c:v>0.40500000000000003</c:v>
                </c:pt>
                <c:pt idx="406">
                  <c:v>0.40600000000000003</c:v>
                </c:pt>
                <c:pt idx="407">
                  <c:v>0.40699999999999997</c:v>
                </c:pt>
                <c:pt idx="408">
                  <c:v>0.40799999999999997</c:v>
                </c:pt>
                <c:pt idx="409">
                  <c:v>0.40899999999999997</c:v>
                </c:pt>
                <c:pt idx="410">
                  <c:v>0.41</c:v>
                </c:pt>
                <c:pt idx="411">
                  <c:v>0.41099999999999998</c:v>
                </c:pt>
                <c:pt idx="412">
                  <c:v>0.41199999999999998</c:v>
                </c:pt>
                <c:pt idx="413">
                  <c:v>0.41299999999999998</c:v>
                </c:pt>
                <c:pt idx="414">
                  <c:v>0.41399999999999998</c:v>
                </c:pt>
                <c:pt idx="415">
                  <c:v>0.41499999999999998</c:v>
                </c:pt>
                <c:pt idx="416">
                  <c:v>0.41599999999999998</c:v>
                </c:pt>
                <c:pt idx="417">
                  <c:v>0.41699999999999998</c:v>
                </c:pt>
                <c:pt idx="418">
                  <c:v>0.41799999999999998</c:v>
                </c:pt>
                <c:pt idx="419">
                  <c:v>0.41899999999999998</c:v>
                </c:pt>
                <c:pt idx="420">
                  <c:v>0.42</c:v>
                </c:pt>
                <c:pt idx="421">
                  <c:v>0.42099999999999999</c:v>
                </c:pt>
                <c:pt idx="422">
                  <c:v>0.42199999999999999</c:v>
                </c:pt>
                <c:pt idx="423">
                  <c:v>0.42299999999999999</c:v>
                </c:pt>
                <c:pt idx="424">
                  <c:v>0.42399999999999999</c:v>
                </c:pt>
                <c:pt idx="425">
                  <c:v>0.42499999999999999</c:v>
                </c:pt>
                <c:pt idx="426">
                  <c:v>0.42599999999999999</c:v>
                </c:pt>
                <c:pt idx="427">
                  <c:v>0.42699999999999999</c:v>
                </c:pt>
                <c:pt idx="428">
                  <c:v>0.42799999999999999</c:v>
                </c:pt>
                <c:pt idx="429">
                  <c:v>0.42899999999999999</c:v>
                </c:pt>
                <c:pt idx="430">
                  <c:v>0.43</c:v>
                </c:pt>
                <c:pt idx="431">
                  <c:v>0.43099999999999999</c:v>
                </c:pt>
                <c:pt idx="432">
                  <c:v>0.432</c:v>
                </c:pt>
                <c:pt idx="433">
                  <c:v>0.433</c:v>
                </c:pt>
                <c:pt idx="434">
                  <c:v>0.434</c:v>
                </c:pt>
                <c:pt idx="435">
                  <c:v>0.435</c:v>
                </c:pt>
                <c:pt idx="436">
                  <c:v>0.436</c:v>
                </c:pt>
                <c:pt idx="437">
                  <c:v>0.437</c:v>
                </c:pt>
                <c:pt idx="438">
                  <c:v>0.438</c:v>
                </c:pt>
                <c:pt idx="439">
                  <c:v>0.439</c:v>
                </c:pt>
                <c:pt idx="440">
                  <c:v>0.44</c:v>
                </c:pt>
                <c:pt idx="441">
                  <c:v>0.441</c:v>
                </c:pt>
                <c:pt idx="442">
                  <c:v>0.442</c:v>
                </c:pt>
                <c:pt idx="443">
                  <c:v>0.443</c:v>
                </c:pt>
                <c:pt idx="444">
                  <c:v>0.44400000000000001</c:v>
                </c:pt>
                <c:pt idx="445">
                  <c:v>0.44500000000000001</c:v>
                </c:pt>
                <c:pt idx="446">
                  <c:v>0.44600000000000001</c:v>
                </c:pt>
                <c:pt idx="447">
                  <c:v>0.44700000000000001</c:v>
                </c:pt>
                <c:pt idx="448">
                  <c:v>0.44800000000000001</c:v>
                </c:pt>
                <c:pt idx="449">
                  <c:v>0.44900000000000001</c:v>
                </c:pt>
                <c:pt idx="450">
                  <c:v>0.45</c:v>
                </c:pt>
                <c:pt idx="451">
                  <c:v>0.45100000000000001</c:v>
                </c:pt>
                <c:pt idx="452">
                  <c:v>0.45200000000000001</c:v>
                </c:pt>
                <c:pt idx="453">
                  <c:v>0.45300000000000001</c:v>
                </c:pt>
                <c:pt idx="454">
                  <c:v>0.45400000000000001</c:v>
                </c:pt>
                <c:pt idx="455">
                  <c:v>0.45500000000000002</c:v>
                </c:pt>
                <c:pt idx="456">
                  <c:v>0.45600000000000002</c:v>
                </c:pt>
                <c:pt idx="457">
                  <c:v>0.45700000000000002</c:v>
                </c:pt>
                <c:pt idx="458">
                  <c:v>0.45800000000000002</c:v>
                </c:pt>
                <c:pt idx="459">
                  <c:v>0.45900000000000002</c:v>
                </c:pt>
                <c:pt idx="460">
                  <c:v>0.46</c:v>
                </c:pt>
                <c:pt idx="461">
                  <c:v>0.46100000000000002</c:v>
                </c:pt>
                <c:pt idx="462">
                  <c:v>0.46200000000000002</c:v>
                </c:pt>
                <c:pt idx="463">
                  <c:v>0.46300000000000002</c:v>
                </c:pt>
                <c:pt idx="464">
                  <c:v>0.46400000000000002</c:v>
                </c:pt>
                <c:pt idx="465">
                  <c:v>0.46500000000000002</c:v>
                </c:pt>
                <c:pt idx="466">
                  <c:v>0.46600000000000003</c:v>
                </c:pt>
                <c:pt idx="467">
                  <c:v>0.46700000000000003</c:v>
                </c:pt>
                <c:pt idx="468">
                  <c:v>0.46800000000000003</c:v>
                </c:pt>
                <c:pt idx="469">
                  <c:v>0.46899999999999997</c:v>
                </c:pt>
                <c:pt idx="470">
                  <c:v>0.47</c:v>
                </c:pt>
                <c:pt idx="471">
                  <c:v>0.47099999999999997</c:v>
                </c:pt>
                <c:pt idx="472">
                  <c:v>0.47199999999999998</c:v>
                </c:pt>
                <c:pt idx="473">
                  <c:v>0.47299999999999998</c:v>
                </c:pt>
                <c:pt idx="474">
                  <c:v>0.47399999999999998</c:v>
                </c:pt>
                <c:pt idx="475">
                  <c:v>0.47499999999999998</c:v>
                </c:pt>
                <c:pt idx="476">
                  <c:v>0.47599999999999998</c:v>
                </c:pt>
                <c:pt idx="477">
                  <c:v>0.47699999999999998</c:v>
                </c:pt>
                <c:pt idx="478">
                  <c:v>0.47799999999999998</c:v>
                </c:pt>
                <c:pt idx="479">
                  <c:v>0.47899999999999998</c:v>
                </c:pt>
                <c:pt idx="480">
                  <c:v>0.48</c:v>
                </c:pt>
                <c:pt idx="481">
                  <c:v>0.48099999999999998</c:v>
                </c:pt>
                <c:pt idx="482">
                  <c:v>0.48199999999999998</c:v>
                </c:pt>
                <c:pt idx="483">
                  <c:v>0.48299999999999998</c:v>
                </c:pt>
                <c:pt idx="484">
                  <c:v>0.48399999999999999</c:v>
                </c:pt>
                <c:pt idx="485">
                  <c:v>0.48499999999999999</c:v>
                </c:pt>
                <c:pt idx="486">
                  <c:v>0.48599999999999999</c:v>
                </c:pt>
                <c:pt idx="487">
                  <c:v>0.48699999999999999</c:v>
                </c:pt>
                <c:pt idx="488">
                  <c:v>0.48799999999999999</c:v>
                </c:pt>
                <c:pt idx="489">
                  <c:v>0.48899999999999999</c:v>
                </c:pt>
                <c:pt idx="490">
                  <c:v>0.49</c:v>
                </c:pt>
                <c:pt idx="491">
                  <c:v>0.49099999999999999</c:v>
                </c:pt>
                <c:pt idx="492">
                  <c:v>0.49199999999999999</c:v>
                </c:pt>
                <c:pt idx="493">
                  <c:v>0.49299999999999999</c:v>
                </c:pt>
                <c:pt idx="494">
                  <c:v>0.49399999999999999</c:v>
                </c:pt>
                <c:pt idx="495">
                  <c:v>0.495</c:v>
                </c:pt>
                <c:pt idx="496">
                  <c:v>0.496</c:v>
                </c:pt>
                <c:pt idx="497">
                  <c:v>0.497</c:v>
                </c:pt>
                <c:pt idx="498">
                  <c:v>0.498</c:v>
                </c:pt>
                <c:pt idx="499">
                  <c:v>0.499</c:v>
                </c:pt>
                <c:pt idx="500">
                  <c:v>0.5</c:v>
                </c:pt>
                <c:pt idx="501">
                  <c:v>0.501</c:v>
                </c:pt>
                <c:pt idx="502">
                  <c:v>0.502</c:v>
                </c:pt>
                <c:pt idx="503">
                  <c:v>0.503</c:v>
                </c:pt>
                <c:pt idx="504">
                  <c:v>0.504</c:v>
                </c:pt>
                <c:pt idx="505">
                  <c:v>0.505</c:v>
                </c:pt>
                <c:pt idx="506">
                  <c:v>0.50600000000000001</c:v>
                </c:pt>
                <c:pt idx="507">
                  <c:v>0.50700000000000001</c:v>
                </c:pt>
                <c:pt idx="508">
                  <c:v>0.50800000000000001</c:v>
                </c:pt>
                <c:pt idx="509">
                  <c:v>0.50900000000000001</c:v>
                </c:pt>
                <c:pt idx="510">
                  <c:v>0.51</c:v>
                </c:pt>
                <c:pt idx="511">
                  <c:v>0.51100000000000001</c:v>
                </c:pt>
                <c:pt idx="512">
                  <c:v>0.51200000000000001</c:v>
                </c:pt>
                <c:pt idx="513">
                  <c:v>0.51300000000000001</c:v>
                </c:pt>
                <c:pt idx="514">
                  <c:v>0.51400000000000001</c:v>
                </c:pt>
                <c:pt idx="515">
                  <c:v>0.51500000000000001</c:v>
                </c:pt>
                <c:pt idx="516">
                  <c:v>0.51600000000000001</c:v>
                </c:pt>
                <c:pt idx="517">
                  <c:v>0.51700000000000002</c:v>
                </c:pt>
                <c:pt idx="518">
                  <c:v>0.51800000000000002</c:v>
                </c:pt>
                <c:pt idx="519">
                  <c:v>0.51900000000000002</c:v>
                </c:pt>
                <c:pt idx="520">
                  <c:v>0.52</c:v>
                </c:pt>
                <c:pt idx="521">
                  <c:v>0.52100000000000002</c:v>
                </c:pt>
                <c:pt idx="522">
                  <c:v>0.52200000000000002</c:v>
                </c:pt>
                <c:pt idx="523">
                  <c:v>0.52300000000000002</c:v>
                </c:pt>
                <c:pt idx="524">
                  <c:v>0.52400000000000002</c:v>
                </c:pt>
                <c:pt idx="525">
                  <c:v>0.52500000000000002</c:v>
                </c:pt>
                <c:pt idx="526">
                  <c:v>0.52600000000000002</c:v>
                </c:pt>
                <c:pt idx="527">
                  <c:v>0.52700000000000002</c:v>
                </c:pt>
                <c:pt idx="528">
                  <c:v>0.52800000000000002</c:v>
                </c:pt>
                <c:pt idx="529">
                  <c:v>0.52900000000000003</c:v>
                </c:pt>
                <c:pt idx="530">
                  <c:v>0.53</c:v>
                </c:pt>
                <c:pt idx="531">
                  <c:v>0.53100000000000003</c:v>
                </c:pt>
                <c:pt idx="532">
                  <c:v>0.53200000000000003</c:v>
                </c:pt>
                <c:pt idx="533">
                  <c:v>0.53300000000000003</c:v>
                </c:pt>
                <c:pt idx="534">
                  <c:v>0.53400000000000003</c:v>
                </c:pt>
                <c:pt idx="535">
                  <c:v>0.53500000000000003</c:v>
                </c:pt>
                <c:pt idx="536">
                  <c:v>0.53600000000000003</c:v>
                </c:pt>
                <c:pt idx="537">
                  <c:v>0.53700000000000003</c:v>
                </c:pt>
                <c:pt idx="538">
                  <c:v>0.53800000000000003</c:v>
                </c:pt>
                <c:pt idx="539">
                  <c:v>0.53900000000000003</c:v>
                </c:pt>
                <c:pt idx="540">
                  <c:v>0.54</c:v>
                </c:pt>
                <c:pt idx="541">
                  <c:v>0.54100000000000004</c:v>
                </c:pt>
                <c:pt idx="542">
                  <c:v>0.54200000000000004</c:v>
                </c:pt>
                <c:pt idx="543">
                  <c:v>0.54300000000000004</c:v>
                </c:pt>
                <c:pt idx="544">
                  <c:v>0.54400000000000004</c:v>
                </c:pt>
                <c:pt idx="545">
                  <c:v>0.54500000000000004</c:v>
                </c:pt>
                <c:pt idx="546">
                  <c:v>0.54600000000000004</c:v>
                </c:pt>
                <c:pt idx="547">
                  <c:v>0.54700000000000004</c:v>
                </c:pt>
                <c:pt idx="548">
                  <c:v>0.54800000000000004</c:v>
                </c:pt>
                <c:pt idx="549">
                  <c:v>0.54900000000000004</c:v>
                </c:pt>
                <c:pt idx="550">
                  <c:v>0.55000000000000004</c:v>
                </c:pt>
                <c:pt idx="551">
                  <c:v>0.55100000000000005</c:v>
                </c:pt>
                <c:pt idx="552">
                  <c:v>0.55200000000000005</c:v>
                </c:pt>
                <c:pt idx="553">
                  <c:v>0.55300000000000005</c:v>
                </c:pt>
                <c:pt idx="554">
                  <c:v>0.55400000000000005</c:v>
                </c:pt>
                <c:pt idx="555">
                  <c:v>0.55500000000000005</c:v>
                </c:pt>
                <c:pt idx="556">
                  <c:v>0.55600000000000005</c:v>
                </c:pt>
                <c:pt idx="557">
                  <c:v>0.55700000000000005</c:v>
                </c:pt>
                <c:pt idx="558">
                  <c:v>0.55800000000000005</c:v>
                </c:pt>
                <c:pt idx="559">
                  <c:v>0.55900000000000005</c:v>
                </c:pt>
                <c:pt idx="560">
                  <c:v>0.56000000000000005</c:v>
                </c:pt>
                <c:pt idx="561">
                  <c:v>0.56100000000000005</c:v>
                </c:pt>
                <c:pt idx="562">
                  <c:v>0.56200000000000006</c:v>
                </c:pt>
                <c:pt idx="563">
                  <c:v>0.56299999999999994</c:v>
                </c:pt>
                <c:pt idx="564">
                  <c:v>0.56399999999999995</c:v>
                </c:pt>
                <c:pt idx="565">
                  <c:v>0.56499999999999995</c:v>
                </c:pt>
                <c:pt idx="566">
                  <c:v>0.56599999999999995</c:v>
                </c:pt>
                <c:pt idx="567">
                  <c:v>0.56699999999999995</c:v>
                </c:pt>
                <c:pt idx="568">
                  <c:v>0.56799999999999995</c:v>
                </c:pt>
                <c:pt idx="569">
                  <c:v>0.56899999999999995</c:v>
                </c:pt>
                <c:pt idx="570">
                  <c:v>0.56999999999999995</c:v>
                </c:pt>
                <c:pt idx="571">
                  <c:v>0.57099999999999995</c:v>
                </c:pt>
                <c:pt idx="572">
                  <c:v>0.57199999999999995</c:v>
                </c:pt>
                <c:pt idx="573">
                  <c:v>0.57299999999999995</c:v>
                </c:pt>
                <c:pt idx="574">
                  <c:v>0.57399999999999995</c:v>
                </c:pt>
                <c:pt idx="575">
                  <c:v>0.57499999999999996</c:v>
                </c:pt>
                <c:pt idx="576">
                  <c:v>0.57599999999999996</c:v>
                </c:pt>
                <c:pt idx="577">
                  <c:v>0.57699999999999996</c:v>
                </c:pt>
                <c:pt idx="578">
                  <c:v>0.57799999999999996</c:v>
                </c:pt>
                <c:pt idx="579">
                  <c:v>0.57899999999999996</c:v>
                </c:pt>
                <c:pt idx="580">
                  <c:v>0.57999999999999996</c:v>
                </c:pt>
                <c:pt idx="581">
                  <c:v>0.58099999999999996</c:v>
                </c:pt>
                <c:pt idx="582">
                  <c:v>0.58199999999999996</c:v>
                </c:pt>
                <c:pt idx="583">
                  <c:v>0.58299999999999996</c:v>
                </c:pt>
                <c:pt idx="584">
                  <c:v>0.58399999999999996</c:v>
                </c:pt>
                <c:pt idx="585">
                  <c:v>0.58499999999999996</c:v>
                </c:pt>
                <c:pt idx="586">
                  <c:v>0.58599999999999997</c:v>
                </c:pt>
                <c:pt idx="587">
                  <c:v>0.58699999999999997</c:v>
                </c:pt>
                <c:pt idx="588">
                  <c:v>0.58799999999999997</c:v>
                </c:pt>
                <c:pt idx="589">
                  <c:v>0.58899999999999997</c:v>
                </c:pt>
                <c:pt idx="590">
                  <c:v>0.59</c:v>
                </c:pt>
                <c:pt idx="591">
                  <c:v>0.59099999999999997</c:v>
                </c:pt>
                <c:pt idx="592">
                  <c:v>0.59199999999999997</c:v>
                </c:pt>
                <c:pt idx="593">
                  <c:v>0.59299999999999997</c:v>
                </c:pt>
                <c:pt idx="594">
                  <c:v>0.59399999999999997</c:v>
                </c:pt>
                <c:pt idx="595">
                  <c:v>0.59499999999999997</c:v>
                </c:pt>
                <c:pt idx="596">
                  <c:v>0.59599999999999997</c:v>
                </c:pt>
                <c:pt idx="597">
                  <c:v>0.59699999999999998</c:v>
                </c:pt>
                <c:pt idx="598">
                  <c:v>0.59799999999999998</c:v>
                </c:pt>
                <c:pt idx="599">
                  <c:v>0.59899999999999998</c:v>
                </c:pt>
                <c:pt idx="600">
                  <c:v>0.6</c:v>
                </c:pt>
                <c:pt idx="601">
                  <c:v>0.60099999999999998</c:v>
                </c:pt>
                <c:pt idx="602">
                  <c:v>0.60199999999999998</c:v>
                </c:pt>
                <c:pt idx="603">
                  <c:v>0.60299999999999998</c:v>
                </c:pt>
                <c:pt idx="604">
                  <c:v>0.60399999999999998</c:v>
                </c:pt>
                <c:pt idx="605">
                  <c:v>0.60499999999999998</c:v>
                </c:pt>
                <c:pt idx="606">
                  <c:v>0.60599999999999998</c:v>
                </c:pt>
                <c:pt idx="607">
                  <c:v>0.60699999999999998</c:v>
                </c:pt>
                <c:pt idx="608">
                  <c:v>0.60799999999999998</c:v>
                </c:pt>
                <c:pt idx="609">
                  <c:v>0.60899999999999999</c:v>
                </c:pt>
                <c:pt idx="610">
                  <c:v>0.61</c:v>
                </c:pt>
                <c:pt idx="611">
                  <c:v>0.61099999999999999</c:v>
                </c:pt>
                <c:pt idx="612">
                  <c:v>0.61199999999999999</c:v>
                </c:pt>
                <c:pt idx="613">
                  <c:v>0.61299999999999999</c:v>
                </c:pt>
                <c:pt idx="614">
                  <c:v>0.61399999999999999</c:v>
                </c:pt>
                <c:pt idx="615">
                  <c:v>0.61499999999999999</c:v>
                </c:pt>
                <c:pt idx="616">
                  <c:v>0.61599999999999999</c:v>
                </c:pt>
                <c:pt idx="617">
                  <c:v>0.61699999999999999</c:v>
                </c:pt>
                <c:pt idx="618">
                  <c:v>0.61799999999999999</c:v>
                </c:pt>
                <c:pt idx="619">
                  <c:v>0.61899999999999999</c:v>
                </c:pt>
                <c:pt idx="620">
                  <c:v>0.62</c:v>
                </c:pt>
                <c:pt idx="621">
                  <c:v>0.621</c:v>
                </c:pt>
                <c:pt idx="622">
                  <c:v>0.622</c:v>
                </c:pt>
                <c:pt idx="623">
                  <c:v>0.623</c:v>
                </c:pt>
                <c:pt idx="624">
                  <c:v>0.624</c:v>
                </c:pt>
                <c:pt idx="625">
                  <c:v>0.625</c:v>
                </c:pt>
                <c:pt idx="626">
                  <c:v>0.626</c:v>
                </c:pt>
                <c:pt idx="627">
                  <c:v>0.627</c:v>
                </c:pt>
                <c:pt idx="628">
                  <c:v>0.628</c:v>
                </c:pt>
                <c:pt idx="629">
                  <c:v>0.629</c:v>
                </c:pt>
                <c:pt idx="630">
                  <c:v>0.63</c:v>
                </c:pt>
                <c:pt idx="631">
                  <c:v>0.63100000000000001</c:v>
                </c:pt>
                <c:pt idx="632">
                  <c:v>0.63200000000000001</c:v>
                </c:pt>
                <c:pt idx="633">
                  <c:v>0.63300000000000001</c:v>
                </c:pt>
                <c:pt idx="634">
                  <c:v>0.63400000000000001</c:v>
                </c:pt>
                <c:pt idx="635">
                  <c:v>0.63500000000000001</c:v>
                </c:pt>
                <c:pt idx="636">
                  <c:v>0.63600000000000001</c:v>
                </c:pt>
                <c:pt idx="637">
                  <c:v>0.63700000000000001</c:v>
                </c:pt>
                <c:pt idx="638">
                  <c:v>0.63800000000000001</c:v>
                </c:pt>
                <c:pt idx="639">
                  <c:v>0.63900000000000001</c:v>
                </c:pt>
                <c:pt idx="640">
                  <c:v>0.64</c:v>
                </c:pt>
                <c:pt idx="641">
                  <c:v>0.64100000000000001</c:v>
                </c:pt>
                <c:pt idx="642">
                  <c:v>0.64200000000000002</c:v>
                </c:pt>
                <c:pt idx="643">
                  <c:v>0.64300000000000002</c:v>
                </c:pt>
                <c:pt idx="644">
                  <c:v>0.64400000000000002</c:v>
                </c:pt>
                <c:pt idx="645">
                  <c:v>0.64500000000000002</c:v>
                </c:pt>
                <c:pt idx="646">
                  <c:v>0.64600000000000002</c:v>
                </c:pt>
                <c:pt idx="647">
                  <c:v>0.64700000000000002</c:v>
                </c:pt>
                <c:pt idx="648">
                  <c:v>0.64800000000000002</c:v>
                </c:pt>
                <c:pt idx="649">
                  <c:v>0.64900000000000002</c:v>
                </c:pt>
                <c:pt idx="650">
                  <c:v>0.65</c:v>
                </c:pt>
                <c:pt idx="651">
                  <c:v>0.65100000000000002</c:v>
                </c:pt>
                <c:pt idx="652">
                  <c:v>0.65200000000000002</c:v>
                </c:pt>
                <c:pt idx="653">
                  <c:v>0.65300000000000002</c:v>
                </c:pt>
                <c:pt idx="654">
                  <c:v>0.65400000000000003</c:v>
                </c:pt>
                <c:pt idx="655">
                  <c:v>0.65500000000000003</c:v>
                </c:pt>
                <c:pt idx="656">
                  <c:v>0.65600000000000003</c:v>
                </c:pt>
                <c:pt idx="657">
                  <c:v>0.65700000000000003</c:v>
                </c:pt>
                <c:pt idx="658">
                  <c:v>0.65800000000000003</c:v>
                </c:pt>
                <c:pt idx="659">
                  <c:v>0.65900000000000003</c:v>
                </c:pt>
                <c:pt idx="660">
                  <c:v>0.66</c:v>
                </c:pt>
                <c:pt idx="661">
                  <c:v>0.66100000000000003</c:v>
                </c:pt>
                <c:pt idx="662">
                  <c:v>0.66200000000000003</c:v>
                </c:pt>
                <c:pt idx="663">
                  <c:v>0.66300000000000003</c:v>
                </c:pt>
                <c:pt idx="664">
                  <c:v>0.66400000000000003</c:v>
                </c:pt>
                <c:pt idx="665">
                  <c:v>0.66500000000000004</c:v>
                </c:pt>
                <c:pt idx="666">
                  <c:v>0.66600000000000004</c:v>
                </c:pt>
                <c:pt idx="667">
                  <c:v>0.66700000000000004</c:v>
                </c:pt>
                <c:pt idx="668">
                  <c:v>0.66800000000000004</c:v>
                </c:pt>
                <c:pt idx="669">
                  <c:v>0.66900000000000004</c:v>
                </c:pt>
                <c:pt idx="670">
                  <c:v>0.67</c:v>
                </c:pt>
                <c:pt idx="671">
                  <c:v>0.67100000000000004</c:v>
                </c:pt>
                <c:pt idx="672">
                  <c:v>0.67200000000000004</c:v>
                </c:pt>
                <c:pt idx="673">
                  <c:v>0.67300000000000004</c:v>
                </c:pt>
                <c:pt idx="674">
                  <c:v>0.67400000000000004</c:v>
                </c:pt>
                <c:pt idx="675">
                  <c:v>0.67500000000000004</c:v>
                </c:pt>
                <c:pt idx="676">
                  <c:v>0.67600000000000005</c:v>
                </c:pt>
                <c:pt idx="677">
                  <c:v>0.67700000000000005</c:v>
                </c:pt>
                <c:pt idx="678">
                  <c:v>0.67800000000000005</c:v>
                </c:pt>
                <c:pt idx="679">
                  <c:v>0.67900000000000005</c:v>
                </c:pt>
                <c:pt idx="680">
                  <c:v>0.68</c:v>
                </c:pt>
                <c:pt idx="681">
                  <c:v>0.68100000000000005</c:v>
                </c:pt>
                <c:pt idx="682">
                  <c:v>0.68200000000000005</c:v>
                </c:pt>
                <c:pt idx="683">
                  <c:v>0.68300000000000005</c:v>
                </c:pt>
                <c:pt idx="684">
                  <c:v>0.68400000000000005</c:v>
                </c:pt>
                <c:pt idx="685">
                  <c:v>0.68500000000000005</c:v>
                </c:pt>
                <c:pt idx="686">
                  <c:v>0.68600000000000005</c:v>
                </c:pt>
                <c:pt idx="687">
                  <c:v>0.68700000000000006</c:v>
                </c:pt>
                <c:pt idx="688">
                  <c:v>0.68799999999999994</c:v>
                </c:pt>
                <c:pt idx="689">
                  <c:v>0.68899999999999995</c:v>
                </c:pt>
                <c:pt idx="690">
                  <c:v>0.69</c:v>
                </c:pt>
                <c:pt idx="691">
                  <c:v>0.69099999999999995</c:v>
                </c:pt>
                <c:pt idx="692">
                  <c:v>0.69199999999999995</c:v>
                </c:pt>
                <c:pt idx="693">
                  <c:v>0.69299999999999995</c:v>
                </c:pt>
                <c:pt idx="694">
                  <c:v>0.69399999999999995</c:v>
                </c:pt>
                <c:pt idx="695">
                  <c:v>0.69499999999999995</c:v>
                </c:pt>
                <c:pt idx="696">
                  <c:v>0.69599999999999995</c:v>
                </c:pt>
                <c:pt idx="697">
                  <c:v>0.69699999999999995</c:v>
                </c:pt>
                <c:pt idx="698">
                  <c:v>0.69799999999999995</c:v>
                </c:pt>
                <c:pt idx="699">
                  <c:v>0.69899999999999995</c:v>
                </c:pt>
                <c:pt idx="700">
                  <c:v>0.7</c:v>
                </c:pt>
                <c:pt idx="701">
                  <c:v>0.70099999999999996</c:v>
                </c:pt>
                <c:pt idx="702">
                  <c:v>0.70199999999999996</c:v>
                </c:pt>
                <c:pt idx="703">
                  <c:v>0.70299999999999996</c:v>
                </c:pt>
                <c:pt idx="704">
                  <c:v>0.70399999999999996</c:v>
                </c:pt>
                <c:pt idx="705">
                  <c:v>0.70499999999999996</c:v>
                </c:pt>
                <c:pt idx="706">
                  <c:v>0.70599999999999996</c:v>
                </c:pt>
                <c:pt idx="707">
                  <c:v>0.70699999999999996</c:v>
                </c:pt>
                <c:pt idx="708">
                  <c:v>0.70799999999999996</c:v>
                </c:pt>
                <c:pt idx="709">
                  <c:v>0.70899999999999996</c:v>
                </c:pt>
                <c:pt idx="710">
                  <c:v>0.71</c:v>
                </c:pt>
                <c:pt idx="711">
                  <c:v>0.71099999999999997</c:v>
                </c:pt>
                <c:pt idx="712">
                  <c:v>0.71199999999999997</c:v>
                </c:pt>
                <c:pt idx="713">
                  <c:v>0.71299999999999997</c:v>
                </c:pt>
                <c:pt idx="714">
                  <c:v>0.71399999999999997</c:v>
                </c:pt>
                <c:pt idx="715">
                  <c:v>0.71499999999999997</c:v>
                </c:pt>
                <c:pt idx="716">
                  <c:v>0.71599999999999997</c:v>
                </c:pt>
                <c:pt idx="717">
                  <c:v>0.71699999999999997</c:v>
                </c:pt>
                <c:pt idx="718">
                  <c:v>0.71799999999999997</c:v>
                </c:pt>
                <c:pt idx="719">
                  <c:v>0.71899999999999997</c:v>
                </c:pt>
                <c:pt idx="720">
                  <c:v>0.72</c:v>
                </c:pt>
                <c:pt idx="721">
                  <c:v>0.72099999999999997</c:v>
                </c:pt>
                <c:pt idx="722">
                  <c:v>0.72199999999999998</c:v>
                </c:pt>
                <c:pt idx="723">
                  <c:v>0.72299999999999998</c:v>
                </c:pt>
                <c:pt idx="724">
                  <c:v>0.72399999999999998</c:v>
                </c:pt>
                <c:pt idx="725">
                  <c:v>0.72499999999999998</c:v>
                </c:pt>
                <c:pt idx="726">
                  <c:v>0.72599999999999998</c:v>
                </c:pt>
                <c:pt idx="727">
                  <c:v>0.72699999999999998</c:v>
                </c:pt>
                <c:pt idx="728">
                  <c:v>0.72799999999999998</c:v>
                </c:pt>
                <c:pt idx="729">
                  <c:v>0.72899999999999998</c:v>
                </c:pt>
                <c:pt idx="730">
                  <c:v>0.73</c:v>
                </c:pt>
                <c:pt idx="731">
                  <c:v>0.73099999999999998</c:v>
                </c:pt>
                <c:pt idx="732">
                  <c:v>0.73199999999999998</c:v>
                </c:pt>
                <c:pt idx="733">
                  <c:v>0.73299999999999998</c:v>
                </c:pt>
                <c:pt idx="734">
                  <c:v>0.73399999999999999</c:v>
                </c:pt>
                <c:pt idx="735">
                  <c:v>0.73499999999999999</c:v>
                </c:pt>
                <c:pt idx="736">
                  <c:v>0.73599999999999999</c:v>
                </c:pt>
                <c:pt idx="737">
                  <c:v>0.73699999999999999</c:v>
                </c:pt>
                <c:pt idx="738">
                  <c:v>0.73799999999999999</c:v>
                </c:pt>
                <c:pt idx="739">
                  <c:v>0.73899999999999999</c:v>
                </c:pt>
                <c:pt idx="740">
                  <c:v>0.74</c:v>
                </c:pt>
                <c:pt idx="741">
                  <c:v>0.74099999999999999</c:v>
                </c:pt>
                <c:pt idx="742">
                  <c:v>0.74199999999999999</c:v>
                </c:pt>
                <c:pt idx="743">
                  <c:v>0.74299999999999999</c:v>
                </c:pt>
                <c:pt idx="744">
                  <c:v>0.74399999999999999</c:v>
                </c:pt>
                <c:pt idx="745">
                  <c:v>0.745</c:v>
                </c:pt>
                <c:pt idx="746">
                  <c:v>0.746</c:v>
                </c:pt>
                <c:pt idx="747">
                  <c:v>0.747</c:v>
                </c:pt>
                <c:pt idx="748">
                  <c:v>0.748</c:v>
                </c:pt>
                <c:pt idx="749">
                  <c:v>0.749</c:v>
                </c:pt>
                <c:pt idx="750">
                  <c:v>0.75</c:v>
                </c:pt>
                <c:pt idx="751">
                  <c:v>0.751</c:v>
                </c:pt>
                <c:pt idx="752">
                  <c:v>0.752</c:v>
                </c:pt>
                <c:pt idx="753">
                  <c:v>0.753</c:v>
                </c:pt>
                <c:pt idx="754">
                  <c:v>0.754</c:v>
                </c:pt>
                <c:pt idx="755">
                  <c:v>0.755</c:v>
                </c:pt>
                <c:pt idx="756">
                  <c:v>0.75600000000000001</c:v>
                </c:pt>
                <c:pt idx="757">
                  <c:v>0.75700000000000001</c:v>
                </c:pt>
                <c:pt idx="758">
                  <c:v>0.75800000000000001</c:v>
                </c:pt>
                <c:pt idx="759">
                  <c:v>0.75900000000000001</c:v>
                </c:pt>
                <c:pt idx="760">
                  <c:v>0.76</c:v>
                </c:pt>
                <c:pt idx="761">
                  <c:v>0.76100000000000001</c:v>
                </c:pt>
                <c:pt idx="762">
                  <c:v>0.76200000000000001</c:v>
                </c:pt>
                <c:pt idx="763">
                  <c:v>0.76300000000000001</c:v>
                </c:pt>
                <c:pt idx="764">
                  <c:v>0.76400000000000001</c:v>
                </c:pt>
                <c:pt idx="765">
                  <c:v>0.76500000000000001</c:v>
                </c:pt>
                <c:pt idx="766">
                  <c:v>0.76600000000000001</c:v>
                </c:pt>
                <c:pt idx="767">
                  <c:v>0.76700000000000002</c:v>
                </c:pt>
                <c:pt idx="768">
                  <c:v>0.76800000000000002</c:v>
                </c:pt>
                <c:pt idx="769">
                  <c:v>0.76900000000000002</c:v>
                </c:pt>
                <c:pt idx="770">
                  <c:v>0.77</c:v>
                </c:pt>
                <c:pt idx="771">
                  <c:v>0.77100000000000002</c:v>
                </c:pt>
                <c:pt idx="772">
                  <c:v>0.77200000000000002</c:v>
                </c:pt>
                <c:pt idx="773">
                  <c:v>0.77300000000000002</c:v>
                </c:pt>
                <c:pt idx="774">
                  <c:v>0.77400000000000002</c:v>
                </c:pt>
                <c:pt idx="775">
                  <c:v>0.77500000000000002</c:v>
                </c:pt>
                <c:pt idx="776">
                  <c:v>0.77600000000000002</c:v>
                </c:pt>
                <c:pt idx="777">
                  <c:v>0.77700000000000002</c:v>
                </c:pt>
                <c:pt idx="778">
                  <c:v>0.77800000000000002</c:v>
                </c:pt>
                <c:pt idx="779">
                  <c:v>0.77900000000000003</c:v>
                </c:pt>
                <c:pt idx="780">
                  <c:v>0.78</c:v>
                </c:pt>
                <c:pt idx="781">
                  <c:v>0.78100000000000003</c:v>
                </c:pt>
                <c:pt idx="782">
                  <c:v>0.78200000000000003</c:v>
                </c:pt>
                <c:pt idx="783">
                  <c:v>0.78300000000000003</c:v>
                </c:pt>
                <c:pt idx="784">
                  <c:v>0.78400000000000003</c:v>
                </c:pt>
                <c:pt idx="785">
                  <c:v>0.78500000000000003</c:v>
                </c:pt>
                <c:pt idx="786">
                  <c:v>0.78600000000000003</c:v>
                </c:pt>
                <c:pt idx="787">
                  <c:v>0.78700000000000003</c:v>
                </c:pt>
                <c:pt idx="788">
                  <c:v>0.78800000000000003</c:v>
                </c:pt>
                <c:pt idx="789">
                  <c:v>0.78900000000000003</c:v>
                </c:pt>
                <c:pt idx="790">
                  <c:v>0.79</c:v>
                </c:pt>
                <c:pt idx="791">
                  <c:v>0.79100000000000004</c:v>
                </c:pt>
                <c:pt idx="792">
                  <c:v>0.79200000000000004</c:v>
                </c:pt>
                <c:pt idx="793">
                  <c:v>0.79300000000000004</c:v>
                </c:pt>
                <c:pt idx="794">
                  <c:v>0.79400000000000004</c:v>
                </c:pt>
                <c:pt idx="795">
                  <c:v>0.79500000000000004</c:v>
                </c:pt>
                <c:pt idx="796">
                  <c:v>0.79600000000000004</c:v>
                </c:pt>
                <c:pt idx="797">
                  <c:v>0.79700000000000004</c:v>
                </c:pt>
                <c:pt idx="798">
                  <c:v>0.79800000000000004</c:v>
                </c:pt>
                <c:pt idx="799">
                  <c:v>0.79900000000000004</c:v>
                </c:pt>
                <c:pt idx="800">
                  <c:v>0.8</c:v>
                </c:pt>
                <c:pt idx="801">
                  <c:v>0.80100000000000005</c:v>
                </c:pt>
                <c:pt idx="802">
                  <c:v>0.80200000000000005</c:v>
                </c:pt>
                <c:pt idx="803">
                  <c:v>0.80300000000000005</c:v>
                </c:pt>
                <c:pt idx="804">
                  <c:v>0.80400000000000005</c:v>
                </c:pt>
                <c:pt idx="805">
                  <c:v>0.80500000000000005</c:v>
                </c:pt>
                <c:pt idx="806">
                  <c:v>0.80600000000000005</c:v>
                </c:pt>
                <c:pt idx="807">
                  <c:v>0.80700000000000005</c:v>
                </c:pt>
                <c:pt idx="808">
                  <c:v>0.80800000000000005</c:v>
                </c:pt>
                <c:pt idx="809">
                  <c:v>0.80900000000000005</c:v>
                </c:pt>
                <c:pt idx="810">
                  <c:v>0.81</c:v>
                </c:pt>
                <c:pt idx="811">
                  <c:v>0.81100000000000005</c:v>
                </c:pt>
                <c:pt idx="812">
                  <c:v>0.81200000000000006</c:v>
                </c:pt>
                <c:pt idx="813">
                  <c:v>0.81299999999999994</c:v>
                </c:pt>
                <c:pt idx="814">
                  <c:v>0.81399999999999995</c:v>
                </c:pt>
                <c:pt idx="815">
                  <c:v>0.81499999999999995</c:v>
                </c:pt>
                <c:pt idx="816">
                  <c:v>0.81599999999999995</c:v>
                </c:pt>
                <c:pt idx="817">
                  <c:v>0.81699999999999995</c:v>
                </c:pt>
                <c:pt idx="818">
                  <c:v>0.81799999999999995</c:v>
                </c:pt>
                <c:pt idx="819">
                  <c:v>0.81899999999999995</c:v>
                </c:pt>
                <c:pt idx="820">
                  <c:v>0.82</c:v>
                </c:pt>
                <c:pt idx="821">
                  <c:v>0.82099999999999995</c:v>
                </c:pt>
                <c:pt idx="822">
                  <c:v>0.82199999999999995</c:v>
                </c:pt>
                <c:pt idx="823">
                  <c:v>0.82299999999999995</c:v>
                </c:pt>
                <c:pt idx="824">
                  <c:v>0.82399999999999995</c:v>
                </c:pt>
                <c:pt idx="825">
                  <c:v>0.82499999999999996</c:v>
                </c:pt>
                <c:pt idx="826">
                  <c:v>0.82599999999999996</c:v>
                </c:pt>
                <c:pt idx="827">
                  <c:v>0.82699999999999996</c:v>
                </c:pt>
                <c:pt idx="828">
                  <c:v>0.82799999999999996</c:v>
                </c:pt>
                <c:pt idx="829">
                  <c:v>0.82899999999999996</c:v>
                </c:pt>
                <c:pt idx="830">
                  <c:v>0.83</c:v>
                </c:pt>
                <c:pt idx="831">
                  <c:v>0.83099999999999996</c:v>
                </c:pt>
                <c:pt idx="832">
                  <c:v>0.83199999999999996</c:v>
                </c:pt>
                <c:pt idx="833">
                  <c:v>0.83299999999999996</c:v>
                </c:pt>
                <c:pt idx="834">
                  <c:v>0.83399999999999996</c:v>
                </c:pt>
                <c:pt idx="835">
                  <c:v>0.83499999999999996</c:v>
                </c:pt>
                <c:pt idx="836">
                  <c:v>0.83599999999999997</c:v>
                </c:pt>
                <c:pt idx="837">
                  <c:v>0.83699999999999997</c:v>
                </c:pt>
                <c:pt idx="838">
                  <c:v>0.83799999999999997</c:v>
                </c:pt>
                <c:pt idx="839">
                  <c:v>0.83899999999999997</c:v>
                </c:pt>
                <c:pt idx="840">
                  <c:v>0.84</c:v>
                </c:pt>
                <c:pt idx="841">
                  <c:v>0.84099999999999997</c:v>
                </c:pt>
                <c:pt idx="842">
                  <c:v>0.84199999999999997</c:v>
                </c:pt>
                <c:pt idx="843">
                  <c:v>0.84299999999999997</c:v>
                </c:pt>
                <c:pt idx="844">
                  <c:v>0.84399999999999997</c:v>
                </c:pt>
                <c:pt idx="845">
                  <c:v>0.84499999999999997</c:v>
                </c:pt>
                <c:pt idx="846">
                  <c:v>0.84599999999999997</c:v>
                </c:pt>
                <c:pt idx="847">
                  <c:v>0.84699999999999998</c:v>
                </c:pt>
                <c:pt idx="848">
                  <c:v>0.84799999999999998</c:v>
                </c:pt>
                <c:pt idx="849">
                  <c:v>0.84899999999999998</c:v>
                </c:pt>
                <c:pt idx="850">
                  <c:v>0.85</c:v>
                </c:pt>
                <c:pt idx="851">
                  <c:v>0.85099999999999998</c:v>
                </c:pt>
                <c:pt idx="852">
                  <c:v>0.85199999999999998</c:v>
                </c:pt>
                <c:pt idx="853">
                  <c:v>0.85299999999999998</c:v>
                </c:pt>
                <c:pt idx="854">
                  <c:v>0.85399999999999998</c:v>
                </c:pt>
                <c:pt idx="855">
                  <c:v>0.85499999999999998</c:v>
                </c:pt>
                <c:pt idx="856">
                  <c:v>0.85599999999999998</c:v>
                </c:pt>
                <c:pt idx="857">
                  <c:v>0.85699999999999998</c:v>
                </c:pt>
                <c:pt idx="858">
                  <c:v>0.85799999999999998</c:v>
                </c:pt>
                <c:pt idx="859">
                  <c:v>0.85899999999999999</c:v>
                </c:pt>
                <c:pt idx="860">
                  <c:v>0.86</c:v>
                </c:pt>
                <c:pt idx="861">
                  <c:v>0.86099999999999999</c:v>
                </c:pt>
                <c:pt idx="862">
                  <c:v>0.86199999999999999</c:v>
                </c:pt>
                <c:pt idx="863">
                  <c:v>0.86299999999999999</c:v>
                </c:pt>
                <c:pt idx="864">
                  <c:v>0.86399999999999999</c:v>
                </c:pt>
                <c:pt idx="865">
                  <c:v>0.86499999999999999</c:v>
                </c:pt>
                <c:pt idx="866">
                  <c:v>0.86599999999999999</c:v>
                </c:pt>
                <c:pt idx="867">
                  <c:v>0.86699999999999999</c:v>
                </c:pt>
                <c:pt idx="868">
                  <c:v>0.86799999999999999</c:v>
                </c:pt>
                <c:pt idx="869">
                  <c:v>0.86899999999999999</c:v>
                </c:pt>
                <c:pt idx="870">
                  <c:v>0.87</c:v>
                </c:pt>
                <c:pt idx="871">
                  <c:v>0.871</c:v>
                </c:pt>
                <c:pt idx="872">
                  <c:v>0.872</c:v>
                </c:pt>
                <c:pt idx="873">
                  <c:v>0.873</c:v>
                </c:pt>
                <c:pt idx="874">
                  <c:v>0.874</c:v>
                </c:pt>
                <c:pt idx="875">
                  <c:v>0.875</c:v>
                </c:pt>
                <c:pt idx="876">
                  <c:v>0.876</c:v>
                </c:pt>
                <c:pt idx="877">
                  <c:v>0.877</c:v>
                </c:pt>
                <c:pt idx="878">
                  <c:v>0.878</c:v>
                </c:pt>
                <c:pt idx="879">
                  <c:v>0.879</c:v>
                </c:pt>
                <c:pt idx="880">
                  <c:v>0.88</c:v>
                </c:pt>
                <c:pt idx="881">
                  <c:v>0.88100000000000001</c:v>
                </c:pt>
                <c:pt idx="882">
                  <c:v>0.88200000000000001</c:v>
                </c:pt>
                <c:pt idx="883">
                  <c:v>0.88300000000000001</c:v>
                </c:pt>
                <c:pt idx="884">
                  <c:v>0.88400000000000001</c:v>
                </c:pt>
                <c:pt idx="885">
                  <c:v>0.88500000000000001</c:v>
                </c:pt>
                <c:pt idx="886">
                  <c:v>0.88600000000000001</c:v>
                </c:pt>
                <c:pt idx="887">
                  <c:v>0.88700000000000001</c:v>
                </c:pt>
                <c:pt idx="888">
                  <c:v>0.88800000000000001</c:v>
                </c:pt>
                <c:pt idx="889">
                  <c:v>0.88900000000000001</c:v>
                </c:pt>
                <c:pt idx="890">
                  <c:v>0.89</c:v>
                </c:pt>
                <c:pt idx="891">
                  <c:v>0.89100000000000001</c:v>
                </c:pt>
                <c:pt idx="892">
                  <c:v>0.89200000000000002</c:v>
                </c:pt>
                <c:pt idx="893">
                  <c:v>0.89300000000000002</c:v>
                </c:pt>
                <c:pt idx="894">
                  <c:v>0.89400000000000002</c:v>
                </c:pt>
                <c:pt idx="895">
                  <c:v>0.89500000000000002</c:v>
                </c:pt>
                <c:pt idx="896">
                  <c:v>0.89600000000000002</c:v>
                </c:pt>
                <c:pt idx="897">
                  <c:v>0.89700000000000002</c:v>
                </c:pt>
                <c:pt idx="898">
                  <c:v>0.89800000000000002</c:v>
                </c:pt>
                <c:pt idx="899">
                  <c:v>0.89900000000000002</c:v>
                </c:pt>
                <c:pt idx="900">
                  <c:v>0.9</c:v>
                </c:pt>
                <c:pt idx="901">
                  <c:v>0.90100000000000002</c:v>
                </c:pt>
                <c:pt idx="902">
                  <c:v>0.90200000000000002</c:v>
                </c:pt>
                <c:pt idx="903">
                  <c:v>0.90300000000000002</c:v>
                </c:pt>
                <c:pt idx="904">
                  <c:v>0.90400000000000003</c:v>
                </c:pt>
                <c:pt idx="905">
                  <c:v>0.90500000000000003</c:v>
                </c:pt>
                <c:pt idx="906">
                  <c:v>0.90600000000000003</c:v>
                </c:pt>
                <c:pt idx="907">
                  <c:v>0.90700000000000003</c:v>
                </c:pt>
                <c:pt idx="908">
                  <c:v>0.90800000000000003</c:v>
                </c:pt>
                <c:pt idx="909">
                  <c:v>0.90900000000000003</c:v>
                </c:pt>
                <c:pt idx="910">
                  <c:v>0.91</c:v>
                </c:pt>
                <c:pt idx="911">
                  <c:v>0.91100000000000003</c:v>
                </c:pt>
                <c:pt idx="912">
                  <c:v>0.91200000000000003</c:v>
                </c:pt>
                <c:pt idx="913">
                  <c:v>0.91300000000000003</c:v>
                </c:pt>
                <c:pt idx="914">
                  <c:v>0.91400000000000003</c:v>
                </c:pt>
                <c:pt idx="915">
                  <c:v>0.91500000000000004</c:v>
                </c:pt>
                <c:pt idx="916">
                  <c:v>0.91600000000000004</c:v>
                </c:pt>
                <c:pt idx="917">
                  <c:v>0.91700000000000004</c:v>
                </c:pt>
                <c:pt idx="918">
                  <c:v>0.91800000000000004</c:v>
                </c:pt>
                <c:pt idx="919">
                  <c:v>0.91900000000000004</c:v>
                </c:pt>
                <c:pt idx="920">
                  <c:v>0.92</c:v>
                </c:pt>
                <c:pt idx="921">
                  <c:v>0.92100000000000004</c:v>
                </c:pt>
                <c:pt idx="922">
                  <c:v>0.92200000000000004</c:v>
                </c:pt>
                <c:pt idx="923">
                  <c:v>0.92300000000000004</c:v>
                </c:pt>
                <c:pt idx="924">
                  <c:v>0.92400000000000004</c:v>
                </c:pt>
                <c:pt idx="925">
                  <c:v>0.92500000000000004</c:v>
                </c:pt>
                <c:pt idx="926">
                  <c:v>0.92600000000000005</c:v>
                </c:pt>
                <c:pt idx="927">
                  <c:v>0.92700000000000005</c:v>
                </c:pt>
                <c:pt idx="928">
                  <c:v>0.92800000000000005</c:v>
                </c:pt>
                <c:pt idx="929">
                  <c:v>0.92900000000000005</c:v>
                </c:pt>
                <c:pt idx="930">
                  <c:v>0.93</c:v>
                </c:pt>
                <c:pt idx="931">
                  <c:v>0.93100000000000005</c:v>
                </c:pt>
                <c:pt idx="932">
                  <c:v>0.93200000000000005</c:v>
                </c:pt>
                <c:pt idx="933">
                  <c:v>0.93300000000000005</c:v>
                </c:pt>
                <c:pt idx="934">
                  <c:v>0.93400000000000005</c:v>
                </c:pt>
                <c:pt idx="935">
                  <c:v>0.93500000000000005</c:v>
                </c:pt>
                <c:pt idx="936">
                  <c:v>0.93600000000000005</c:v>
                </c:pt>
                <c:pt idx="937">
                  <c:v>0.93700000000000006</c:v>
                </c:pt>
                <c:pt idx="938">
                  <c:v>0.93799999999999994</c:v>
                </c:pt>
                <c:pt idx="939">
                  <c:v>0.93899999999999995</c:v>
                </c:pt>
                <c:pt idx="940">
                  <c:v>0.94</c:v>
                </c:pt>
                <c:pt idx="941">
                  <c:v>0.94099999999999995</c:v>
                </c:pt>
                <c:pt idx="942">
                  <c:v>0.94199999999999995</c:v>
                </c:pt>
                <c:pt idx="943">
                  <c:v>0.94299999999999995</c:v>
                </c:pt>
                <c:pt idx="944">
                  <c:v>0.94399999999999995</c:v>
                </c:pt>
                <c:pt idx="945">
                  <c:v>0.94499999999999995</c:v>
                </c:pt>
                <c:pt idx="946">
                  <c:v>0.94599999999999995</c:v>
                </c:pt>
                <c:pt idx="947">
                  <c:v>0.94699999999999995</c:v>
                </c:pt>
                <c:pt idx="948">
                  <c:v>0.94799999999999995</c:v>
                </c:pt>
                <c:pt idx="949">
                  <c:v>0.94899999999999995</c:v>
                </c:pt>
                <c:pt idx="950">
                  <c:v>0.95</c:v>
                </c:pt>
                <c:pt idx="951">
                  <c:v>0.95099999999999996</c:v>
                </c:pt>
                <c:pt idx="952">
                  <c:v>0.95199999999999996</c:v>
                </c:pt>
                <c:pt idx="953">
                  <c:v>0.95299999999999996</c:v>
                </c:pt>
                <c:pt idx="954">
                  <c:v>0.95399999999999996</c:v>
                </c:pt>
                <c:pt idx="955">
                  <c:v>0.95499999999999996</c:v>
                </c:pt>
                <c:pt idx="956">
                  <c:v>0.95599999999999996</c:v>
                </c:pt>
                <c:pt idx="957">
                  <c:v>0.95699999999999996</c:v>
                </c:pt>
                <c:pt idx="958">
                  <c:v>0.95799999999999996</c:v>
                </c:pt>
                <c:pt idx="959">
                  <c:v>0.95899999999999996</c:v>
                </c:pt>
                <c:pt idx="960">
                  <c:v>0.96</c:v>
                </c:pt>
                <c:pt idx="961">
                  <c:v>0.96099999999999997</c:v>
                </c:pt>
                <c:pt idx="962">
                  <c:v>0.96199999999999997</c:v>
                </c:pt>
                <c:pt idx="963">
                  <c:v>0.96299999999999997</c:v>
                </c:pt>
                <c:pt idx="964">
                  <c:v>0.96399999999999997</c:v>
                </c:pt>
                <c:pt idx="965">
                  <c:v>0.96499999999999997</c:v>
                </c:pt>
                <c:pt idx="966">
                  <c:v>0.96599999999999997</c:v>
                </c:pt>
                <c:pt idx="967">
                  <c:v>0.96699999999999997</c:v>
                </c:pt>
                <c:pt idx="968">
                  <c:v>0.96799999999999997</c:v>
                </c:pt>
                <c:pt idx="969">
                  <c:v>0.96899999999999997</c:v>
                </c:pt>
                <c:pt idx="970">
                  <c:v>0.97</c:v>
                </c:pt>
                <c:pt idx="971">
                  <c:v>0.97099999999999997</c:v>
                </c:pt>
                <c:pt idx="972">
                  <c:v>0.97199999999999998</c:v>
                </c:pt>
                <c:pt idx="973">
                  <c:v>0.97299999999999998</c:v>
                </c:pt>
                <c:pt idx="974">
                  <c:v>0.97399999999999998</c:v>
                </c:pt>
                <c:pt idx="975">
                  <c:v>0.97499999999999998</c:v>
                </c:pt>
                <c:pt idx="976">
                  <c:v>0.97599999999999998</c:v>
                </c:pt>
                <c:pt idx="977">
                  <c:v>0.97699999999999998</c:v>
                </c:pt>
                <c:pt idx="978">
                  <c:v>0.97799999999999998</c:v>
                </c:pt>
                <c:pt idx="979">
                  <c:v>0.97899999999999998</c:v>
                </c:pt>
                <c:pt idx="980">
                  <c:v>0.98</c:v>
                </c:pt>
                <c:pt idx="981">
                  <c:v>0.98099999999999998</c:v>
                </c:pt>
                <c:pt idx="982">
                  <c:v>0.98199999999999998</c:v>
                </c:pt>
                <c:pt idx="983">
                  <c:v>0.98299999999999998</c:v>
                </c:pt>
                <c:pt idx="984">
                  <c:v>0.98399999999999999</c:v>
                </c:pt>
                <c:pt idx="985">
                  <c:v>0.98499999999999999</c:v>
                </c:pt>
                <c:pt idx="986">
                  <c:v>0.98599999999999999</c:v>
                </c:pt>
                <c:pt idx="987">
                  <c:v>0.98699999999999999</c:v>
                </c:pt>
                <c:pt idx="988">
                  <c:v>0.98799999999999999</c:v>
                </c:pt>
                <c:pt idx="989">
                  <c:v>0.98899999999999999</c:v>
                </c:pt>
                <c:pt idx="990">
                  <c:v>0.99</c:v>
                </c:pt>
                <c:pt idx="991">
                  <c:v>0.99099999999999999</c:v>
                </c:pt>
                <c:pt idx="992">
                  <c:v>0.99199999999999999</c:v>
                </c:pt>
                <c:pt idx="993">
                  <c:v>0.99299999999999999</c:v>
                </c:pt>
                <c:pt idx="994">
                  <c:v>0.99399999999999999</c:v>
                </c:pt>
                <c:pt idx="995">
                  <c:v>0.995</c:v>
                </c:pt>
                <c:pt idx="996">
                  <c:v>0.996</c:v>
                </c:pt>
                <c:pt idx="997">
                  <c:v>0.997</c:v>
                </c:pt>
                <c:pt idx="998">
                  <c:v>0.998</c:v>
                </c:pt>
                <c:pt idx="999">
                  <c:v>0.999</c:v>
                </c:pt>
                <c:pt idx="1000">
                  <c:v>1</c:v>
                </c:pt>
              </c:numCache>
            </c:numRef>
          </c:xVal>
          <c:yVal>
            <c:numRef>
              <c:f>Sheet1!$B$2:$B$1002</c:f>
              <c:numCache>
                <c:formatCode>General</c:formatCode>
                <c:ptCount val="1001"/>
                <c:pt idx="0">
                  <c:v>2</c:v>
                </c:pt>
                <c:pt idx="1">
                  <c:v>2.0009999999999999</c:v>
                </c:pt>
                <c:pt idx="2">
                  <c:v>2.0019999999999998</c:v>
                </c:pt>
                <c:pt idx="3">
                  <c:v>2.0030000000000001</c:v>
                </c:pt>
                <c:pt idx="4">
                  <c:v>2.004</c:v>
                </c:pt>
                <c:pt idx="5">
                  <c:v>2.0049999999999999</c:v>
                </c:pt>
                <c:pt idx="6">
                  <c:v>2.0059999999999998</c:v>
                </c:pt>
                <c:pt idx="7">
                  <c:v>2.0070000000000001</c:v>
                </c:pt>
                <c:pt idx="8">
                  <c:v>2.008</c:v>
                </c:pt>
                <c:pt idx="9">
                  <c:v>2.0089999999999999</c:v>
                </c:pt>
                <c:pt idx="10">
                  <c:v>2.0099999999999998</c:v>
                </c:pt>
                <c:pt idx="11">
                  <c:v>2.0110000000000001</c:v>
                </c:pt>
                <c:pt idx="12">
                  <c:v>2.012</c:v>
                </c:pt>
                <c:pt idx="13">
                  <c:v>2.0129999999999999</c:v>
                </c:pt>
                <c:pt idx="14">
                  <c:v>2.0139999999999998</c:v>
                </c:pt>
                <c:pt idx="15">
                  <c:v>2.0150000000000001</c:v>
                </c:pt>
                <c:pt idx="16">
                  <c:v>2.016</c:v>
                </c:pt>
                <c:pt idx="17">
                  <c:v>2.0169999999999999</c:v>
                </c:pt>
                <c:pt idx="18">
                  <c:v>2.0179999999999998</c:v>
                </c:pt>
                <c:pt idx="19">
                  <c:v>2.0190000000000001</c:v>
                </c:pt>
                <c:pt idx="20">
                  <c:v>2.02</c:v>
                </c:pt>
                <c:pt idx="21">
                  <c:v>2.0209999999999999</c:v>
                </c:pt>
                <c:pt idx="22">
                  <c:v>2.0219999999999998</c:v>
                </c:pt>
                <c:pt idx="23">
                  <c:v>2.0230000000000001</c:v>
                </c:pt>
                <c:pt idx="24">
                  <c:v>2.024</c:v>
                </c:pt>
                <c:pt idx="25">
                  <c:v>2.0249999999999999</c:v>
                </c:pt>
                <c:pt idx="26">
                  <c:v>2.0259999999999998</c:v>
                </c:pt>
                <c:pt idx="27">
                  <c:v>2.0270000000000001</c:v>
                </c:pt>
                <c:pt idx="28">
                  <c:v>2.028</c:v>
                </c:pt>
                <c:pt idx="29">
                  <c:v>2.0289999999999999</c:v>
                </c:pt>
                <c:pt idx="30">
                  <c:v>2.0299999999999998</c:v>
                </c:pt>
                <c:pt idx="31">
                  <c:v>2.0310000000000001</c:v>
                </c:pt>
                <c:pt idx="32">
                  <c:v>2.032</c:v>
                </c:pt>
                <c:pt idx="33">
                  <c:v>2.0329999999999999</c:v>
                </c:pt>
                <c:pt idx="34">
                  <c:v>2.0339999999999998</c:v>
                </c:pt>
                <c:pt idx="35">
                  <c:v>2.0350000000000001</c:v>
                </c:pt>
                <c:pt idx="36">
                  <c:v>2.036</c:v>
                </c:pt>
                <c:pt idx="37">
                  <c:v>2.0369999999999999</c:v>
                </c:pt>
                <c:pt idx="38">
                  <c:v>2.0379999999999998</c:v>
                </c:pt>
                <c:pt idx="39">
                  <c:v>2.0390000000000001</c:v>
                </c:pt>
                <c:pt idx="40">
                  <c:v>2.04</c:v>
                </c:pt>
                <c:pt idx="41">
                  <c:v>2.0409999999999999</c:v>
                </c:pt>
                <c:pt idx="42">
                  <c:v>2.0419999999999998</c:v>
                </c:pt>
                <c:pt idx="43">
                  <c:v>2.0430000000000001</c:v>
                </c:pt>
                <c:pt idx="44">
                  <c:v>2.044</c:v>
                </c:pt>
                <c:pt idx="45">
                  <c:v>2.0449999999999999</c:v>
                </c:pt>
                <c:pt idx="46">
                  <c:v>2.0459999999999998</c:v>
                </c:pt>
                <c:pt idx="47">
                  <c:v>2.0470000000000002</c:v>
                </c:pt>
                <c:pt idx="48">
                  <c:v>2.048</c:v>
                </c:pt>
                <c:pt idx="49">
                  <c:v>2.0489999999999999</c:v>
                </c:pt>
                <c:pt idx="50">
                  <c:v>2.0499999999999998</c:v>
                </c:pt>
                <c:pt idx="51">
                  <c:v>2.0510000000000002</c:v>
                </c:pt>
                <c:pt idx="52">
                  <c:v>2.052</c:v>
                </c:pt>
                <c:pt idx="53">
                  <c:v>2.0529999999999999</c:v>
                </c:pt>
                <c:pt idx="54">
                  <c:v>2.0539999999999998</c:v>
                </c:pt>
                <c:pt idx="55">
                  <c:v>2.0550000000000002</c:v>
                </c:pt>
                <c:pt idx="56">
                  <c:v>2.056</c:v>
                </c:pt>
                <c:pt idx="57">
                  <c:v>2.0569999999999999</c:v>
                </c:pt>
                <c:pt idx="58">
                  <c:v>2.0579999999999998</c:v>
                </c:pt>
                <c:pt idx="59">
                  <c:v>2.0590000000000002</c:v>
                </c:pt>
                <c:pt idx="60">
                  <c:v>2.06</c:v>
                </c:pt>
                <c:pt idx="61">
                  <c:v>2.0609999999999999</c:v>
                </c:pt>
                <c:pt idx="62">
                  <c:v>2.0619999999999998</c:v>
                </c:pt>
                <c:pt idx="63">
                  <c:v>2.0630000000000002</c:v>
                </c:pt>
                <c:pt idx="64">
                  <c:v>2.0640000000000001</c:v>
                </c:pt>
                <c:pt idx="65">
                  <c:v>2.0649999999999999</c:v>
                </c:pt>
                <c:pt idx="66">
                  <c:v>2.0659999999999998</c:v>
                </c:pt>
                <c:pt idx="67">
                  <c:v>2.0670000000000002</c:v>
                </c:pt>
                <c:pt idx="68">
                  <c:v>2.0680000000000001</c:v>
                </c:pt>
                <c:pt idx="69">
                  <c:v>2.069</c:v>
                </c:pt>
                <c:pt idx="70">
                  <c:v>2.0699999999999998</c:v>
                </c:pt>
                <c:pt idx="71">
                  <c:v>2.0710000000000002</c:v>
                </c:pt>
                <c:pt idx="72">
                  <c:v>2.0720000000000001</c:v>
                </c:pt>
                <c:pt idx="73">
                  <c:v>2.073</c:v>
                </c:pt>
                <c:pt idx="74">
                  <c:v>2.0739999999999998</c:v>
                </c:pt>
                <c:pt idx="75">
                  <c:v>2.0750000000000002</c:v>
                </c:pt>
                <c:pt idx="76">
                  <c:v>2.0760000000000001</c:v>
                </c:pt>
                <c:pt idx="77">
                  <c:v>2.077</c:v>
                </c:pt>
                <c:pt idx="78">
                  <c:v>2.0779999999999998</c:v>
                </c:pt>
                <c:pt idx="79">
                  <c:v>2.0790000000000002</c:v>
                </c:pt>
                <c:pt idx="80">
                  <c:v>2.08</c:v>
                </c:pt>
                <c:pt idx="81">
                  <c:v>2.081</c:v>
                </c:pt>
                <c:pt idx="82">
                  <c:v>2.0819999999999999</c:v>
                </c:pt>
                <c:pt idx="83">
                  <c:v>2.0830000000000002</c:v>
                </c:pt>
                <c:pt idx="84">
                  <c:v>2.0840000000000001</c:v>
                </c:pt>
                <c:pt idx="85">
                  <c:v>2.085</c:v>
                </c:pt>
                <c:pt idx="86">
                  <c:v>2.0859999999999999</c:v>
                </c:pt>
                <c:pt idx="87">
                  <c:v>2.0870000000000002</c:v>
                </c:pt>
                <c:pt idx="88">
                  <c:v>2.0880000000000001</c:v>
                </c:pt>
                <c:pt idx="89">
                  <c:v>2.089</c:v>
                </c:pt>
                <c:pt idx="90">
                  <c:v>2.09</c:v>
                </c:pt>
                <c:pt idx="91">
                  <c:v>2.0910000000000002</c:v>
                </c:pt>
                <c:pt idx="92">
                  <c:v>2.0920000000000001</c:v>
                </c:pt>
                <c:pt idx="93">
                  <c:v>2.093</c:v>
                </c:pt>
                <c:pt idx="94">
                  <c:v>2.0939999999999999</c:v>
                </c:pt>
                <c:pt idx="95">
                  <c:v>2.0950000000000002</c:v>
                </c:pt>
                <c:pt idx="96">
                  <c:v>2.0960000000000001</c:v>
                </c:pt>
                <c:pt idx="97">
                  <c:v>2.097</c:v>
                </c:pt>
                <c:pt idx="98">
                  <c:v>2.0979999999999999</c:v>
                </c:pt>
                <c:pt idx="99">
                  <c:v>2.0990000000000002</c:v>
                </c:pt>
                <c:pt idx="100">
                  <c:v>2.1</c:v>
                </c:pt>
                <c:pt idx="101">
                  <c:v>2.101</c:v>
                </c:pt>
                <c:pt idx="102">
                  <c:v>2.1019999999999999</c:v>
                </c:pt>
                <c:pt idx="103">
                  <c:v>2.1030000000000002</c:v>
                </c:pt>
                <c:pt idx="104">
                  <c:v>2.1040000000000001</c:v>
                </c:pt>
                <c:pt idx="105">
                  <c:v>2.105</c:v>
                </c:pt>
                <c:pt idx="106">
                  <c:v>2.1059999999999999</c:v>
                </c:pt>
                <c:pt idx="107">
                  <c:v>2.1070000000000002</c:v>
                </c:pt>
                <c:pt idx="108">
                  <c:v>2.1080000000000001</c:v>
                </c:pt>
                <c:pt idx="109">
                  <c:v>2.109</c:v>
                </c:pt>
                <c:pt idx="110">
                  <c:v>2.11</c:v>
                </c:pt>
                <c:pt idx="111">
                  <c:v>2.1110000000000002</c:v>
                </c:pt>
                <c:pt idx="112">
                  <c:v>2.1120000000000001</c:v>
                </c:pt>
                <c:pt idx="113">
                  <c:v>2.113</c:v>
                </c:pt>
                <c:pt idx="114">
                  <c:v>2.1139999999999999</c:v>
                </c:pt>
                <c:pt idx="115">
                  <c:v>2.1150000000000002</c:v>
                </c:pt>
                <c:pt idx="116">
                  <c:v>2.1160000000000001</c:v>
                </c:pt>
                <c:pt idx="117">
                  <c:v>2.117</c:v>
                </c:pt>
                <c:pt idx="118">
                  <c:v>2.1179999999999999</c:v>
                </c:pt>
                <c:pt idx="119">
                  <c:v>2.1189999999999998</c:v>
                </c:pt>
                <c:pt idx="120">
                  <c:v>2.12</c:v>
                </c:pt>
                <c:pt idx="121">
                  <c:v>2.121</c:v>
                </c:pt>
                <c:pt idx="122">
                  <c:v>2.1219999999999999</c:v>
                </c:pt>
                <c:pt idx="123">
                  <c:v>2.1230000000000002</c:v>
                </c:pt>
                <c:pt idx="124">
                  <c:v>2.1240000000000001</c:v>
                </c:pt>
                <c:pt idx="125">
                  <c:v>2.125</c:v>
                </c:pt>
                <c:pt idx="126">
                  <c:v>2.1259999999999999</c:v>
                </c:pt>
                <c:pt idx="127">
                  <c:v>2.1269999999999998</c:v>
                </c:pt>
                <c:pt idx="128">
                  <c:v>2.1280000000000001</c:v>
                </c:pt>
                <c:pt idx="129">
                  <c:v>2.129</c:v>
                </c:pt>
                <c:pt idx="130">
                  <c:v>2.13</c:v>
                </c:pt>
                <c:pt idx="131">
                  <c:v>2.1310000000000002</c:v>
                </c:pt>
                <c:pt idx="132">
                  <c:v>2.1320000000000001</c:v>
                </c:pt>
                <c:pt idx="133">
                  <c:v>2.133</c:v>
                </c:pt>
                <c:pt idx="134">
                  <c:v>2.1339999999999999</c:v>
                </c:pt>
                <c:pt idx="135">
                  <c:v>2.1349999999999998</c:v>
                </c:pt>
                <c:pt idx="136">
                  <c:v>2.1360000000000001</c:v>
                </c:pt>
                <c:pt idx="137">
                  <c:v>2.137</c:v>
                </c:pt>
                <c:pt idx="138">
                  <c:v>2.1379999999999999</c:v>
                </c:pt>
                <c:pt idx="139">
                  <c:v>2.1390000000000002</c:v>
                </c:pt>
                <c:pt idx="140">
                  <c:v>2.14</c:v>
                </c:pt>
                <c:pt idx="141">
                  <c:v>2.141</c:v>
                </c:pt>
                <c:pt idx="142">
                  <c:v>2.1419999999999999</c:v>
                </c:pt>
                <c:pt idx="143">
                  <c:v>2.1429999999999998</c:v>
                </c:pt>
                <c:pt idx="144">
                  <c:v>2.1440000000000001</c:v>
                </c:pt>
                <c:pt idx="145">
                  <c:v>2.145</c:v>
                </c:pt>
                <c:pt idx="146">
                  <c:v>2.1459999999999999</c:v>
                </c:pt>
                <c:pt idx="147">
                  <c:v>2.1469999999999998</c:v>
                </c:pt>
                <c:pt idx="148">
                  <c:v>2.1480000000000001</c:v>
                </c:pt>
                <c:pt idx="149">
                  <c:v>2.149</c:v>
                </c:pt>
                <c:pt idx="150">
                  <c:v>2.15</c:v>
                </c:pt>
                <c:pt idx="151">
                  <c:v>2.1509999999999998</c:v>
                </c:pt>
                <c:pt idx="152">
                  <c:v>2.1520000000000001</c:v>
                </c:pt>
                <c:pt idx="153">
                  <c:v>2.153</c:v>
                </c:pt>
                <c:pt idx="154">
                  <c:v>2.1539999999999999</c:v>
                </c:pt>
                <c:pt idx="155">
                  <c:v>2.1549999999999998</c:v>
                </c:pt>
                <c:pt idx="156">
                  <c:v>2.1560000000000001</c:v>
                </c:pt>
                <c:pt idx="157">
                  <c:v>2.157</c:v>
                </c:pt>
                <c:pt idx="158">
                  <c:v>2.1579999999999999</c:v>
                </c:pt>
                <c:pt idx="159">
                  <c:v>2.1589999999999998</c:v>
                </c:pt>
                <c:pt idx="160">
                  <c:v>2.16</c:v>
                </c:pt>
                <c:pt idx="161">
                  <c:v>2.161</c:v>
                </c:pt>
                <c:pt idx="162">
                  <c:v>2.1619999999999999</c:v>
                </c:pt>
                <c:pt idx="163">
                  <c:v>2.1629999999999998</c:v>
                </c:pt>
                <c:pt idx="164">
                  <c:v>2.1640000000000001</c:v>
                </c:pt>
                <c:pt idx="165">
                  <c:v>2.165</c:v>
                </c:pt>
                <c:pt idx="166">
                  <c:v>2.1659999999999999</c:v>
                </c:pt>
                <c:pt idx="167">
                  <c:v>2.1669999999999998</c:v>
                </c:pt>
                <c:pt idx="168">
                  <c:v>2.1680000000000001</c:v>
                </c:pt>
                <c:pt idx="169">
                  <c:v>2.169</c:v>
                </c:pt>
                <c:pt idx="170">
                  <c:v>2.17</c:v>
                </c:pt>
                <c:pt idx="171">
                  <c:v>2.1709999999999998</c:v>
                </c:pt>
                <c:pt idx="172">
                  <c:v>2.1720000000000002</c:v>
                </c:pt>
                <c:pt idx="173">
                  <c:v>2.173</c:v>
                </c:pt>
                <c:pt idx="174">
                  <c:v>2.1739999999999999</c:v>
                </c:pt>
                <c:pt idx="175">
                  <c:v>2.1749999999999998</c:v>
                </c:pt>
                <c:pt idx="176">
                  <c:v>2.1760000000000002</c:v>
                </c:pt>
                <c:pt idx="177">
                  <c:v>2.177</c:v>
                </c:pt>
                <c:pt idx="178">
                  <c:v>2.1779999999999999</c:v>
                </c:pt>
                <c:pt idx="179">
                  <c:v>2.1789999999999998</c:v>
                </c:pt>
                <c:pt idx="180">
                  <c:v>2.1800000000000002</c:v>
                </c:pt>
                <c:pt idx="181">
                  <c:v>2.181</c:v>
                </c:pt>
                <c:pt idx="182">
                  <c:v>2.1819999999999999</c:v>
                </c:pt>
                <c:pt idx="183">
                  <c:v>2.1829999999999998</c:v>
                </c:pt>
                <c:pt idx="184">
                  <c:v>2.1840000000000002</c:v>
                </c:pt>
                <c:pt idx="185">
                  <c:v>2.1850000000000001</c:v>
                </c:pt>
                <c:pt idx="186">
                  <c:v>2.1859999999999999</c:v>
                </c:pt>
                <c:pt idx="187">
                  <c:v>2.1869999999999998</c:v>
                </c:pt>
                <c:pt idx="188">
                  <c:v>2.1880000000000002</c:v>
                </c:pt>
                <c:pt idx="189">
                  <c:v>2.1890000000000001</c:v>
                </c:pt>
                <c:pt idx="190">
                  <c:v>2.19</c:v>
                </c:pt>
                <c:pt idx="191">
                  <c:v>2.1909999999999998</c:v>
                </c:pt>
                <c:pt idx="192">
                  <c:v>2.1920000000000002</c:v>
                </c:pt>
                <c:pt idx="193">
                  <c:v>2.1930000000000001</c:v>
                </c:pt>
                <c:pt idx="194">
                  <c:v>2.194</c:v>
                </c:pt>
                <c:pt idx="195">
                  <c:v>2.1949999999999998</c:v>
                </c:pt>
                <c:pt idx="196">
                  <c:v>2.1960000000000002</c:v>
                </c:pt>
                <c:pt idx="197">
                  <c:v>2.1970000000000001</c:v>
                </c:pt>
                <c:pt idx="198">
                  <c:v>2.198</c:v>
                </c:pt>
                <c:pt idx="199">
                  <c:v>2.1989999999999998</c:v>
                </c:pt>
                <c:pt idx="200">
                  <c:v>2.2000000000000002</c:v>
                </c:pt>
                <c:pt idx="201">
                  <c:v>2.2010000000000001</c:v>
                </c:pt>
                <c:pt idx="202">
                  <c:v>2.202</c:v>
                </c:pt>
                <c:pt idx="203">
                  <c:v>2.2029999999999998</c:v>
                </c:pt>
                <c:pt idx="204">
                  <c:v>2.2040000000000002</c:v>
                </c:pt>
                <c:pt idx="205">
                  <c:v>2.2050000000000001</c:v>
                </c:pt>
                <c:pt idx="206">
                  <c:v>2.206</c:v>
                </c:pt>
                <c:pt idx="207">
                  <c:v>2.2069999999999999</c:v>
                </c:pt>
                <c:pt idx="208">
                  <c:v>2.2080000000000002</c:v>
                </c:pt>
                <c:pt idx="209">
                  <c:v>2.2090000000000001</c:v>
                </c:pt>
                <c:pt idx="210">
                  <c:v>2.21</c:v>
                </c:pt>
                <c:pt idx="211">
                  <c:v>2.2109999999999999</c:v>
                </c:pt>
                <c:pt idx="212">
                  <c:v>2.2120000000000002</c:v>
                </c:pt>
                <c:pt idx="213">
                  <c:v>2.2130000000000001</c:v>
                </c:pt>
                <c:pt idx="214">
                  <c:v>2.214</c:v>
                </c:pt>
                <c:pt idx="215">
                  <c:v>2.2149999999999999</c:v>
                </c:pt>
                <c:pt idx="216">
                  <c:v>2.2160000000000002</c:v>
                </c:pt>
                <c:pt idx="217">
                  <c:v>2.2170000000000001</c:v>
                </c:pt>
                <c:pt idx="218">
                  <c:v>2.218</c:v>
                </c:pt>
                <c:pt idx="219">
                  <c:v>2.2189999999999999</c:v>
                </c:pt>
                <c:pt idx="220">
                  <c:v>2.2200000000000002</c:v>
                </c:pt>
                <c:pt idx="221">
                  <c:v>2.2210000000000001</c:v>
                </c:pt>
                <c:pt idx="222">
                  <c:v>2.222</c:v>
                </c:pt>
                <c:pt idx="223">
                  <c:v>2.2229999999999999</c:v>
                </c:pt>
                <c:pt idx="224">
                  <c:v>2.2240000000000002</c:v>
                </c:pt>
                <c:pt idx="225">
                  <c:v>2.2250000000000001</c:v>
                </c:pt>
                <c:pt idx="226">
                  <c:v>2.226</c:v>
                </c:pt>
                <c:pt idx="227">
                  <c:v>2.2269999999999999</c:v>
                </c:pt>
                <c:pt idx="228">
                  <c:v>2.2280000000000002</c:v>
                </c:pt>
                <c:pt idx="229">
                  <c:v>2.2290000000000001</c:v>
                </c:pt>
                <c:pt idx="230">
                  <c:v>2.23</c:v>
                </c:pt>
                <c:pt idx="231">
                  <c:v>2.2309999999999999</c:v>
                </c:pt>
                <c:pt idx="232">
                  <c:v>2.2320000000000002</c:v>
                </c:pt>
                <c:pt idx="233">
                  <c:v>2.2330000000000001</c:v>
                </c:pt>
                <c:pt idx="234">
                  <c:v>2.234</c:v>
                </c:pt>
                <c:pt idx="235">
                  <c:v>2.2349999999999999</c:v>
                </c:pt>
                <c:pt idx="236">
                  <c:v>2.2359999999999998</c:v>
                </c:pt>
                <c:pt idx="237">
                  <c:v>2.2370000000000001</c:v>
                </c:pt>
                <c:pt idx="238">
                  <c:v>2.238</c:v>
                </c:pt>
                <c:pt idx="239">
                  <c:v>2.2389999999999999</c:v>
                </c:pt>
                <c:pt idx="240">
                  <c:v>2.2400000000000002</c:v>
                </c:pt>
                <c:pt idx="241">
                  <c:v>2.2410000000000001</c:v>
                </c:pt>
                <c:pt idx="242">
                  <c:v>2.242</c:v>
                </c:pt>
                <c:pt idx="243">
                  <c:v>2.2429999999999999</c:v>
                </c:pt>
                <c:pt idx="244">
                  <c:v>2.2439999999999998</c:v>
                </c:pt>
                <c:pt idx="245">
                  <c:v>2.2450000000000001</c:v>
                </c:pt>
                <c:pt idx="246">
                  <c:v>2.246</c:v>
                </c:pt>
                <c:pt idx="247">
                  <c:v>2.2469999999999999</c:v>
                </c:pt>
                <c:pt idx="248">
                  <c:v>2.2480000000000002</c:v>
                </c:pt>
                <c:pt idx="249">
                  <c:v>2.2490000000000001</c:v>
                </c:pt>
                <c:pt idx="250">
                  <c:v>2.25</c:v>
                </c:pt>
                <c:pt idx="251">
                  <c:v>2.2509999999999999</c:v>
                </c:pt>
                <c:pt idx="252">
                  <c:v>2.2519999999999998</c:v>
                </c:pt>
                <c:pt idx="253">
                  <c:v>2.2530000000000001</c:v>
                </c:pt>
                <c:pt idx="254">
                  <c:v>2.254</c:v>
                </c:pt>
                <c:pt idx="255">
                  <c:v>2.2549999999999999</c:v>
                </c:pt>
                <c:pt idx="256">
                  <c:v>2.2560000000000002</c:v>
                </c:pt>
                <c:pt idx="257">
                  <c:v>2.2570000000000001</c:v>
                </c:pt>
                <c:pt idx="258">
                  <c:v>2.258</c:v>
                </c:pt>
                <c:pt idx="259">
                  <c:v>2.2589999999999999</c:v>
                </c:pt>
                <c:pt idx="260">
                  <c:v>2.2599999999999998</c:v>
                </c:pt>
                <c:pt idx="261">
                  <c:v>2.2610000000000001</c:v>
                </c:pt>
                <c:pt idx="262">
                  <c:v>2.262</c:v>
                </c:pt>
                <c:pt idx="263">
                  <c:v>2.2629999999999999</c:v>
                </c:pt>
                <c:pt idx="264">
                  <c:v>2.2640000000000002</c:v>
                </c:pt>
                <c:pt idx="265">
                  <c:v>2.2650000000000001</c:v>
                </c:pt>
                <c:pt idx="266">
                  <c:v>2.266</c:v>
                </c:pt>
                <c:pt idx="267">
                  <c:v>2.2669999999999999</c:v>
                </c:pt>
                <c:pt idx="268">
                  <c:v>2.2679999999999998</c:v>
                </c:pt>
                <c:pt idx="269">
                  <c:v>2.2690000000000001</c:v>
                </c:pt>
                <c:pt idx="270">
                  <c:v>2.27</c:v>
                </c:pt>
                <c:pt idx="271">
                  <c:v>2.2709999999999999</c:v>
                </c:pt>
                <c:pt idx="272">
                  <c:v>2.2720000000000002</c:v>
                </c:pt>
                <c:pt idx="273">
                  <c:v>2.2730000000000001</c:v>
                </c:pt>
                <c:pt idx="274">
                  <c:v>2.274</c:v>
                </c:pt>
                <c:pt idx="275">
                  <c:v>2.2749999999999999</c:v>
                </c:pt>
                <c:pt idx="276">
                  <c:v>2.2759999999999998</c:v>
                </c:pt>
                <c:pt idx="277">
                  <c:v>2.2770000000000001</c:v>
                </c:pt>
                <c:pt idx="278">
                  <c:v>2.278</c:v>
                </c:pt>
                <c:pt idx="279">
                  <c:v>2.2789999999999999</c:v>
                </c:pt>
                <c:pt idx="280">
                  <c:v>2.2800000000000002</c:v>
                </c:pt>
                <c:pt idx="281">
                  <c:v>2.2810000000000001</c:v>
                </c:pt>
                <c:pt idx="282">
                  <c:v>2.282</c:v>
                </c:pt>
                <c:pt idx="283">
                  <c:v>2.2829999999999999</c:v>
                </c:pt>
                <c:pt idx="284">
                  <c:v>2.2839999999999998</c:v>
                </c:pt>
                <c:pt idx="285">
                  <c:v>2.2850000000000001</c:v>
                </c:pt>
                <c:pt idx="286">
                  <c:v>2.286</c:v>
                </c:pt>
                <c:pt idx="287">
                  <c:v>2.2869999999999999</c:v>
                </c:pt>
                <c:pt idx="288">
                  <c:v>2.2879999999999998</c:v>
                </c:pt>
                <c:pt idx="289">
                  <c:v>2.2890000000000001</c:v>
                </c:pt>
                <c:pt idx="290">
                  <c:v>2.29</c:v>
                </c:pt>
                <c:pt idx="291">
                  <c:v>2.2909999999999999</c:v>
                </c:pt>
                <c:pt idx="292">
                  <c:v>2.2919999999999998</c:v>
                </c:pt>
                <c:pt idx="293">
                  <c:v>2.2930000000000001</c:v>
                </c:pt>
                <c:pt idx="294">
                  <c:v>2.294</c:v>
                </c:pt>
                <c:pt idx="295">
                  <c:v>2.2949999999999999</c:v>
                </c:pt>
                <c:pt idx="296">
                  <c:v>2.2959999999999998</c:v>
                </c:pt>
                <c:pt idx="297">
                  <c:v>2.2970000000000002</c:v>
                </c:pt>
                <c:pt idx="298">
                  <c:v>2.298</c:v>
                </c:pt>
                <c:pt idx="299">
                  <c:v>2.2989999999999999</c:v>
                </c:pt>
                <c:pt idx="300">
                  <c:v>2.2999999999999998</c:v>
                </c:pt>
                <c:pt idx="301">
                  <c:v>2.3010000000000002</c:v>
                </c:pt>
                <c:pt idx="302">
                  <c:v>2.302</c:v>
                </c:pt>
                <c:pt idx="303">
                  <c:v>2.3029999999999999</c:v>
                </c:pt>
                <c:pt idx="304">
                  <c:v>2.3039999999999998</c:v>
                </c:pt>
                <c:pt idx="305">
                  <c:v>2.3050000000000002</c:v>
                </c:pt>
                <c:pt idx="306">
                  <c:v>2.306</c:v>
                </c:pt>
                <c:pt idx="307">
                  <c:v>2.3069999999999999</c:v>
                </c:pt>
                <c:pt idx="308">
                  <c:v>2.3079999999999998</c:v>
                </c:pt>
                <c:pt idx="309">
                  <c:v>2.3090000000000002</c:v>
                </c:pt>
                <c:pt idx="310">
                  <c:v>2.31</c:v>
                </c:pt>
                <c:pt idx="311">
                  <c:v>2.3109999999999999</c:v>
                </c:pt>
                <c:pt idx="312">
                  <c:v>2.3119999999999998</c:v>
                </c:pt>
                <c:pt idx="313">
                  <c:v>2.3130000000000002</c:v>
                </c:pt>
                <c:pt idx="314">
                  <c:v>2.3140000000000001</c:v>
                </c:pt>
                <c:pt idx="315">
                  <c:v>2.3149999999999999</c:v>
                </c:pt>
                <c:pt idx="316">
                  <c:v>2.3159999999999998</c:v>
                </c:pt>
                <c:pt idx="317">
                  <c:v>2.3170000000000002</c:v>
                </c:pt>
                <c:pt idx="318">
                  <c:v>2.3180000000000001</c:v>
                </c:pt>
                <c:pt idx="319">
                  <c:v>2.319</c:v>
                </c:pt>
                <c:pt idx="320">
                  <c:v>2.3199999999999998</c:v>
                </c:pt>
                <c:pt idx="321">
                  <c:v>2.3210000000000002</c:v>
                </c:pt>
                <c:pt idx="322">
                  <c:v>2.3220000000000001</c:v>
                </c:pt>
                <c:pt idx="323">
                  <c:v>2.323</c:v>
                </c:pt>
                <c:pt idx="324">
                  <c:v>2.3239999999999998</c:v>
                </c:pt>
                <c:pt idx="325">
                  <c:v>2.3250000000000002</c:v>
                </c:pt>
                <c:pt idx="326">
                  <c:v>2.3260000000000001</c:v>
                </c:pt>
                <c:pt idx="327">
                  <c:v>2.327</c:v>
                </c:pt>
                <c:pt idx="328">
                  <c:v>2.3279999999999998</c:v>
                </c:pt>
                <c:pt idx="329">
                  <c:v>2.3290000000000002</c:v>
                </c:pt>
                <c:pt idx="330">
                  <c:v>2.33</c:v>
                </c:pt>
                <c:pt idx="331">
                  <c:v>2.331</c:v>
                </c:pt>
                <c:pt idx="332">
                  <c:v>2.3319999999999999</c:v>
                </c:pt>
                <c:pt idx="333">
                  <c:v>2.3330000000000002</c:v>
                </c:pt>
                <c:pt idx="334">
                  <c:v>2.3340000000000001</c:v>
                </c:pt>
                <c:pt idx="335">
                  <c:v>2.335</c:v>
                </c:pt>
                <c:pt idx="336">
                  <c:v>2.3359999999999999</c:v>
                </c:pt>
                <c:pt idx="337">
                  <c:v>2.3370000000000002</c:v>
                </c:pt>
                <c:pt idx="338">
                  <c:v>2.3380000000000001</c:v>
                </c:pt>
                <c:pt idx="339">
                  <c:v>2.339</c:v>
                </c:pt>
                <c:pt idx="340">
                  <c:v>2.34</c:v>
                </c:pt>
                <c:pt idx="341">
                  <c:v>2.3410000000000002</c:v>
                </c:pt>
                <c:pt idx="342">
                  <c:v>2.3420000000000001</c:v>
                </c:pt>
                <c:pt idx="343">
                  <c:v>2.343</c:v>
                </c:pt>
                <c:pt idx="344">
                  <c:v>2.3439999999999999</c:v>
                </c:pt>
                <c:pt idx="345">
                  <c:v>2.3449999999999998</c:v>
                </c:pt>
                <c:pt idx="346">
                  <c:v>2.3460000000000001</c:v>
                </c:pt>
                <c:pt idx="347">
                  <c:v>2.347</c:v>
                </c:pt>
                <c:pt idx="348">
                  <c:v>2.3479999999999999</c:v>
                </c:pt>
                <c:pt idx="349">
                  <c:v>2.3490000000000002</c:v>
                </c:pt>
                <c:pt idx="350">
                  <c:v>2.35</c:v>
                </c:pt>
                <c:pt idx="351">
                  <c:v>2.351</c:v>
                </c:pt>
                <c:pt idx="352">
                  <c:v>2.3519999999999999</c:v>
                </c:pt>
                <c:pt idx="353">
                  <c:v>2.3529999999999998</c:v>
                </c:pt>
                <c:pt idx="354">
                  <c:v>2.3540000000000001</c:v>
                </c:pt>
                <c:pt idx="355">
                  <c:v>2.355</c:v>
                </c:pt>
                <c:pt idx="356">
                  <c:v>2.3559999999999999</c:v>
                </c:pt>
                <c:pt idx="357">
                  <c:v>2.3570000000000002</c:v>
                </c:pt>
                <c:pt idx="358">
                  <c:v>2.3580000000000001</c:v>
                </c:pt>
                <c:pt idx="359">
                  <c:v>2.359</c:v>
                </c:pt>
                <c:pt idx="360">
                  <c:v>2.36</c:v>
                </c:pt>
                <c:pt idx="361">
                  <c:v>2.3609999999999998</c:v>
                </c:pt>
                <c:pt idx="362">
                  <c:v>2.3620000000000001</c:v>
                </c:pt>
                <c:pt idx="363">
                  <c:v>2.363</c:v>
                </c:pt>
                <c:pt idx="364">
                  <c:v>2.3639999999999999</c:v>
                </c:pt>
                <c:pt idx="365">
                  <c:v>2.3650000000000002</c:v>
                </c:pt>
                <c:pt idx="366">
                  <c:v>2.3660000000000001</c:v>
                </c:pt>
                <c:pt idx="367">
                  <c:v>2.367</c:v>
                </c:pt>
                <c:pt idx="368">
                  <c:v>2.3679999999999999</c:v>
                </c:pt>
                <c:pt idx="369">
                  <c:v>2.3689999999999998</c:v>
                </c:pt>
                <c:pt idx="370">
                  <c:v>2.37</c:v>
                </c:pt>
                <c:pt idx="371">
                  <c:v>2.371</c:v>
                </c:pt>
                <c:pt idx="372">
                  <c:v>2.3719999999999999</c:v>
                </c:pt>
                <c:pt idx="373">
                  <c:v>2.3730000000000002</c:v>
                </c:pt>
                <c:pt idx="374">
                  <c:v>2.3740000000000001</c:v>
                </c:pt>
                <c:pt idx="375">
                  <c:v>2.375</c:v>
                </c:pt>
                <c:pt idx="376">
                  <c:v>2.3759999999999999</c:v>
                </c:pt>
                <c:pt idx="377">
                  <c:v>2.3769999999999998</c:v>
                </c:pt>
                <c:pt idx="378">
                  <c:v>2.3780000000000001</c:v>
                </c:pt>
                <c:pt idx="379">
                  <c:v>2.379</c:v>
                </c:pt>
                <c:pt idx="380">
                  <c:v>2.38</c:v>
                </c:pt>
                <c:pt idx="381">
                  <c:v>2.3810000000000002</c:v>
                </c:pt>
                <c:pt idx="382">
                  <c:v>2.3820000000000001</c:v>
                </c:pt>
                <c:pt idx="383">
                  <c:v>2.383</c:v>
                </c:pt>
                <c:pt idx="384">
                  <c:v>2.3839999999999999</c:v>
                </c:pt>
                <c:pt idx="385">
                  <c:v>2.3849999999999998</c:v>
                </c:pt>
                <c:pt idx="386">
                  <c:v>2.3860000000000001</c:v>
                </c:pt>
                <c:pt idx="387">
                  <c:v>2.387</c:v>
                </c:pt>
                <c:pt idx="388">
                  <c:v>2.3879999999999999</c:v>
                </c:pt>
                <c:pt idx="389">
                  <c:v>2.3890000000000002</c:v>
                </c:pt>
                <c:pt idx="390">
                  <c:v>2.39</c:v>
                </c:pt>
                <c:pt idx="391">
                  <c:v>2.391</c:v>
                </c:pt>
                <c:pt idx="392">
                  <c:v>2.3919999999999999</c:v>
                </c:pt>
                <c:pt idx="393">
                  <c:v>2.3929999999999998</c:v>
                </c:pt>
                <c:pt idx="394">
                  <c:v>2.3940000000000001</c:v>
                </c:pt>
                <c:pt idx="395">
                  <c:v>2.395</c:v>
                </c:pt>
                <c:pt idx="396">
                  <c:v>2.3959999999999999</c:v>
                </c:pt>
                <c:pt idx="397">
                  <c:v>2.3970000000000002</c:v>
                </c:pt>
                <c:pt idx="398">
                  <c:v>2.3980000000000001</c:v>
                </c:pt>
                <c:pt idx="399">
                  <c:v>2.399</c:v>
                </c:pt>
                <c:pt idx="400">
                  <c:v>2.4</c:v>
                </c:pt>
                <c:pt idx="401">
                  <c:v>2.4009999999999998</c:v>
                </c:pt>
                <c:pt idx="402">
                  <c:v>2.4020000000000001</c:v>
                </c:pt>
                <c:pt idx="403">
                  <c:v>2.403</c:v>
                </c:pt>
                <c:pt idx="404">
                  <c:v>2.4039999999999999</c:v>
                </c:pt>
                <c:pt idx="405">
                  <c:v>2.4050000000000002</c:v>
                </c:pt>
                <c:pt idx="406">
                  <c:v>2.4060000000000001</c:v>
                </c:pt>
                <c:pt idx="407">
                  <c:v>2.407</c:v>
                </c:pt>
                <c:pt idx="408">
                  <c:v>2.4079999999999999</c:v>
                </c:pt>
                <c:pt idx="409">
                  <c:v>2.4089999999999998</c:v>
                </c:pt>
                <c:pt idx="410">
                  <c:v>2.41</c:v>
                </c:pt>
                <c:pt idx="411">
                  <c:v>2.411</c:v>
                </c:pt>
                <c:pt idx="412">
                  <c:v>2.4119999999999999</c:v>
                </c:pt>
                <c:pt idx="413">
                  <c:v>2.4129999999999998</c:v>
                </c:pt>
                <c:pt idx="414">
                  <c:v>2.4140000000000001</c:v>
                </c:pt>
                <c:pt idx="415">
                  <c:v>2.415</c:v>
                </c:pt>
                <c:pt idx="416">
                  <c:v>2.4159999999999999</c:v>
                </c:pt>
                <c:pt idx="417">
                  <c:v>2.4169999999999998</c:v>
                </c:pt>
                <c:pt idx="418">
                  <c:v>2.4180000000000001</c:v>
                </c:pt>
                <c:pt idx="419">
                  <c:v>2.419</c:v>
                </c:pt>
                <c:pt idx="420">
                  <c:v>2.42</c:v>
                </c:pt>
                <c:pt idx="421">
                  <c:v>2.4209999999999998</c:v>
                </c:pt>
                <c:pt idx="422">
                  <c:v>2.4220000000000002</c:v>
                </c:pt>
                <c:pt idx="423">
                  <c:v>2.423</c:v>
                </c:pt>
                <c:pt idx="424">
                  <c:v>2.4239999999999999</c:v>
                </c:pt>
                <c:pt idx="425">
                  <c:v>2.4249999999999998</c:v>
                </c:pt>
                <c:pt idx="426">
                  <c:v>2.4260000000000002</c:v>
                </c:pt>
                <c:pt idx="427">
                  <c:v>2.427</c:v>
                </c:pt>
                <c:pt idx="428">
                  <c:v>2.4279999999999999</c:v>
                </c:pt>
                <c:pt idx="429">
                  <c:v>2.4289999999999998</c:v>
                </c:pt>
                <c:pt idx="430">
                  <c:v>2.4300000000000002</c:v>
                </c:pt>
                <c:pt idx="431">
                  <c:v>2.431</c:v>
                </c:pt>
                <c:pt idx="432">
                  <c:v>2.4319999999999999</c:v>
                </c:pt>
                <c:pt idx="433">
                  <c:v>2.4329999999999998</c:v>
                </c:pt>
                <c:pt idx="434">
                  <c:v>2.4340000000000002</c:v>
                </c:pt>
                <c:pt idx="435">
                  <c:v>2.4350000000000001</c:v>
                </c:pt>
                <c:pt idx="436">
                  <c:v>2.4359999999999999</c:v>
                </c:pt>
                <c:pt idx="437">
                  <c:v>2.4369999999999998</c:v>
                </c:pt>
                <c:pt idx="438">
                  <c:v>2.4380000000000002</c:v>
                </c:pt>
                <c:pt idx="439">
                  <c:v>2.4390000000000001</c:v>
                </c:pt>
                <c:pt idx="440">
                  <c:v>2.44</c:v>
                </c:pt>
                <c:pt idx="441">
                  <c:v>2.4409999999999998</c:v>
                </c:pt>
                <c:pt idx="442">
                  <c:v>2.4420000000000002</c:v>
                </c:pt>
                <c:pt idx="443">
                  <c:v>2.4430000000000001</c:v>
                </c:pt>
                <c:pt idx="444">
                  <c:v>2.444</c:v>
                </c:pt>
                <c:pt idx="445">
                  <c:v>2.4449999999999998</c:v>
                </c:pt>
                <c:pt idx="446">
                  <c:v>2.4460000000000002</c:v>
                </c:pt>
                <c:pt idx="447">
                  <c:v>2.4470000000000001</c:v>
                </c:pt>
                <c:pt idx="448">
                  <c:v>2.448</c:v>
                </c:pt>
                <c:pt idx="449">
                  <c:v>2.4489999999999998</c:v>
                </c:pt>
                <c:pt idx="450">
                  <c:v>2.4500000000000002</c:v>
                </c:pt>
                <c:pt idx="451">
                  <c:v>2.4510000000000001</c:v>
                </c:pt>
                <c:pt idx="452">
                  <c:v>2.452</c:v>
                </c:pt>
                <c:pt idx="453">
                  <c:v>2.4529999999999998</c:v>
                </c:pt>
                <c:pt idx="454">
                  <c:v>2.4540000000000002</c:v>
                </c:pt>
                <c:pt idx="455">
                  <c:v>2.4550000000000001</c:v>
                </c:pt>
                <c:pt idx="456">
                  <c:v>2.456</c:v>
                </c:pt>
                <c:pt idx="457">
                  <c:v>2.4569999999999999</c:v>
                </c:pt>
                <c:pt idx="458">
                  <c:v>2.4580000000000002</c:v>
                </c:pt>
                <c:pt idx="459">
                  <c:v>2.4590000000000001</c:v>
                </c:pt>
                <c:pt idx="460">
                  <c:v>2.46</c:v>
                </c:pt>
                <c:pt idx="461">
                  <c:v>2.4609999999999999</c:v>
                </c:pt>
                <c:pt idx="462">
                  <c:v>2.4620000000000002</c:v>
                </c:pt>
                <c:pt idx="463">
                  <c:v>2.4630000000000001</c:v>
                </c:pt>
                <c:pt idx="464">
                  <c:v>2.464</c:v>
                </c:pt>
                <c:pt idx="465">
                  <c:v>2.4649999999999999</c:v>
                </c:pt>
                <c:pt idx="466">
                  <c:v>2.4660000000000002</c:v>
                </c:pt>
                <c:pt idx="467">
                  <c:v>2.4670000000000001</c:v>
                </c:pt>
                <c:pt idx="468">
                  <c:v>2.468</c:v>
                </c:pt>
                <c:pt idx="469">
                  <c:v>2.4689999999999999</c:v>
                </c:pt>
                <c:pt idx="470">
                  <c:v>2.4699999999999998</c:v>
                </c:pt>
                <c:pt idx="471">
                  <c:v>2.4710000000000001</c:v>
                </c:pt>
                <c:pt idx="472">
                  <c:v>2.472</c:v>
                </c:pt>
                <c:pt idx="473">
                  <c:v>2.4729999999999999</c:v>
                </c:pt>
                <c:pt idx="474">
                  <c:v>2.4740000000000002</c:v>
                </c:pt>
                <c:pt idx="475">
                  <c:v>2.4750000000000001</c:v>
                </c:pt>
                <c:pt idx="476">
                  <c:v>2.476</c:v>
                </c:pt>
                <c:pt idx="477">
                  <c:v>2.4769999999999999</c:v>
                </c:pt>
                <c:pt idx="478">
                  <c:v>2.4779999999999998</c:v>
                </c:pt>
                <c:pt idx="479">
                  <c:v>2.4790000000000001</c:v>
                </c:pt>
                <c:pt idx="480">
                  <c:v>2.48</c:v>
                </c:pt>
                <c:pt idx="481">
                  <c:v>2.4809999999999999</c:v>
                </c:pt>
                <c:pt idx="482">
                  <c:v>2.4820000000000002</c:v>
                </c:pt>
                <c:pt idx="483">
                  <c:v>2.4830000000000001</c:v>
                </c:pt>
                <c:pt idx="484">
                  <c:v>2.484</c:v>
                </c:pt>
                <c:pt idx="485">
                  <c:v>2.4849999999999999</c:v>
                </c:pt>
                <c:pt idx="486">
                  <c:v>2.4859999999999998</c:v>
                </c:pt>
                <c:pt idx="487">
                  <c:v>2.4870000000000001</c:v>
                </c:pt>
                <c:pt idx="488">
                  <c:v>2.488</c:v>
                </c:pt>
                <c:pt idx="489">
                  <c:v>2.4889999999999999</c:v>
                </c:pt>
                <c:pt idx="490">
                  <c:v>2.4900000000000002</c:v>
                </c:pt>
                <c:pt idx="491">
                  <c:v>2.4910000000000001</c:v>
                </c:pt>
                <c:pt idx="492">
                  <c:v>2.492</c:v>
                </c:pt>
                <c:pt idx="493">
                  <c:v>2.4929999999999999</c:v>
                </c:pt>
                <c:pt idx="494">
                  <c:v>2.4939999999999998</c:v>
                </c:pt>
                <c:pt idx="495">
                  <c:v>2.4950000000000001</c:v>
                </c:pt>
                <c:pt idx="496">
                  <c:v>2.496</c:v>
                </c:pt>
                <c:pt idx="497">
                  <c:v>2.4969999999999999</c:v>
                </c:pt>
                <c:pt idx="498">
                  <c:v>2.4980000000000002</c:v>
                </c:pt>
                <c:pt idx="499">
                  <c:v>2.4990000000000001</c:v>
                </c:pt>
                <c:pt idx="500">
                  <c:v>2.5</c:v>
                </c:pt>
                <c:pt idx="501">
                  <c:v>2.5009999999999999</c:v>
                </c:pt>
                <c:pt idx="502">
                  <c:v>2.5019999999999998</c:v>
                </c:pt>
                <c:pt idx="503">
                  <c:v>2.5030000000000001</c:v>
                </c:pt>
                <c:pt idx="504">
                  <c:v>2.504</c:v>
                </c:pt>
                <c:pt idx="505">
                  <c:v>2.5049999999999999</c:v>
                </c:pt>
                <c:pt idx="506">
                  <c:v>2.5060000000000002</c:v>
                </c:pt>
                <c:pt idx="507">
                  <c:v>2.5070000000000001</c:v>
                </c:pt>
                <c:pt idx="508">
                  <c:v>2.508</c:v>
                </c:pt>
                <c:pt idx="509">
                  <c:v>2.5089999999999999</c:v>
                </c:pt>
                <c:pt idx="510">
                  <c:v>2.5099999999999998</c:v>
                </c:pt>
                <c:pt idx="511">
                  <c:v>2.5110000000000001</c:v>
                </c:pt>
                <c:pt idx="512">
                  <c:v>2.512</c:v>
                </c:pt>
                <c:pt idx="513">
                  <c:v>2.5129999999999999</c:v>
                </c:pt>
                <c:pt idx="514">
                  <c:v>2.5140000000000002</c:v>
                </c:pt>
                <c:pt idx="515">
                  <c:v>2.5150000000000001</c:v>
                </c:pt>
                <c:pt idx="516">
                  <c:v>2.516</c:v>
                </c:pt>
                <c:pt idx="517">
                  <c:v>2.5169999999999999</c:v>
                </c:pt>
                <c:pt idx="518">
                  <c:v>2.5179999999999998</c:v>
                </c:pt>
                <c:pt idx="519">
                  <c:v>2.5190000000000001</c:v>
                </c:pt>
                <c:pt idx="520">
                  <c:v>2.52</c:v>
                </c:pt>
                <c:pt idx="521">
                  <c:v>2.5209999999999999</c:v>
                </c:pt>
                <c:pt idx="522">
                  <c:v>2.5220000000000002</c:v>
                </c:pt>
                <c:pt idx="523">
                  <c:v>2.5230000000000001</c:v>
                </c:pt>
                <c:pt idx="524">
                  <c:v>2.524</c:v>
                </c:pt>
                <c:pt idx="525">
                  <c:v>2.5249999999999999</c:v>
                </c:pt>
                <c:pt idx="526">
                  <c:v>2.5259999999999998</c:v>
                </c:pt>
                <c:pt idx="527">
                  <c:v>2.5270000000000001</c:v>
                </c:pt>
                <c:pt idx="528">
                  <c:v>2.528</c:v>
                </c:pt>
                <c:pt idx="529">
                  <c:v>2.5289999999999999</c:v>
                </c:pt>
                <c:pt idx="530">
                  <c:v>2.5300000000000002</c:v>
                </c:pt>
                <c:pt idx="531">
                  <c:v>2.5310000000000001</c:v>
                </c:pt>
                <c:pt idx="532">
                  <c:v>2.532</c:v>
                </c:pt>
                <c:pt idx="533">
                  <c:v>2.5329999999999999</c:v>
                </c:pt>
                <c:pt idx="534">
                  <c:v>2.5339999999999998</c:v>
                </c:pt>
                <c:pt idx="535">
                  <c:v>2.5350000000000001</c:v>
                </c:pt>
                <c:pt idx="536">
                  <c:v>2.536</c:v>
                </c:pt>
                <c:pt idx="537">
                  <c:v>2.5369999999999999</c:v>
                </c:pt>
                <c:pt idx="538">
                  <c:v>2.5380000000000003</c:v>
                </c:pt>
                <c:pt idx="539">
                  <c:v>2.5390000000000001</c:v>
                </c:pt>
                <c:pt idx="540">
                  <c:v>2.54</c:v>
                </c:pt>
                <c:pt idx="541">
                  <c:v>2.5409999999999999</c:v>
                </c:pt>
                <c:pt idx="542">
                  <c:v>2.5419999999999998</c:v>
                </c:pt>
                <c:pt idx="543">
                  <c:v>2.5430000000000001</c:v>
                </c:pt>
                <c:pt idx="544">
                  <c:v>2.544</c:v>
                </c:pt>
                <c:pt idx="545">
                  <c:v>2.5449999999999999</c:v>
                </c:pt>
                <c:pt idx="546">
                  <c:v>2.5460000000000003</c:v>
                </c:pt>
                <c:pt idx="547">
                  <c:v>2.5470000000000002</c:v>
                </c:pt>
                <c:pt idx="548">
                  <c:v>2.548</c:v>
                </c:pt>
                <c:pt idx="549">
                  <c:v>2.5489999999999999</c:v>
                </c:pt>
                <c:pt idx="550">
                  <c:v>2.5499999999999998</c:v>
                </c:pt>
                <c:pt idx="551">
                  <c:v>2.5510000000000002</c:v>
                </c:pt>
                <c:pt idx="552">
                  <c:v>2.552</c:v>
                </c:pt>
                <c:pt idx="553">
                  <c:v>2.5529999999999999</c:v>
                </c:pt>
                <c:pt idx="554">
                  <c:v>2.5540000000000003</c:v>
                </c:pt>
                <c:pt idx="555">
                  <c:v>2.5550000000000002</c:v>
                </c:pt>
                <c:pt idx="556">
                  <c:v>2.556</c:v>
                </c:pt>
                <c:pt idx="557">
                  <c:v>2.5569999999999999</c:v>
                </c:pt>
                <c:pt idx="558">
                  <c:v>2.5579999999999998</c:v>
                </c:pt>
                <c:pt idx="559">
                  <c:v>2.5590000000000002</c:v>
                </c:pt>
                <c:pt idx="560">
                  <c:v>2.56</c:v>
                </c:pt>
                <c:pt idx="561">
                  <c:v>2.5609999999999999</c:v>
                </c:pt>
                <c:pt idx="562">
                  <c:v>2.5620000000000003</c:v>
                </c:pt>
                <c:pt idx="563">
                  <c:v>2.5629999999999997</c:v>
                </c:pt>
                <c:pt idx="564">
                  <c:v>2.5640000000000001</c:v>
                </c:pt>
                <c:pt idx="565">
                  <c:v>2.5649999999999999</c:v>
                </c:pt>
                <c:pt idx="566">
                  <c:v>2.5659999999999998</c:v>
                </c:pt>
                <c:pt idx="567">
                  <c:v>2.5670000000000002</c:v>
                </c:pt>
                <c:pt idx="568">
                  <c:v>2.5680000000000001</c:v>
                </c:pt>
                <c:pt idx="569">
                  <c:v>2.569</c:v>
                </c:pt>
                <c:pt idx="570">
                  <c:v>2.57</c:v>
                </c:pt>
                <c:pt idx="571">
                  <c:v>2.5709999999999997</c:v>
                </c:pt>
                <c:pt idx="572">
                  <c:v>2.5720000000000001</c:v>
                </c:pt>
                <c:pt idx="573">
                  <c:v>2.573</c:v>
                </c:pt>
                <c:pt idx="574">
                  <c:v>2.5739999999999998</c:v>
                </c:pt>
                <c:pt idx="575">
                  <c:v>2.5750000000000002</c:v>
                </c:pt>
                <c:pt idx="576">
                  <c:v>2.5760000000000001</c:v>
                </c:pt>
                <c:pt idx="577">
                  <c:v>2.577</c:v>
                </c:pt>
                <c:pt idx="578">
                  <c:v>2.5779999999999998</c:v>
                </c:pt>
                <c:pt idx="579">
                  <c:v>2.5789999999999997</c:v>
                </c:pt>
                <c:pt idx="580">
                  <c:v>2.58</c:v>
                </c:pt>
                <c:pt idx="581">
                  <c:v>2.581</c:v>
                </c:pt>
                <c:pt idx="582">
                  <c:v>2.5819999999999999</c:v>
                </c:pt>
                <c:pt idx="583">
                  <c:v>2.5830000000000002</c:v>
                </c:pt>
                <c:pt idx="584">
                  <c:v>2.5840000000000001</c:v>
                </c:pt>
                <c:pt idx="585">
                  <c:v>2.585</c:v>
                </c:pt>
                <c:pt idx="586">
                  <c:v>2.5859999999999999</c:v>
                </c:pt>
                <c:pt idx="587">
                  <c:v>2.5869999999999997</c:v>
                </c:pt>
                <c:pt idx="588">
                  <c:v>2.5880000000000001</c:v>
                </c:pt>
                <c:pt idx="589">
                  <c:v>2.589</c:v>
                </c:pt>
                <c:pt idx="590">
                  <c:v>2.59</c:v>
                </c:pt>
                <c:pt idx="591">
                  <c:v>2.5910000000000002</c:v>
                </c:pt>
                <c:pt idx="592">
                  <c:v>2.5920000000000001</c:v>
                </c:pt>
                <c:pt idx="593">
                  <c:v>2.593</c:v>
                </c:pt>
                <c:pt idx="594">
                  <c:v>2.5939999999999999</c:v>
                </c:pt>
                <c:pt idx="595">
                  <c:v>2.5949999999999998</c:v>
                </c:pt>
                <c:pt idx="596">
                  <c:v>2.5960000000000001</c:v>
                </c:pt>
                <c:pt idx="597">
                  <c:v>2.597</c:v>
                </c:pt>
                <c:pt idx="598">
                  <c:v>2.5979999999999999</c:v>
                </c:pt>
                <c:pt idx="599">
                  <c:v>2.5990000000000002</c:v>
                </c:pt>
                <c:pt idx="600">
                  <c:v>2.6</c:v>
                </c:pt>
                <c:pt idx="601">
                  <c:v>2.601</c:v>
                </c:pt>
                <c:pt idx="602">
                  <c:v>2.6019999999999999</c:v>
                </c:pt>
                <c:pt idx="603">
                  <c:v>2.6029999999999998</c:v>
                </c:pt>
                <c:pt idx="604">
                  <c:v>2.6040000000000001</c:v>
                </c:pt>
                <c:pt idx="605">
                  <c:v>2.605</c:v>
                </c:pt>
                <c:pt idx="606">
                  <c:v>2.6059999999999999</c:v>
                </c:pt>
                <c:pt idx="607">
                  <c:v>2.6070000000000002</c:v>
                </c:pt>
                <c:pt idx="608">
                  <c:v>2.6080000000000001</c:v>
                </c:pt>
                <c:pt idx="609">
                  <c:v>2.609</c:v>
                </c:pt>
                <c:pt idx="610">
                  <c:v>2.61</c:v>
                </c:pt>
                <c:pt idx="611">
                  <c:v>2.6109999999999998</c:v>
                </c:pt>
                <c:pt idx="612">
                  <c:v>2.6120000000000001</c:v>
                </c:pt>
                <c:pt idx="613">
                  <c:v>2.613</c:v>
                </c:pt>
                <c:pt idx="614">
                  <c:v>2.6139999999999999</c:v>
                </c:pt>
                <c:pt idx="615">
                  <c:v>2.6150000000000002</c:v>
                </c:pt>
                <c:pt idx="616">
                  <c:v>2.6160000000000001</c:v>
                </c:pt>
                <c:pt idx="617">
                  <c:v>2.617</c:v>
                </c:pt>
                <c:pt idx="618">
                  <c:v>2.6179999999999999</c:v>
                </c:pt>
                <c:pt idx="619">
                  <c:v>2.6189999999999998</c:v>
                </c:pt>
                <c:pt idx="620">
                  <c:v>2.62</c:v>
                </c:pt>
                <c:pt idx="621">
                  <c:v>2.621</c:v>
                </c:pt>
                <c:pt idx="622">
                  <c:v>2.6219999999999999</c:v>
                </c:pt>
                <c:pt idx="623">
                  <c:v>2.6230000000000002</c:v>
                </c:pt>
                <c:pt idx="624">
                  <c:v>2.6240000000000001</c:v>
                </c:pt>
                <c:pt idx="625">
                  <c:v>2.625</c:v>
                </c:pt>
                <c:pt idx="626">
                  <c:v>2.6259999999999999</c:v>
                </c:pt>
                <c:pt idx="627">
                  <c:v>2.6269999999999998</c:v>
                </c:pt>
                <c:pt idx="628">
                  <c:v>2.6280000000000001</c:v>
                </c:pt>
                <c:pt idx="629">
                  <c:v>2.629</c:v>
                </c:pt>
                <c:pt idx="630">
                  <c:v>2.63</c:v>
                </c:pt>
                <c:pt idx="631">
                  <c:v>2.6310000000000002</c:v>
                </c:pt>
                <c:pt idx="632">
                  <c:v>2.6320000000000001</c:v>
                </c:pt>
                <c:pt idx="633">
                  <c:v>2.633</c:v>
                </c:pt>
                <c:pt idx="634">
                  <c:v>2.6339999999999999</c:v>
                </c:pt>
                <c:pt idx="635">
                  <c:v>2.6349999999999998</c:v>
                </c:pt>
                <c:pt idx="636">
                  <c:v>2.6360000000000001</c:v>
                </c:pt>
                <c:pt idx="637">
                  <c:v>2.637</c:v>
                </c:pt>
                <c:pt idx="638">
                  <c:v>2.6379999999999999</c:v>
                </c:pt>
                <c:pt idx="639">
                  <c:v>2.6390000000000002</c:v>
                </c:pt>
                <c:pt idx="640">
                  <c:v>2.64</c:v>
                </c:pt>
                <c:pt idx="641">
                  <c:v>2.641</c:v>
                </c:pt>
                <c:pt idx="642">
                  <c:v>2.6419999999999999</c:v>
                </c:pt>
                <c:pt idx="643">
                  <c:v>2.6429999999999998</c:v>
                </c:pt>
                <c:pt idx="644">
                  <c:v>2.6440000000000001</c:v>
                </c:pt>
                <c:pt idx="645">
                  <c:v>2.645</c:v>
                </c:pt>
                <c:pt idx="646">
                  <c:v>2.6459999999999999</c:v>
                </c:pt>
                <c:pt idx="647">
                  <c:v>2.6470000000000002</c:v>
                </c:pt>
                <c:pt idx="648">
                  <c:v>2.6480000000000001</c:v>
                </c:pt>
                <c:pt idx="649">
                  <c:v>2.649</c:v>
                </c:pt>
                <c:pt idx="650">
                  <c:v>2.65</c:v>
                </c:pt>
                <c:pt idx="651">
                  <c:v>2.6509999999999998</c:v>
                </c:pt>
                <c:pt idx="652">
                  <c:v>2.6520000000000001</c:v>
                </c:pt>
                <c:pt idx="653">
                  <c:v>2.653</c:v>
                </c:pt>
                <c:pt idx="654">
                  <c:v>2.6539999999999999</c:v>
                </c:pt>
                <c:pt idx="655">
                  <c:v>2.6550000000000002</c:v>
                </c:pt>
                <c:pt idx="656">
                  <c:v>2.6560000000000001</c:v>
                </c:pt>
                <c:pt idx="657">
                  <c:v>2.657</c:v>
                </c:pt>
                <c:pt idx="658">
                  <c:v>2.6579999999999999</c:v>
                </c:pt>
                <c:pt idx="659">
                  <c:v>2.6589999999999998</c:v>
                </c:pt>
                <c:pt idx="660">
                  <c:v>2.66</c:v>
                </c:pt>
                <c:pt idx="661">
                  <c:v>2.661</c:v>
                </c:pt>
                <c:pt idx="662">
                  <c:v>2.6619999999999999</c:v>
                </c:pt>
                <c:pt idx="663">
                  <c:v>2.6630000000000003</c:v>
                </c:pt>
                <c:pt idx="664">
                  <c:v>2.6640000000000001</c:v>
                </c:pt>
                <c:pt idx="665">
                  <c:v>2.665</c:v>
                </c:pt>
                <c:pt idx="666">
                  <c:v>2.6659999999999999</c:v>
                </c:pt>
                <c:pt idx="667">
                  <c:v>2.6669999999999998</c:v>
                </c:pt>
                <c:pt idx="668">
                  <c:v>2.6680000000000001</c:v>
                </c:pt>
                <c:pt idx="669">
                  <c:v>2.669</c:v>
                </c:pt>
                <c:pt idx="670">
                  <c:v>2.67</c:v>
                </c:pt>
                <c:pt idx="671">
                  <c:v>2.6710000000000003</c:v>
                </c:pt>
                <c:pt idx="672">
                  <c:v>2.6720000000000002</c:v>
                </c:pt>
                <c:pt idx="673">
                  <c:v>2.673</c:v>
                </c:pt>
                <c:pt idx="674">
                  <c:v>2.6739999999999999</c:v>
                </c:pt>
                <c:pt idx="675">
                  <c:v>2.6749999999999998</c:v>
                </c:pt>
                <c:pt idx="676">
                  <c:v>2.6760000000000002</c:v>
                </c:pt>
                <c:pt idx="677">
                  <c:v>2.677</c:v>
                </c:pt>
                <c:pt idx="678">
                  <c:v>2.6779999999999999</c:v>
                </c:pt>
                <c:pt idx="679">
                  <c:v>2.6790000000000003</c:v>
                </c:pt>
                <c:pt idx="680">
                  <c:v>2.68</c:v>
                </c:pt>
                <c:pt idx="681">
                  <c:v>2.681</c:v>
                </c:pt>
                <c:pt idx="682">
                  <c:v>2.6819999999999999</c:v>
                </c:pt>
                <c:pt idx="683">
                  <c:v>2.6829999999999998</c:v>
                </c:pt>
                <c:pt idx="684">
                  <c:v>2.6840000000000002</c:v>
                </c:pt>
                <c:pt idx="685">
                  <c:v>2.6850000000000001</c:v>
                </c:pt>
                <c:pt idx="686">
                  <c:v>2.6859999999999999</c:v>
                </c:pt>
                <c:pt idx="687">
                  <c:v>2.6870000000000003</c:v>
                </c:pt>
                <c:pt idx="688">
                  <c:v>2.6879999999999997</c:v>
                </c:pt>
                <c:pt idx="689">
                  <c:v>2.6890000000000001</c:v>
                </c:pt>
                <c:pt idx="690">
                  <c:v>2.69</c:v>
                </c:pt>
                <c:pt idx="691">
                  <c:v>2.6909999999999998</c:v>
                </c:pt>
                <c:pt idx="692">
                  <c:v>2.6920000000000002</c:v>
                </c:pt>
                <c:pt idx="693">
                  <c:v>2.6930000000000001</c:v>
                </c:pt>
                <c:pt idx="694">
                  <c:v>2.694</c:v>
                </c:pt>
                <c:pt idx="695">
                  <c:v>2.6949999999999998</c:v>
                </c:pt>
                <c:pt idx="696">
                  <c:v>2.6959999999999997</c:v>
                </c:pt>
                <c:pt idx="697">
                  <c:v>2.6970000000000001</c:v>
                </c:pt>
                <c:pt idx="698">
                  <c:v>2.698</c:v>
                </c:pt>
                <c:pt idx="699">
                  <c:v>2.6989999999999998</c:v>
                </c:pt>
                <c:pt idx="700">
                  <c:v>2.7</c:v>
                </c:pt>
                <c:pt idx="701">
                  <c:v>2.7010000000000001</c:v>
                </c:pt>
                <c:pt idx="702">
                  <c:v>2.702</c:v>
                </c:pt>
                <c:pt idx="703">
                  <c:v>2.7029999999999998</c:v>
                </c:pt>
                <c:pt idx="704">
                  <c:v>2.7039999999999997</c:v>
                </c:pt>
                <c:pt idx="705">
                  <c:v>2.7050000000000001</c:v>
                </c:pt>
                <c:pt idx="706">
                  <c:v>2.706</c:v>
                </c:pt>
                <c:pt idx="707">
                  <c:v>2.7069999999999999</c:v>
                </c:pt>
                <c:pt idx="708">
                  <c:v>2.7080000000000002</c:v>
                </c:pt>
                <c:pt idx="709">
                  <c:v>2.7090000000000001</c:v>
                </c:pt>
                <c:pt idx="710">
                  <c:v>2.71</c:v>
                </c:pt>
                <c:pt idx="711">
                  <c:v>2.7109999999999999</c:v>
                </c:pt>
                <c:pt idx="712">
                  <c:v>2.7119999999999997</c:v>
                </c:pt>
                <c:pt idx="713">
                  <c:v>2.7130000000000001</c:v>
                </c:pt>
                <c:pt idx="714">
                  <c:v>2.714</c:v>
                </c:pt>
                <c:pt idx="715">
                  <c:v>2.7149999999999999</c:v>
                </c:pt>
                <c:pt idx="716">
                  <c:v>2.7160000000000002</c:v>
                </c:pt>
                <c:pt idx="717">
                  <c:v>2.7170000000000001</c:v>
                </c:pt>
                <c:pt idx="718">
                  <c:v>2.718</c:v>
                </c:pt>
                <c:pt idx="719">
                  <c:v>2.7189999999999999</c:v>
                </c:pt>
                <c:pt idx="720">
                  <c:v>2.7199999999999998</c:v>
                </c:pt>
                <c:pt idx="721">
                  <c:v>2.7210000000000001</c:v>
                </c:pt>
                <c:pt idx="722">
                  <c:v>2.722</c:v>
                </c:pt>
                <c:pt idx="723">
                  <c:v>2.7229999999999999</c:v>
                </c:pt>
                <c:pt idx="724">
                  <c:v>2.7240000000000002</c:v>
                </c:pt>
                <c:pt idx="725">
                  <c:v>2.7250000000000001</c:v>
                </c:pt>
                <c:pt idx="726">
                  <c:v>2.726</c:v>
                </c:pt>
                <c:pt idx="727">
                  <c:v>2.7269999999999999</c:v>
                </c:pt>
                <c:pt idx="728">
                  <c:v>2.7279999999999998</c:v>
                </c:pt>
                <c:pt idx="729">
                  <c:v>2.7290000000000001</c:v>
                </c:pt>
                <c:pt idx="730">
                  <c:v>2.73</c:v>
                </c:pt>
                <c:pt idx="731">
                  <c:v>2.7309999999999999</c:v>
                </c:pt>
                <c:pt idx="732">
                  <c:v>2.7320000000000002</c:v>
                </c:pt>
                <c:pt idx="733">
                  <c:v>2.7330000000000001</c:v>
                </c:pt>
                <c:pt idx="734">
                  <c:v>2.734</c:v>
                </c:pt>
                <c:pt idx="735">
                  <c:v>2.7349999999999999</c:v>
                </c:pt>
                <c:pt idx="736">
                  <c:v>2.7359999999999998</c:v>
                </c:pt>
                <c:pt idx="737">
                  <c:v>2.7370000000000001</c:v>
                </c:pt>
                <c:pt idx="738">
                  <c:v>2.738</c:v>
                </c:pt>
                <c:pt idx="739">
                  <c:v>2.7389999999999999</c:v>
                </c:pt>
                <c:pt idx="740">
                  <c:v>2.74</c:v>
                </c:pt>
                <c:pt idx="741">
                  <c:v>2.7410000000000001</c:v>
                </c:pt>
                <c:pt idx="742">
                  <c:v>2.742</c:v>
                </c:pt>
                <c:pt idx="743">
                  <c:v>2.7429999999999999</c:v>
                </c:pt>
                <c:pt idx="744">
                  <c:v>2.7439999999999998</c:v>
                </c:pt>
                <c:pt idx="745">
                  <c:v>2.7450000000000001</c:v>
                </c:pt>
                <c:pt idx="746">
                  <c:v>2.746</c:v>
                </c:pt>
                <c:pt idx="747">
                  <c:v>2.7469999999999999</c:v>
                </c:pt>
                <c:pt idx="748">
                  <c:v>2.7480000000000002</c:v>
                </c:pt>
                <c:pt idx="749">
                  <c:v>2.7490000000000001</c:v>
                </c:pt>
                <c:pt idx="750">
                  <c:v>2.75</c:v>
                </c:pt>
                <c:pt idx="751">
                  <c:v>2.7509999999999999</c:v>
                </c:pt>
                <c:pt idx="752">
                  <c:v>2.7519999999999998</c:v>
                </c:pt>
                <c:pt idx="753">
                  <c:v>2.7530000000000001</c:v>
                </c:pt>
                <c:pt idx="754">
                  <c:v>2.754</c:v>
                </c:pt>
                <c:pt idx="755">
                  <c:v>2.7549999999999999</c:v>
                </c:pt>
                <c:pt idx="756">
                  <c:v>2.7560000000000002</c:v>
                </c:pt>
                <c:pt idx="757">
                  <c:v>2.7570000000000001</c:v>
                </c:pt>
                <c:pt idx="758">
                  <c:v>2.758</c:v>
                </c:pt>
                <c:pt idx="759">
                  <c:v>2.7589999999999999</c:v>
                </c:pt>
                <c:pt idx="760">
                  <c:v>2.76</c:v>
                </c:pt>
                <c:pt idx="761">
                  <c:v>2.7610000000000001</c:v>
                </c:pt>
                <c:pt idx="762">
                  <c:v>2.762</c:v>
                </c:pt>
                <c:pt idx="763">
                  <c:v>2.7629999999999999</c:v>
                </c:pt>
                <c:pt idx="764">
                  <c:v>2.7640000000000002</c:v>
                </c:pt>
                <c:pt idx="765">
                  <c:v>2.7650000000000001</c:v>
                </c:pt>
                <c:pt idx="766">
                  <c:v>2.766</c:v>
                </c:pt>
                <c:pt idx="767">
                  <c:v>2.7669999999999999</c:v>
                </c:pt>
                <c:pt idx="768">
                  <c:v>2.7679999999999998</c:v>
                </c:pt>
                <c:pt idx="769">
                  <c:v>2.7690000000000001</c:v>
                </c:pt>
                <c:pt idx="770">
                  <c:v>2.77</c:v>
                </c:pt>
                <c:pt idx="771">
                  <c:v>2.7709999999999999</c:v>
                </c:pt>
                <c:pt idx="772">
                  <c:v>2.7720000000000002</c:v>
                </c:pt>
                <c:pt idx="773">
                  <c:v>2.7730000000000001</c:v>
                </c:pt>
                <c:pt idx="774">
                  <c:v>2.774</c:v>
                </c:pt>
                <c:pt idx="775">
                  <c:v>2.7749999999999999</c:v>
                </c:pt>
                <c:pt idx="776">
                  <c:v>2.7759999999999998</c:v>
                </c:pt>
                <c:pt idx="777">
                  <c:v>2.7770000000000001</c:v>
                </c:pt>
                <c:pt idx="778">
                  <c:v>2.778</c:v>
                </c:pt>
                <c:pt idx="779">
                  <c:v>2.7789999999999999</c:v>
                </c:pt>
                <c:pt idx="780">
                  <c:v>2.7800000000000002</c:v>
                </c:pt>
                <c:pt idx="781">
                  <c:v>2.7810000000000001</c:v>
                </c:pt>
                <c:pt idx="782">
                  <c:v>2.782</c:v>
                </c:pt>
                <c:pt idx="783">
                  <c:v>2.7829999999999999</c:v>
                </c:pt>
                <c:pt idx="784">
                  <c:v>2.7839999999999998</c:v>
                </c:pt>
                <c:pt idx="785">
                  <c:v>2.7850000000000001</c:v>
                </c:pt>
                <c:pt idx="786">
                  <c:v>2.786</c:v>
                </c:pt>
                <c:pt idx="787">
                  <c:v>2.7869999999999999</c:v>
                </c:pt>
                <c:pt idx="788">
                  <c:v>2.7880000000000003</c:v>
                </c:pt>
                <c:pt idx="789">
                  <c:v>2.7890000000000001</c:v>
                </c:pt>
                <c:pt idx="790">
                  <c:v>2.79</c:v>
                </c:pt>
                <c:pt idx="791">
                  <c:v>2.7909999999999999</c:v>
                </c:pt>
                <c:pt idx="792">
                  <c:v>2.7919999999999998</c:v>
                </c:pt>
                <c:pt idx="793">
                  <c:v>2.7930000000000001</c:v>
                </c:pt>
                <c:pt idx="794">
                  <c:v>2.794</c:v>
                </c:pt>
                <c:pt idx="795">
                  <c:v>2.7949999999999999</c:v>
                </c:pt>
                <c:pt idx="796">
                  <c:v>2.7960000000000003</c:v>
                </c:pt>
                <c:pt idx="797">
                  <c:v>2.7970000000000002</c:v>
                </c:pt>
                <c:pt idx="798">
                  <c:v>2.798</c:v>
                </c:pt>
                <c:pt idx="799">
                  <c:v>2.7989999999999999</c:v>
                </c:pt>
                <c:pt idx="800">
                  <c:v>2.8</c:v>
                </c:pt>
                <c:pt idx="801">
                  <c:v>2.8010000000000002</c:v>
                </c:pt>
                <c:pt idx="802">
                  <c:v>2.802</c:v>
                </c:pt>
                <c:pt idx="803">
                  <c:v>2.8029999999999999</c:v>
                </c:pt>
                <c:pt idx="804">
                  <c:v>2.8040000000000003</c:v>
                </c:pt>
                <c:pt idx="805">
                  <c:v>2.8050000000000002</c:v>
                </c:pt>
                <c:pt idx="806">
                  <c:v>2.806</c:v>
                </c:pt>
                <c:pt idx="807">
                  <c:v>2.8069999999999999</c:v>
                </c:pt>
                <c:pt idx="808">
                  <c:v>2.8079999999999998</c:v>
                </c:pt>
                <c:pt idx="809">
                  <c:v>2.8090000000000002</c:v>
                </c:pt>
                <c:pt idx="810">
                  <c:v>2.81</c:v>
                </c:pt>
                <c:pt idx="811">
                  <c:v>2.8109999999999999</c:v>
                </c:pt>
                <c:pt idx="812">
                  <c:v>2.8120000000000003</c:v>
                </c:pt>
                <c:pt idx="813">
                  <c:v>2.8129999999999997</c:v>
                </c:pt>
                <c:pt idx="814">
                  <c:v>2.8140000000000001</c:v>
                </c:pt>
                <c:pt idx="815">
                  <c:v>2.8149999999999999</c:v>
                </c:pt>
                <c:pt idx="816">
                  <c:v>2.8159999999999998</c:v>
                </c:pt>
                <c:pt idx="817">
                  <c:v>2.8170000000000002</c:v>
                </c:pt>
                <c:pt idx="818">
                  <c:v>2.8180000000000001</c:v>
                </c:pt>
                <c:pt idx="819">
                  <c:v>2.819</c:v>
                </c:pt>
                <c:pt idx="820">
                  <c:v>2.82</c:v>
                </c:pt>
                <c:pt idx="821">
                  <c:v>2.8209999999999997</c:v>
                </c:pt>
                <c:pt idx="822">
                  <c:v>2.8220000000000001</c:v>
                </c:pt>
                <c:pt idx="823">
                  <c:v>2.823</c:v>
                </c:pt>
                <c:pt idx="824">
                  <c:v>2.8239999999999998</c:v>
                </c:pt>
                <c:pt idx="825">
                  <c:v>2.8250000000000002</c:v>
                </c:pt>
                <c:pt idx="826">
                  <c:v>2.8260000000000001</c:v>
                </c:pt>
                <c:pt idx="827">
                  <c:v>2.827</c:v>
                </c:pt>
                <c:pt idx="828">
                  <c:v>2.8279999999999998</c:v>
                </c:pt>
                <c:pt idx="829">
                  <c:v>2.8289999999999997</c:v>
                </c:pt>
                <c:pt idx="830">
                  <c:v>2.83</c:v>
                </c:pt>
                <c:pt idx="831">
                  <c:v>2.831</c:v>
                </c:pt>
                <c:pt idx="832">
                  <c:v>2.8319999999999999</c:v>
                </c:pt>
                <c:pt idx="833">
                  <c:v>2.8330000000000002</c:v>
                </c:pt>
                <c:pt idx="834">
                  <c:v>2.8340000000000001</c:v>
                </c:pt>
                <c:pt idx="835">
                  <c:v>2.835</c:v>
                </c:pt>
                <c:pt idx="836">
                  <c:v>2.8359999999999999</c:v>
                </c:pt>
                <c:pt idx="837">
                  <c:v>2.8369999999999997</c:v>
                </c:pt>
                <c:pt idx="838">
                  <c:v>2.8380000000000001</c:v>
                </c:pt>
                <c:pt idx="839">
                  <c:v>2.839</c:v>
                </c:pt>
                <c:pt idx="840">
                  <c:v>2.84</c:v>
                </c:pt>
                <c:pt idx="841">
                  <c:v>2.8410000000000002</c:v>
                </c:pt>
                <c:pt idx="842">
                  <c:v>2.8420000000000001</c:v>
                </c:pt>
                <c:pt idx="843">
                  <c:v>2.843</c:v>
                </c:pt>
                <c:pt idx="844">
                  <c:v>2.8439999999999999</c:v>
                </c:pt>
                <c:pt idx="845">
                  <c:v>2.8449999999999998</c:v>
                </c:pt>
                <c:pt idx="846">
                  <c:v>2.8460000000000001</c:v>
                </c:pt>
                <c:pt idx="847">
                  <c:v>2.847</c:v>
                </c:pt>
                <c:pt idx="848">
                  <c:v>2.8479999999999999</c:v>
                </c:pt>
                <c:pt idx="849">
                  <c:v>2.8490000000000002</c:v>
                </c:pt>
                <c:pt idx="850">
                  <c:v>2.85</c:v>
                </c:pt>
                <c:pt idx="851">
                  <c:v>2.851</c:v>
                </c:pt>
                <c:pt idx="852">
                  <c:v>2.8519999999999999</c:v>
                </c:pt>
                <c:pt idx="853">
                  <c:v>2.8529999999999998</c:v>
                </c:pt>
                <c:pt idx="854">
                  <c:v>2.8540000000000001</c:v>
                </c:pt>
                <c:pt idx="855">
                  <c:v>2.855</c:v>
                </c:pt>
                <c:pt idx="856">
                  <c:v>2.8559999999999999</c:v>
                </c:pt>
                <c:pt idx="857">
                  <c:v>2.8570000000000002</c:v>
                </c:pt>
                <c:pt idx="858">
                  <c:v>2.8580000000000001</c:v>
                </c:pt>
                <c:pt idx="859">
                  <c:v>2.859</c:v>
                </c:pt>
                <c:pt idx="860">
                  <c:v>2.86</c:v>
                </c:pt>
                <c:pt idx="861">
                  <c:v>2.8609999999999998</c:v>
                </c:pt>
                <c:pt idx="862">
                  <c:v>2.8620000000000001</c:v>
                </c:pt>
                <c:pt idx="863">
                  <c:v>2.863</c:v>
                </c:pt>
                <c:pt idx="864">
                  <c:v>2.8639999999999999</c:v>
                </c:pt>
                <c:pt idx="865">
                  <c:v>2.8650000000000002</c:v>
                </c:pt>
                <c:pt idx="866">
                  <c:v>2.8660000000000001</c:v>
                </c:pt>
                <c:pt idx="867">
                  <c:v>2.867</c:v>
                </c:pt>
                <c:pt idx="868">
                  <c:v>2.8679999999999999</c:v>
                </c:pt>
                <c:pt idx="869">
                  <c:v>2.8689999999999998</c:v>
                </c:pt>
                <c:pt idx="870">
                  <c:v>2.87</c:v>
                </c:pt>
                <c:pt idx="871">
                  <c:v>2.871</c:v>
                </c:pt>
                <c:pt idx="872">
                  <c:v>2.8719999999999999</c:v>
                </c:pt>
                <c:pt idx="873">
                  <c:v>2.8730000000000002</c:v>
                </c:pt>
                <c:pt idx="874">
                  <c:v>2.8740000000000001</c:v>
                </c:pt>
                <c:pt idx="875">
                  <c:v>2.875</c:v>
                </c:pt>
                <c:pt idx="876">
                  <c:v>2.8759999999999999</c:v>
                </c:pt>
                <c:pt idx="877">
                  <c:v>2.8769999999999998</c:v>
                </c:pt>
                <c:pt idx="878">
                  <c:v>2.8780000000000001</c:v>
                </c:pt>
                <c:pt idx="879">
                  <c:v>2.879</c:v>
                </c:pt>
                <c:pt idx="880">
                  <c:v>2.88</c:v>
                </c:pt>
                <c:pt idx="881">
                  <c:v>2.8810000000000002</c:v>
                </c:pt>
                <c:pt idx="882">
                  <c:v>2.8820000000000001</c:v>
                </c:pt>
                <c:pt idx="883">
                  <c:v>2.883</c:v>
                </c:pt>
                <c:pt idx="884">
                  <c:v>2.8839999999999999</c:v>
                </c:pt>
                <c:pt idx="885">
                  <c:v>2.8849999999999998</c:v>
                </c:pt>
                <c:pt idx="886">
                  <c:v>2.8860000000000001</c:v>
                </c:pt>
                <c:pt idx="887">
                  <c:v>2.887</c:v>
                </c:pt>
                <c:pt idx="888">
                  <c:v>2.8879999999999999</c:v>
                </c:pt>
                <c:pt idx="889">
                  <c:v>2.8890000000000002</c:v>
                </c:pt>
                <c:pt idx="890">
                  <c:v>2.89</c:v>
                </c:pt>
                <c:pt idx="891">
                  <c:v>2.891</c:v>
                </c:pt>
                <c:pt idx="892">
                  <c:v>2.8919999999999999</c:v>
                </c:pt>
                <c:pt idx="893">
                  <c:v>2.8929999999999998</c:v>
                </c:pt>
                <c:pt idx="894">
                  <c:v>2.8940000000000001</c:v>
                </c:pt>
                <c:pt idx="895">
                  <c:v>2.895</c:v>
                </c:pt>
                <c:pt idx="896">
                  <c:v>2.8959999999999999</c:v>
                </c:pt>
                <c:pt idx="897">
                  <c:v>2.8970000000000002</c:v>
                </c:pt>
                <c:pt idx="898">
                  <c:v>2.8980000000000001</c:v>
                </c:pt>
                <c:pt idx="899">
                  <c:v>2.899</c:v>
                </c:pt>
                <c:pt idx="900">
                  <c:v>2.9</c:v>
                </c:pt>
                <c:pt idx="901">
                  <c:v>2.9009999999999998</c:v>
                </c:pt>
                <c:pt idx="902">
                  <c:v>2.9020000000000001</c:v>
                </c:pt>
                <c:pt idx="903">
                  <c:v>2.903</c:v>
                </c:pt>
                <c:pt idx="904">
                  <c:v>2.9039999999999999</c:v>
                </c:pt>
                <c:pt idx="905">
                  <c:v>2.9050000000000002</c:v>
                </c:pt>
                <c:pt idx="906">
                  <c:v>2.9060000000000001</c:v>
                </c:pt>
                <c:pt idx="907">
                  <c:v>2.907</c:v>
                </c:pt>
                <c:pt idx="908">
                  <c:v>2.9079999999999999</c:v>
                </c:pt>
                <c:pt idx="909">
                  <c:v>2.9089999999999998</c:v>
                </c:pt>
                <c:pt idx="910">
                  <c:v>2.91</c:v>
                </c:pt>
                <c:pt idx="911">
                  <c:v>2.911</c:v>
                </c:pt>
                <c:pt idx="912">
                  <c:v>2.9119999999999999</c:v>
                </c:pt>
                <c:pt idx="913">
                  <c:v>2.9130000000000003</c:v>
                </c:pt>
                <c:pt idx="914">
                  <c:v>2.9140000000000001</c:v>
                </c:pt>
                <c:pt idx="915">
                  <c:v>2.915</c:v>
                </c:pt>
                <c:pt idx="916">
                  <c:v>2.9159999999999999</c:v>
                </c:pt>
                <c:pt idx="917">
                  <c:v>2.9169999999999998</c:v>
                </c:pt>
                <c:pt idx="918">
                  <c:v>2.9180000000000001</c:v>
                </c:pt>
                <c:pt idx="919">
                  <c:v>2.919</c:v>
                </c:pt>
                <c:pt idx="920">
                  <c:v>2.92</c:v>
                </c:pt>
                <c:pt idx="921">
                  <c:v>2.9210000000000003</c:v>
                </c:pt>
                <c:pt idx="922">
                  <c:v>2.9220000000000002</c:v>
                </c:pt>
                <c:pt idx="923">
                  <c:v>2.923</c:v>
                </c:pt>
                <c:pt idx="924">
                  <c:v>2.9239999999999999</c:v>
                </c:pt>
                <c:pt idx="925">
                  <c:v>2.9249999999999998</c:v>
                </c:pt>
                <c:pt idx="926">
                  <c:v>2.9260000000000002</c:v>
                </c:pt>
                <c:pt idx="927">
                  <c:v>2.927</c:v>
                </c:pt>
                <c:pt idx="928">
                  <c:v>2.9279999999999999</c:v>
                </c:pt>
                <c:pt idx="929">
                  <c:v>2.9290000000000003</c:v>
                </c:pt>
                <c:pt idx="930">
                  <c:v>2.93</c:v>
                </c:pt>
                <c:pt idx="931">
                  <c:v>2.931</c:v>
                </c:pt>
                <c:pt idx="932">
                  <c:v>2.9319999999999999</c:v>
                </c:pt>
                <c:pt idx="933">
                  <c:v>2.9329999999999998</c:v>
                </c:pt>
                <c:pt idx="934">
                  <c:v>2.9340000000000002</c:v>
                </c:pt>
                <c:pt idx="935">
                  <c:v>2.9350000000000001</c:v>
                </c:pt>
                <c:pt idx="936">
                  <c:v>2.9359999999999999</c:v>
                </c:pt>
                <c:pt idx="937">
                  <c:v>2.9370000000000003</c:v>
                </c:pt>
                <c:pt idx="938">
                  <c:v>2.9379999999999997</c:v>
                </c:pt>
                <c:pt idx="939">
                  <c:v>2.9390000000000001</c:v>
                </c:pt>
                <c:pt idx="940">
                  <c:v>2.94</c:v>
                </c:pt>
                <c:pt idx="941">
                  <c:v>2.9409999999999998</c:v>
                </c:pt>
                <c:pt idx="942">
                  <c:v>2.9420000000000002</c:v>
                </c:pt>
                <c:pt idx="943">
                  <c:v>2.9430000000000001</c:v>
                </c:pt>
                <c:pt idx="944">
                  <c:v>2.944</c:v>
                </c:pt>
                <c:pt idx="945">
                  <c:v>2.9449999999999998</c:v>
                </c:pt>
                <c:pt idx="946">
                  <c:v>2.9459999999999997</c:v>
                </c:pt>
                <c:pt idx="947">
                  <c:v>2.9470000000000001</c:v>
                </c:pt>
                <c:pt idx="948">
                  <c:v>2.948</c:v>
                </c:pt>
                <c:pt idx="949">
                  <c:v>2.9489999999999998</c:v>
                </c:pt>
                <c:pt idx="950">
                  <c:v>2.95</c:v>
                </c:pt>
                <c:pt idx="951">
                  <c:v>2.9510000000000001</c:v>
                </c:pt>
                <c:pt idx="952">
                  <c:v>2.952</c:v>
                </c:pt>
                <c:pt idx="953">
                  <c:v>2.9529999999999998</c:v>
                </c:pt>
                <c:pt idx="954">
                  <c:v>2.9539999999999997</c:v>
                </c:pt>
                <c:pt idx="955">
                  <c:v>2.9550000000000001</c:v>
                </c:pt>
                <c:pt idx="956">
                  <c:v>2.956</c:v>
                </c:pt>
                <c:pt idx="957">
                  <c:v>2.9569999999999999</c:v>
                </c:pt>
                <c:pt idx="958">
                  <c:v>2.9580000000000002</c:v>
                </c:pt>
                <c:pt idx="959">
                  <c:v>2.9590000000000001</c:v>
                </c:pt>
                <c:pt idx="960">
                  <c:v>2.96</c:v>
                </c:pt>
                <c:pt idx="961">
                  <c:v>2.9609999999999999</c:v>
                </c:pt>
                <c:pt idx="962">
                  <c:v>2.9619999999999997</c:v>
                </c:pt>
                <c:pt idx="963">
                  <c:v>2.9630000000000001</c:v>
                </c:pt>
                <c:pt idx="964">
                  <c:v>2.964</c:v>
                </c:pt>
                <c:pt idx="965">
                  <c:v>2.9649999999999999</c:v>
                </c:pt>
                <c:pt idx="966">
                  <c:v>2.9660000000000002</c:v>
                </c:pt>
                <c:pt idx="967">
                  <c:v>2.9670000000000001</c:v>
                </c:pt>
                <c:pt idx="968">
                  <c:v>2.968</c:v>
                </c:pt>
                <c:pt idx="969">
                  <c:v>2.9689999999999999</c:v>
                </c:pt>
                <c:pt idx="970">
                  <c:v>2.9699999999999998</c:v>
                </c:pt>
                <c:pt idx="971">
                  <c:v>2.9710000000000001</c:v>
                </c:pt>
                <c:pt idx="972">
                  <c:v>2.972</c:v>
                </c:pt>
                <c:pt idx="973">
                  <c:v>2.9729999999999999</c:v>
                </c:pt>
                <c:pt idx="974">
                  <c:v>2.9740000000000002</c:v>
                </c:pt>
                <c:pt idx="975">
                  <c:v>2.9750000000000001</c:v>
                </c:pt>
                <c:pt idx="976">
                  <c:v>2.976</c:v>
                </c:pt>
                <c:pt idx="977">
                  <c:v>2.9769999999999999</c:v>
                </c:pt>
                <c:pt idx="978">
                  <c:v>2.9779999999999998</c:v>
                </c:pt>
                <c:pt idx="979">
                  <c:v>2.9790000000000001</c:v>
                </c:pt>
                <c:pt idx="980">
                  <c:v>2.98</c:v>
                </c:pt>
                <c:pt idx="981">
                  <c:v>2.9809999999999999</c:v>
                </c:pt>
                <c:pt idx="982">
                  <c:v>2.9820000000000002</c:v>
                </c:pt>
                <c:pt idx="983">
                  <c:v>2.9830000000000001</c:v>
                </c:pt>
                <c:pt idx="984">
                  <c:v>2.984</c:v>
                </c:pt>
                <c:pt idx="985">
                  <c:v>2.9849999999999999</c:v>
                </c:pt>
                <c:pt idx="986">
                  <c:v>2.9859999999999998</c:v>
                </c:pt>
                <c:pt idx="987">
                  <c:v>2.9870000000000001</c:v>
                </c:pt>
                <c:pt idx="988">
                  <c:v>2.988</c:v>
                </c:pt>
                <c:pt idx="989">
                  <c:v>2.9889999999999999</c:v>
                </c:pt>
                <c:pt idx="990">
                  <c:v>2.99</c:v>
                </c:pt>
                <c:pt idx="991">
                  <c:v>2.9910000000000001</c:v>
                </c:pt>
                <c:pt idx="992">
                  <c:v>2.992</c:v>
                </c:pt>
                <c:pt idx="993">
                  <c:v>2.9929999999999999</c:v>
                </c:pt>
                <c:pt idx="994">
                  <c:v>2.9939999999999998</c:v>
                </c:pt>
                <c:pt idx="995">
                  <c:v>2.9950000000000001</c:v>
                </c:pt>
                <c:pt idx="996">
                  <c:v>2.996</c:v>
                </c:pt>
                <c:pt idx="997">
                  <c:v>2.9969999999999999</c:v>
                </c:pt>
                <c:pt idx="998">
                  <c:v>2.9980000000000002</c:v>
                </c:pt>
                <c:pt idx="999">
                  <c:v>2.9990000000000001</c:v>
                </c:pt>
                <c:pt idx="1000">
                  <c:v>3</c:v>
                </c:pt>
              </c:numCache>
            </c:numRef>
          </c:yVal>
          <c:smooth val="0"/>
          <c:extLst>
            <c:ext xmlns:c16="http://schemas.microsoft.com/office/drawing/2014/chart" uri="{C3380CC4-5D6E-409C-BE32-E72D297353CC}">
              <c16:uniqueId val="{00000000-4D94-4379-BE63-57AA86CC4837}"/>
            </c:ext>
          </c:extLst>
        </c:ser>
        <c:ser>
          <c:idx val="1"/>
          <c:order val="1"/>
          <c:tx>
            <c:v>Defect</c:v>
          </c:tx>
          <c:spPr>
            <a:ln w="19050" cap="rnd">
              <a:noFill/>
              <a:round/>
            </a:ln>
            <a:effectLst/>
          </c:spPr>
          <c:marker>
            <c:symbol val="circle"/>
            <c:size val="5"/>
            <c:spPr>
              <a:solidFill>
                <a:schemeClr val="accent2"/>
              </a:solidFill>
              <a:ln w="9525">
                <a:solidFill>
                  <a:schemeClr val="accent2"/>
                </a:solidFill>
              </a:ln>
              <a:effectLst/>
            </c:spPr>
          </c:marker>
          <c:xVal>
            <c:numRef>
              <c:f>Sheet1!$A$2:$A$1002</c:f>
              <c:numCache>
                <c:formatCode>General</c:formatCode>
                <c:ptCount val="1001"/>
                <c:pt idx="0">
                  <c:v>0</c:v>
                </c:pt>
                <c:pt idx="1">
                  <c:v>1E-3</c:v>
                </c:pt>
                <c:pt idx="2">
                  <c:v>2E-3</c:v>
                </c:pt>
                <c:pt idx="3">
                  <c:v>3.0000000000000001E-3</c:v>
                </c:pt>
                <c:pt idx="4">
                  <c:v>4.0000000000000001E-3</c:v>
                </c:pt>
                <c:pt idx="5">
                  <c:v>5.0000000000000001E-3</c:v>
                </c:pt>
                <c:pt idx="6">
                  <c:v>6.0000000000000001E-3</c:v>
                </c:pt>
                <c:pt idx="7">
                  <c:v>7.0000000000000001E-3</c:v>
                </c:pt>
                <c:pt idx="8">
                  <c:v>8.0000000000000002E-3</c:v>
                </c:pt>
                <c:pt idx="9">
                  <c:v>8.9999999999999993E-3</c:v>
                </c:pt>
                <c:pt idx="10">
                  <c:v>0.01</c:v>
                </c:pt>
                <c:pt idx="11">
                  <c:v>1.0999999999999999E-2</c:v>
                </c:pt>
                <c:pt idx="12">
                  <c:v>1.2E-2</c:v>
                </c:pt>
                <c:pt idx="13">
                  <c:v>1.2999999999999999E-2</c:v>
                </c:pt>
                <c:pt idx="14">
                  <c:v>1.4E-2</c:v>
                </c:pt>
                <c:pt idx="15">
                  <c:v>1.4999999999999999E-2</c:v>
                </c:pt>
                <c:pt idx="16">
                  <c:v>1.6E-2</c:v>
                </c:pt>
                <c:pt idx="17">
                  <c:v>1.7000000000000001E-2</c:v>
                </c:pt>
                <c:pt idx="18">
                  <c:v>1.7999999999999999E-2</c:v>
                </c:pt>
                <c:pt idx="19">
                  <c:v>1.9E-2</c:v>
                </c:pt>
                <c:pt idx="20">
                  <c:v>0.02</c:v>
                </c:pt>
                <c:pt idx="21">
                  <c:v>2.1000000000000001E-2</c:v>
                </c:pt>
                <c:pt idx="22">
                  <c:v>2.1999999999999999E-2</c:v>
                </c:pt>
                <c:pt idx="23">
                  <c:v>2.3E-2</c:v>
                </c:pt>
                <c:pt idx="24">
                  <c:v>2.4E-2</c:v>
                </c:pt>
                <c:pt idx="25">
                  <c:v>2.5000000000000001E-2</c:v>
                </c:pt>
                <c:pt idx="26">
                  <c:v>2.5999999999999999E-2</c:v>
                </c:pt>
                <c:pt idx="27">
                  <c:v>2.7E-2</c:v>
                </c:pt>
                <c:pt idx="28">
                  <c:v>2.8000000000000001E-2</c:v>
                </c:pt>
                <c:pt idx="29">
                  <c:v>2.9000000000000001E-2</c:v>
                </c:pt>
                <c:pt idx="30">
                  <c:v>0.03</c:v>
                </c:pt>
                <c:pt idx="31">
                  <c:v>3.1E-2</c:v>
                </c:pt>
                <c:pt idx="32">
                  <c:v>3.2000000000000001E-2</c:v>
                </c:pt>
                <c:pt idx="33">
                  <c:v>3.3000000000000002E-2</c:v>
                </c:pt>
                <c:pt idx="34">
                  <c:v>3.4000000000000002E-2</c:v>
                </c:pt>
                <c:pt idx="35">
                  <c:v>3.5000000000000003E-2</c:v>
                </c:pt>
                <c:pt idx="36">
                  <c:v>3.5999999999999997E-2</c:v>
                </c:pt>
                <c:pt idx="37">
                  <c:v>3.6999999999999998E-2</c:v>
                </c:pt>
                <c:pt idx="38">
                  <c:v>3.7999999999999999E-2</c:v>
                </c:pt>
                <c:pt idx="39">
                  <c:v>3.9E-2</c:v>
                </c:pt>
                <c:pt idx="40">
                  <c:v>0.04</c:v>
                </c:pt>
                <c:pt idx="41">
                  <c:v>4.1000000000000002E-2</c:v>
                </c:pt>
                <c:pt idx="42">
                  <c:v>4.2000000000000003E-2</c:v>
                </c:pt>
                <c:pt idx="43">
                  <c:v>4.2999999999999997E-2</c:v>
                </c:pt>
                <c:pt idx="44">
                  <c:v>4.3999999999999997E-2</c:v>
                </c:pt>
                <c:pt idx="45">
                  <c:v>4.4999999999999998E-2</c:v>
                </c:pt>
                <c:pt idx="46">
                  <c:v>4.5999999999999999E-2</c:v>
                </c:pt>
                <c:pt idx="47">
                  <c:v>4.7E-2</c:v>
                </c:pt>
                <c:pt idx="48">
                  <c:v>4.8000000000000001E-2</c:v>
                </c:pt>
                <c:pt idx="49">
                  <c:v>4.9000000000000002E-2</c:v>
                </c:pt>
                <c:pt idx="50">
                  <c:v>0.05</c:v>
                </c:pt>
                <c:pt idx="51">
                  <c:v>5.0999999999999997E-2</c:v>
                </c:pt>
                <c:pt idx="52">
                  <c:v>5.1999999999999998E-2</c:v>
                </c:pt>
                <c:pt idx="53">
                  <c:v>5.2999999999999999E-2</c:v>
                </c:pt>
                <c:pt idx="54">
                  <c:v>5.3999999999999999E-2</c:v>
                </c:pt>
                <c:pt idx="55">
                  <c:v>5.5E-2</c:v>
                </c:pt>
                <c:pt idx="56">
                  <c:v>5.6000000000000001E-2</c:v>
                </c:pt>
                <c:pt idx="57">
                  <c:v>5.7000000000000002E-2</c:v>
                </c:pt>
                <c:pt idx="58">
                  <c:v>5.8000000000000003E-2</c:v>
                </c:pt>
                <c:pt idx="59">
                  <c:v>5.8999999999999997E-2</c:v>
                </c:pt>
                <c:pt idx="60">
                  <c:v>0.06</c:v>
                </c:pt>
                <c:pt idx="61">
                  <c:v>6.0999999999999999E-2</c:v>
                </c:pt>
                <c:pt idx="62">
                  <c:v>6.2E-2</c:v>
                </c:pt>
                <c:pt idx="63">
                  <c:v>6.3E-2</c:v>
                </c:pt>
                <c:pt idx="64">
                  <c:v>6.4000000000000001E-2</c:v>
                </c:pt>
                <c:pt idx="65">
                  <c:v>6.5000000000000002E-2</c:v>
                </c:pt>
                <c:pt idx="66">
                  <c:v>6.6000000000000003E-2</c:v>
                </c:pt>
                <c:pt idx="67">
                  <c:v>6.7000000000000004E-2</c:v>
                </c:pt>
                <c:pt idx="68">
                  <c:v>6.8000000000000005E-2</c:v>
                </c:pt>
                <c:pt idx="69">
                  <c:v>6.9000000000000006E-2</c:v>
                </c:pt>
                <c:pt idx="70">
                  <c:v>7.0000000000000007E-2</c:v>
                </c:pt>
                <c:pt idx="71">
                  <c:v>7.0999999999999994E-2</c:v>
                </c:pt>
                <c:pt idx="72">
                  <c:v>7.1999999999999995E-2</c:v>
                </c:pt>
                <c:pt idx="73">
                  <c:v>7.2999999999999995E-2</c:v>
                </c:pt>
                <c:pt idx="74">
                  <c:v>7.3999999999999996E-2</c:v>
                </c:pt>
                <c:pt idx="75">
                  <c:v>7.4999999999999997E-2</c:v>
                </c:pt>
                <c:pt idx="76">
                  <c:v>7.5999999999999998E-2</c:v>
                </c:pt>
                <c:pt idx="77">
                  <c:v>7.6999999999999999E-2</c:v>
                </c:pt>
                <c:pt idx="78">
                  <c:v>7.8E-2</c:v>
                </c:pt>
                <c:pt idx="79">
                  <c:v>7.9000000000000001E-2</c:v>
                </c:pt>
                <c:pt idx="80">
                  <c:v>0.08</c:v>
                </c:pt>
                <c:pt idx="81">
                  <c:v>8.1000000000000003E-2</c:v>
                </c:pt>
                <c:pt idx="82">
                  <c:v>8.2000000000000003E-2</c:v>
                </c:pt>
                <c:pt idx="83">
                  <c:v>8.3000000000000004E-2</c:v>
                </c:pt>
                <c:pt idx="84">
                  <c:v>8.4000000000000005E-2</c:v>
                </c:pt>
                <c:pt idx="85">
                  <c:v>8.5000000000000006E-2</c:v>
                </c:pt>
                <c:pt idx="86">
                  <c:v>8.5999999999999993E-2</c:v>
                </c:pt>
                <c:pt idx="87">
                  <c:v>8.6999999999999994E-2</c:v>
                </c:pt>
                <c:pt idx="88">
                  <c:v>8.7999999999999995E-2</c:v>
                </c:pt>
                <c:pt idx="89">
                  <c:v>8.8999999999999996E-2</c:v>
                </c:pt>
                <c:pt idx="90">
                  <c:v>0.09</c:v>
                </c:pt>
                <c:pt idx="91">
                  <c:v>9.0999999999999998E-2</c:v>
                </c:pt>
                <c:pt idx="92">
                  <c:v>9.1999999999999998E-2</c:v>
                </c:pt>
                <c:pt idx="93">
                  <c:v>9.2999999999999999E-2</c:v>
                </c:pt>
                <c:pt idx="94">
                  <c:v>9.4E-2</c:v>
                </c:pt>
                <c:pt idx="95">
                  <c:v>9.5000000000000001E-2</c:v>
                </c:pt>
                <c:pt idx="96">
                  <c:v>9.6000000000000002E-2</c:v>
                </c:pt>
                <c:pt idx="97">
                  <c:v>9.7000000000000003E-2</c:v>
                </c:pt>
                <c:pt idx="98">
                  <c:v>9.8000000000000004E-2</c:v>
                </c:pt>
                <c:pt idx="99">
                  <c:v>9.9000000000000005E-2</c:v>
                </c:pt>
                <c:pt idx="100">
                  <c:v>0.1</c:v>
                </c:pt>
                <c:pt idx="101">
                  <c:v>0.10100000000000001</c:v>
                </c:pt>
                <c:pt idx="102">
                  <c:v>0.10199999999999999</c:v>
                </c:pt>
                <c:pt idx="103">
                  <c:v>0.10299999999999999</c:v>
                </c:pt>
                <c:pt idx="104">
                  <c:v>0.104</c:v>
                </c:pt>
                <c:pt idx="105">
                  <c:v>0.105</c:v>
                </c:pt>
                <c:pt idx="106">
                  <c:v>0.106</c:v>
                </c:pt>
                <c:pt idx="107">
                  <c:v>0.107</c:v>
                </c:pt>
                <c:pt idx="108">
                  <c:v>0.108</c:v>
                </c:pt>
                <c:pt idx="109">
                  <c:v>0.109</c:v>
                </c:pt>
                <c:pt idx="110">
                  <c:v>0.11</c:v>
                </c:pt>
                <c:pt idx="111">
                  <c:v>0.111</c:v>
                </c:pt>
                <c:pt idx="112">
                  <c:v>0.112</c:v>
                </c:pt>
                <c:pt idx="113">
                  <c:v>0.113</c:v>
                </c:pt>
                <c:pt idx="114">
                  <c:v>0.114</c:v>
                </c:pt>
                <c:pt idx="115">
                  <c:v>0.115</c:v>
                </c:pt>
                <c:pt idx="116">
                  <c:v>0.11600000000000001</c:v>
                </c:pt>
                <c:pt idx="117">
                  <c:v>0.11700000000000001</c:v>
                </c:pt>
                <c:pt idx="118">
                  <c:v>0.11799999999999999</c:v>
                </c:pt>
                <c:pt idx="119">
                  <c:v>0.11899999999999999</c:v>
                </c:pt>
                <c:pt idx="120">
                  <c:v>0.12</c:v>
                </c:pt>
                <c:pt idx="121">
                  <c:v>0.121</c:v>
                </c:pt>
                <c:pt idx="122">
                  <c:v>0.122</c:v>
                </c:pt>
                <c:pt idx="123">
                  <c:v>0.123</c:v>
                </c:pt>
                <c:pt idx="124">
                  <c:v>0.124</c:v>
                </c:pt>
                <c:pt idx="125">
                  <c:v>0.125</c:v>
                </c:pt>
                <c:pt idx="126">
                  <c:v>0.126</c:v>
                </c:pt>
                <c:pt idx="127">
                  <c:v>0.127</c:v>
                </c:pt>
                <c:pt idx="128">
                  <c:v>0.128</c:v>
                </c:pt>
                <c:pt idx="129">
                  <c:v>0.129</c:v>
                </c:pt>
                <c:pt idx="130">
                  <c:v>0.13</c:v>
                </c:pt>
                <c:pt idx="131">
                  <c:v>0.13100000000000001</c:v>
                </c:pt>
                <c:pt idx="132">
                  <c:v>0.13200000000000001</c:v>
                </c:pt>
                <c:pt idx="133">
                  <c:v>0.13300000000000001</c:v>
                </c:pt>
                <c:pt idx="134">
                  <c:v>0.13400000000000001</c:v>
                </c:pt>
                <c:pt idx="135">
                  <c:v>0.13500000000000001</c:v>
                </c:pt>
                <c:pt idx="136">
                  <c:v>0.13600000000000001</c:v>
                </c:pt>
                <c:pt idx="137">
                  <c:v>0.13700000000000001</c:v>
                </c:pt>
                <c:pt idx="138">
                  <c:v>0.13800000000000001</c:v>
                </c:pt>
                <c:pt idx="139">
                  <c:v>0.13900000000000001</c:v>
                </c:pt>
                <c:pt idx="140">
                  <c:v>0.14000000000000001</c:v>
                </c:pt>
                <c:pt idx="141">
                  <c:v>0.14099999999999999</c:v>
                </c:pt>
                <c:pt idx="142">
                  <c:v>0.14199999999999999</c:v>
                </c:pt>
                <c:pt idx="143">
                  <c:v>0.14299999999999999</c:v>
                </c:pt>
                <c:pt idx="144">
                  <c:v>0.14399999999999999</c:v>
                </c:pt>
                <c:pt idx="145">
                  <c:v>0.14499999999999999</c:v>
                </c:pt>
                <c:pt idx="146">
                  <c:v>0.14599999999999999</c:v>
                </c:pt>
                <c:pt idx="147">
                  <c:v>0.14699999999999999</c:v>
                </c:pt>
                <c:pt idx="148">
                  <c:v>0.14799999999999999</c:v>
                </c:pt>
                <c:pt idx="149">
                  <c:v>0.14899999999999999</c:v>
                </c:pt>
                <c:pt idx="150">
                  <c:v>0.15</c:v>
                </c:pt>
                <c:pt idx="151">
                  <c:v>0.151</c:v>
                </c:pt>
                <c:pt idx="152">
                  <c:v>0.152</c:v>
                </c:pt>
                <c:pt idx="153">
                  <c:v>0.153</c:v>
                </c:pt>
                <c:pt idx="154">
                  <c:v>0.154</c:v>
                </c:pt>
                <c:pt idx="155">
                  <c:v>0.155</c:v>
                </c:pt>
                <c:pt idx="156">
                  <c:v>0.156</c:v>
                </c:pt>
                <c:pt idx="157">
                  <c:v>0.157</c:v>
                </c:pt>
                <c:pt idx="158">
                  <c:v>0.158</c:v>
                </c:pt>
                <c:pt idx="159">
                  <c:v>0.159</c:v>
                </c:pt>
                <c:pt idx="160">
                  <c:v>0.16</c:v>
                </c:pt>
                <c:pt idx="161">
                  <c:v>0.161</c:v>
                </c:pt>
                <c:pt idx="162">
                  <c:v>0.16200000000000001</c:v>
                </c:pt>
                <c:pt idx="163">
                  <c:v>0.16300000000000001</c:v>
                </c:pt>
                <c:pt idx="164">
                  <c:v>0.16400000000000001</c:v>
                </c:pt>
                <c:pt idx="165">
                  <c:v>0.16500000000000001</c:v>
                </c:pt>
                <c:pt idx="166">
                  <c:v>0.16600000000000001</c:v>
                </c:pt>
                <c:pt idx="167">
                  <c:v>0.16700000000000001</c:v>
                </c:pt>
                <c:pt idx="168">
                  <c:v>0.16800000000000001</c:v>
                </c:pt>
                <c:pt idx="169">
                  <c:v>0.16900000000000001</c:v>
                </c:pt>
                <c:pt idx="170">
                  <c:v>0.17</c:v>
                </c:pt>
                <c:pt idx="171">
                  <c:v>0.17100000000000001</c:v>
                </c:pt>
                <c:pt idx="172">
                  <c:v>0.17199999999999999</c:v>
                </c:pt>
                <c:pt idx="173">
                  <c:v>0.17299999999999999</c:v>
                </c:pt>
                <c:pt idx="174">
                  <c:v>0.17399999999999999</c:v>
                </c:pt>
                <c:pt idx="175">
                  <c:v>0.17499999999999999</c:v>
                </c:pt>
                <c:pt idx="176">
                  <c:v>0.17599999999999999</c:v>
                </c:pt>
                <c:pt idx="177">
                  <c:v>0.17699999999999999</c:v>
                </c:pt>
                <c:pt idx="178">
                  <c:v>0.17799999999999999</c:v>
                </c:pt>
                <c:pt idx="179">
                  <c:v>0.17899999999999999</c:v>
                </c:pt>
                <c:pt idx="180">
                  <c:v>0.18</c:v>
                </c:pt>
                <c:pt idx="181">
                  <c:v>0.18099999999999999</c:v>
                </c:pt>
                <c:pt idx="182">
                  <c:v>0.182</c:v>
                </c:pt>
                <c:pt idx="183">
                  <c:v>0.183</c:v>
                </c:pt>
                <c:pt idx="184">
                  <c:v>0.184</c:v>
                </c:pt>
                <c:pt idx="185">
                  <c:v>0.185</c:v>
                </c:pt>
                <c:pt idx="186">
                  <c:v>0.186</c:v>
                </c:pt>
                <c:pt idx="187">
                  <c:v>0.187</c:v>
                </c:pt>
                <c:pt idx="188">
                  <c:v>0.188</c:v>
                </c:pt>
                <c:pt idx="189">
                  <c:v>0.189</c:v>
                </c:pt>
                <c:pt idx="190">
                  <c:v>0.19</c:v>
                </c:pt>
                <c:pt idx="191">
                  <c:v>0.191</c:v>
                </c:pt>
                <c:pt idx="192">
                  <c:v>0.192</c:v>
                </c:pt>
                <c:pt idx="193">
                  <c:v>0.193</c:v>
                </c:pt>
                <c:pt idx="194">
                  <c:v>0.19400000000000001</c:v>
                </c:pt>
                <c:pt idx="195">
                  <c:v>0.19500000000000001</c:v>
                </c:pt>
                <c:pt idx="196">
                  <c:v>0.19600000000000001</c:v>
                </c:pt>
                <c:pt idx="197">
                  <c:v>0.19700000000000001</c:v>
                </c:pt>
                <c:pt idx="198">
                  <c:v>0.19800000000000001</c:v>
                </c:pt>
                <c:pt idx="199">
                  <c:v>0.19900000000000001</c:v>
                </c:pt>
                <c:pt idx="200">
                  <c:v>0.2</c:v>
                </c:pt>
                <c:pt idx="201">
                  <c:v>0.20100000000000001</c:v>
                </c:pt>
                <c:pt idx="202">
                  <c:v>0.20200000000000001</c:v>
                </c:pt>
                <c:pt idx="203">
                  <c:v>0.20300000000000001</c:v>
                </c:pt>
                <c:pt idx="204">
                  <c:v>0.20399999999999999</c:v>
                </c:pt>
                <c:pt idx="205">
                  <c:v>0.20499999999999999</c:v>
                </c:pt>
                <c:pt idx="206">
                  <c:v>0.20599999999999999</c:v>
                </c:pt>
                <c:pt idx="207">
                  <c:v>0.20699999999999999</c:v>
                </c:pt>
                <c:pt idx="208">
                  <c:v>0.20799999999999999</c:v>
                </c:pt>
                <c:pt idx="209">
                  <c:v>0.20899999999999999</c:v>
                </c:pt>
                <c:pt idx="210">
                  <c:v>0.21</c:v>
                </c:pt>
                <c:pt idx="211">
                  <c:v>0.21099999999999999</c:v>
                </c:pt>
                <c:pt idx="212">
                  <c:v>0.21199999999999999</c:v>
                </c:pt>
                <c:pt idx="213">
                  <c:v>0.21299999999999999</c:v>
                </c:pt>
                <c:pt idx="214">
                  <c:v>0.214</c:v>
                </c:pt>
                <c:pt idx="215">
                  <c:v>0.215</c:v>
                </c:pt>
                <c:pt idx="216">
                  <c:v>0.216</c:v>
                </c:pt>
                <c:pt idx="217">
                  <c:v>0.217</c:v>
                </c:pt>
                <c:pt idx="218">
                  <c:v>0.218</c:v>
                </c:pt>
                <c:pt idx="219">
                  <c:v>0.219</c:v>
                </c:pt>
                <c:pt idx="220">
                  <c:v>0.22</c:v>
                </c:pt>
                <c:pt idx="221">
                  <c:v>0.221</c:v>
                </c:pt>
                <c:pt idx="222">
                  <c:v>0.222</c:v>
                </c:pt>
                <c:pt idx="223">
                  <c:v>0.223</c:v>
                </c:pt>
                <c:pt idx="224">
                  <c:v>0.224</c:v>
                </c:pt>
                <c:pt idx="225">
                  <c:v>0.22500000000000001</c:v>
                </c:pt>
                <c:pt idx="226">
                  <c:v>0.22600000000000001</c:v>
                </c:pt>
                <c:pt idx="227">
                  <c:v>0.22700000000000001</c:v>
                </c:pt>
                <c:pt idx="228">
                  <c:v>0.22800000000000001</c:v>
                </c:pt>
                <c:pt idx="229">
                  <c:v>0.22900000000000001</c:v>
                </c:pt>
                <c:pt idx="230">
                  <c:v>0.23</c:v>
                </c:pt>
                <c:pt idx="231">
                  <c:v>0.23100000000000001</c:v>
                </c:pt>
                <c:pt idx="232">
                  <c:v>0.23200000000000001</c:v>
                </c:pt>
                <c:pt idx="233">
                  <c:v>0.23300000000000001</c:v>
                </c:pt>
                <c:pt idx="234">
                  <c:v>0.23400000000000001</c:v>
                </c:pt>
                <c:pt idx="235">
                  <c:v>0.23499999999999999</c:v>
                </c:pt>
                <c:pt idx="236">
                  <c:v>0.23599999999999999</c:v>
                </c:pt>
                <c:pt idx="237">
                  <c:v>0.23699999999999999</c:v>
                </c:pt>
                <c:pt idx="238">
                  <c:v>0.23799999999999999</c:v>
                </c:pt>
                <c:pt idx="239">
                  <c:v>0.23899999999999999</c:v>
                </c:pt>
                <c:pt idx="240">
                  <c:v>0.24</c:v>
                </c:pt>
                <c:pt idx="241">
                  <c:v>0.24099999999999999</c:v>
                </c:pt>
                <c:pt idx="242">
                  <c:v>0.24199999999999999</c:v>
                </c:pt>
                <c:pt idx="243">
                  <c:v>0.24299999999999999</c:v>
                </c:pt>
                <c:pt idx="244">
                  <c:v>0.24399999999999999</c:v>
                </c:pt>
                <c:pt idx="245">
                  <c:v>0.245</c:v>
                </c:pt>
                <c:pt idx="246">
                  <c:v>0.246</c:v>
                </c:pt>
                <c:pt idx="247">
                  <c:v>0.247</c:v>
                </c:pt>
                <c:pt idx="248">
                  <c:v>0.248</c:v>
                </c:pt>
                <c:pt idx="249">
                  <c:v>0.249</c:v>
                </c:pt>
                <c:pt idx="250">
                  <c:v>0.25</c:v>
                </c:pt>
                <c:pt idx="251">
                  <c:v>0.251</c:v>
                </c:pt>
                <c:pt idx="252">
                  <c:v>0.252</c:v>
                </c:pt>
                <c:pt idx="253">
                  <c:v>0.253</c:v>
                </c:pt>
                <c:pt idx="254">
                  <c:v>0.254</c:v>
                </c:pt>
                <c:pt idx="255">
                  <c:v>0.255</c:v>
                </c:pt>
                <c:pt idx="256">
                  <c:v>0.25600000000000001</c:v>
                </c:pt>
                <c:pt idx="257">
                  <c:v>0.25700000000000001</c:v>
                </c:pt>
                <c:pt idx="258">
                  <c:v>0.25800000000000001</c:v>
                </c:pt>
                <c:pt idx="259">
                  <c:v>0.25900000000000001</c:v>
                </c:pt>
                <c:pt idx="260">
                  <c:v>0.26</c:v>
                </c:pt>
                <c:pt idx="261">
                  <c:v>0.26100000000000001</c:v>
                </c:pt>
                <c:pt idx="262">
                  <c:v>0.26200000000000001</c:v>
                </c:pt>
                <c:pt idx="263">
                  <c:v>0.26300000000000001</c:v>
                </c:pt>
                <c:pt idx="264">
                  <c:v>0.26400000000000001</c:v>
                </c:pt>
                <c:pt idx="265">
                  <c:v>0.26500000000000001</c:v>
                </c:pt>
                <c:pt idx="266">
                  <c:v>0.26600000000000001</c:v>
                </c:pt>
                <c:pt idx="267">
                  <c:v>0.26700000000000002</c:v>
                </c:pt>
                <c:pt idx="268">
                  <c:v>0.26800000000000002</c:v>
                </c:pt>
                <c:pt idx="269">
                  <c:v>0.26900000000000002</c:v>
                </c:pt>
                <c:pt idx="270">
                  <c:v>0.27</c:v>
                </c:pt>
                <c:pt idx="271">
                  <c:v>0.27100000000000002</c:v>
                </c:pt>
                <c:pt idx="272">
                  <c:v>0.27200000000000002</c:v>
                </c:pt>
                <c:pt idx="273">
                  <c:v>0.27300000000000002</c:v>
                </c:pt>
                <c:pt idx="274">
                  <c:v>0.27400000000000002</c:v>
                </c:pt>
                <c:pt idx="275">
                  <c:v>0.27500000000000002</c:v>
                </c:pt>
                <c:pt idx="276">
                  <c:v>0.27600000000000002</c:v>
                </c:pt>
                <c:pt idx="277">
                  <c:v>0.27700000000000002</c:v>
                </c:pt>
                <c:pt idx="278">
                  <c:v>0.27800000000000002</c:v>
                </c:pt>
                <c:pt idx="279">
                  <c:v>0.27900000000000003</c:v>
                </c:pt>
                <c:pt idx="280">
                  <c:v>0.28000000000000003</c:v>
                </c:pt>
                <c:pt idx="281">
                  <c:v>0.28100000000000003</c:v>
                </c:pt>
                <c:pt idx="282">
                  <c:v>0.28199999999999997</c:v>
                </c:pt>
                <c:pt idx="283">
                  <c:v>0.28299999999999997</c:v>
                </c:pt>
                <c:pt idx="284">
                  <c:v>0.28399999999999997</c:v>
                </c:pt>
                <c:pt idx="285">
                  <c:v>0.28499999999999998</c:v>
                </c:pt>
                <c:pt idx="286">
                  <c:v>0.28599999999999998</c:v>
                </c:pt>
                <c:pt idx="287">
                  <c:v>0.28699999999999998</c:v>
                </c:pt>
                <c:pt idx="288">
                  <c:v>0.28799999999999998</c:v>
                </c:pt>
                <c:pt idx="289">
                  <c:v>0.28899999999999998</c:v>
                </c:pt>
                <c:pt idx="290">
                  <c:v>0.28999999999999998</c:v>
                </c:pt>
                <c:pt idx="291">
                  <c:v>0.29099999999999998</c:v>
                </c:pt>
                <c:pt idx="292">
                  <c:v>0.29199999999999998</c:v>
                </c:pt>
                <c:pt idx="293">
                  <c:v>0.29299999999999998</c:v>
                </c:pt>
                <c:pt idx="294">
                  <c:v>0.29399999999999998</c:v>
                </c:pt>
                <c:pt idx="295">
                  <c:v>0.29499999999999998</c:v>
                </c:pt>
                <c:pt idx="296">
                  <c:v>0.29599999999999999</c:v>
                </c:pt>
                <c:pt idx="297">
                  <c:v>0.29699999999999999</c:v>
                </c:pt>
                <c:pt idx="298">
                  <c:v>0.29799999999999999</c:v>
                </c:pt>
                <c:pt idx="299">
                  <c:v>0.29899999999999999</c:v>
                </c:pt>
                <c:pt idx="300">
                  <c:v>0.3</c:v>
                </c:pt>
                <c:pt idx="301">
                  <c:v>0.30099999999999999</c:v>
                </c:pt>
                <c:pt idx="302">
                  <c:v>0.30199999999999999</c:v>
                </c:pt>
                <c:pt idx="303">
                  <c:v>0.30299999999999999</c:v>
                </c:pt>
                <c:pt idx="304">
                  <c:v>0.30399999999999999</c:v>
                </c:pt>
                <c:pt idx="305">
                  <c:v>0.30499999999999999</c:v>
                </c:pt>
                <c:pt idx="306">
                  <c:v>0.30599999999999999</c:v>
                </c:pt>
                <c:pt idx="307">
                  <c:v>0.307</c:v>
                </c:pt>
                <c:pt idx="308">
                  <c:v>0.308</c:v>
                </c:pt>
                <c:pt idx="309">
                  <c:v>0.309</c:v>
                </c:pt>
                <c:pt idx="310">
                  <c:v>0.31</c:v>
                </c:pt>
                <c:pt idx="311">
                  <c:v>0.311</c:v>
                </c:pt>
                <c:pt idx="312">
                  <c:v>0.312</c:v>
                </c:pt>
                <c:pt idx="313">
                  <c:v>0.313</c:v>
                </c:pt>
                <c:pt idx="314">
                  <c:v>0.314</c:v>
                </c:pt>
                <c:pt idx="315">
                  <c:v>0.315</c:v>
                </c:pt>
                <c:pt idx="316">
                  <c:v>0.316</c:v>
                </c:pt>
                <c:pt idx="317">
                  <c:v>0.317</c:v>
                </c:pt>
                <c:pt idx="318">
                  <c:v>0.318</c:v>
                </c:pt>
                <c:pt idx="319">
                  <c:v>0.31900000000000001</c:v>
                </c:pt>
                <c:pt idx="320">
                  <c:v>0.32</c:v>
                </c:pt>
                <c:pt idx="321">
                  <c:v>0.32100000000000001</c:v>
                </c:pt>
                <c:pt idx="322">
                  <c:v>0.32200000000000001</c:v>
                </c:pt>
                <c:pt idx="323">
                  <c:v>0.32300000000000001</c:v>
                </c:pt>
                <c:pt idx="324">
                  <c:v>0.32400000000000001</c:v>
                </c:pt>
                <c:pt idx="325">
                  <c:v>0.32500000000000001</c:v>
                </c:pt>
                <c:pt idx="326">
                  <c:v>0.32600000000000001</c:v>
                </c:pt>
                <c:pt idx="327">
                  <c:v>0.32700000000000001</c:v>
                </c:pt>
                <c:pt idx="328">
                  <c:v>0.32800000000000001</c:v>
                </c:pt>
                <c:pt idx="329">
                  <c:v>0.32900000000000001</c:v>
                </c:pt>
                <c:pt idx="330">
                  <c:v>0.33</c:v>
                </c:pt>
                <c:pt idx="331">
                  <c:v>0.33100000000000002</c:v>
                </c:pt>
                <c:pt idx="332">
                  <c:v>0.33200000000000002</c:v>
                </c:pt>
                <c:pt idx="333">
                  <c:v>0.33300000000000002</c:v>
                </c:pt>
                <c:pt idx="334">
                  <c:v>0.33400000000000002</c:v>
                </c:pt>
                <c:pt idx="335">
                  <c:v>0.33500000000000002</c:v>
                </c:pt>
                <c:pt idx="336">
                  <c:v>0.33600000000000002</c:v>
                </c:pt>
                <c:pt idx="337">
                  <c:v>0.33700000000000002</c:v>
                </c:pt>
                <c:pt idx="338">
                  <c:v>0.33800000000000002</c:v>
                </c:pt>
                <c:pt idx="339">
                  <c:v>0.33900000000000002</c:v>
                </c:pt>
                <c:pt idx="340">
                  <c:v>0.34</c:v>
                </c:pt>
                <c:pt idx="341">
                  <c:v>0.34100000000000003</c:v>
                </c:pt>
                <c:pt idx="342">
                  <c:v>0.34200000000000003</c:v>
                </c:pt>
                <c:pt idx="343">
                  <c:v>0.34300000000000003</c:v>
                </c:pt>
                <c:pt idx="344">
                  <c:v>0.34399999999999997</c:v>
                </c:pt>
                <c:pt idx="345">
                  <c:v>0.34499999999999997</c:v>
                </c:pt>
                <c:pt idx="346">
                  <c:v>0.34599999999999997</c:v>
                </c:pt>
                <c:pt idx="347">
                  <c:v>0.34699999999999998</c:v>
                </c:pt>
                <c:pt idx="348">
                  <c:v>0.34799999999999998</c:v>
                </c:pt>
                <c:pt idx="349">
                  <c:v>0.34899999999999998</c:v>
                </c:pt>
                <c:pt idx="350">
                  <c:v>0.35</c:v>
                </c:pt>
                <c:pt idx="351">
                  <c:v>0.35099999999999998</c:v>
                </c:pt>
                <c:pt idx="352">
                  <c:v>0.35199999999999998</c:v>
                </c:pt>
                <c:pt idx="353">
                  <c:v>0.35299999999999998</c:v>
                </c:pt>
                <c:pt idx="354">
                  <c:v>0.35399999999999998</c:v>
                </c:pt>
                <c:pt idx="355">
                  <c:v>0.35499999999999998</c:v>
                </c:pt>
                <c:pt idx="356">
                  <c:v>0.35599999999999998</c:v>
                </c:pt>
                <c:pt idx="357">
                  <c:v>0.35699999999999998</c:v>
                </c:pt>
                <c:pt idx="358">
                  <c:v>0.35799999999999998</c:v>
                </c:pt>
                <c:pt idx="359">
                  <c:v>0.35899999999999999</c:v>
                </c:pt>
                <c:pt idx="360">
                  <c:v>0.36</c:v>
                </c:pt>
                <c:pt idx="361">
                  <c:v>0.36099999999999999</c:v>
                </c:pt>
                <c:pt idx="362">
                  <c:v>0.36199999999999999</c:v>
                </c:pt>
                <c:pt idx="363">
                  <c:v>0.36299999999999999</c:v>
                </c:pt>
                <c:pt idx="364">
                  <c:v>0.36399999999999999</c:v>
                </c:pt>
                <c:pt idx="365">
                  <c:v>0.36499999999999999</c:v>
                </c:pt>
                <c:pt idx="366">
                  <c:v>0.36599999999999999</c:v>
                </c:pt>
                <c:pt idx="367">
                  <c:v>0.36699999999999999</c:v>
                </c:pt>
                <c:pt idx="368">
                  <c:v>0.36799999999999999</c:v>
                </c:pt>
                <c:pt idx="369">
                  <c:v>0.36899999999999999</c:v>
                </c:pt>
                <c:pt idx="370">
                  <c:v>0.37</c:v>
                </c:pt>
                <c:pt idx="371">
                  <c:v>0.371</c:v>
                </c:pt>
                <c:pt idx="372">
                  <c:v>0.372</c:v>
                </c:pt>
                <c:pt idx="373">
                  <c:v>0.373</c:v>
                </c:pt>
                <c:pt idx="374">
                  <c:v>0.374</c:v>
                </c:pt>
                <c:pt idx="375">
                  <c:v>0.375</c:v>
                </c:pt>
                <c:pt idx="376">
                  <c:v>0.376</c:v>
                </c:pt>
                <c:pt idx="377">
                  <c:v>0.377</c:v>
                </c:pt>
                <c:pt idx="378">
                  <c:v>0.378</c:v>
                </c:pt>
                <c:pt idx="379">
                  <c:v>0.379</c:v>
                </c:pt>
                <c:pt idx="380">
                  <c:v>0.38</c:v>
                </c:pt>
                <c:pt idx="381">
                  <c:v>0.38100000000000001</c:v>
                </c:pt>
                <c:pt idx="382">
                  <c:v>0.38200000000000001</c:v>
                </c:pt>
                <c:pt idx="383">
                  <c:v>0.38300000000000001</c:v>
                </c:pt>
                <c:pt idx="384">
                  <c:v>0.38400000000000001</c:v>
                </c:pt>
                <c:pt idx="385">
                  <c:v>0.38500000000000001</c:v>
                </c:pt>
                <c:pt idx="386">
                  <c:v>0.38600000000000001</c:v>
                </c:pt>
                <c:pt idx="387">
                  <c:v>0.38700000000000001</c:v>
                </c:pt>
                <c:pt idx="388">
                  <c:v>0.38800000000000001</c:v>
                </c:pt>
                <c:pt idx="389">
                  <c:v>0.38900000000000001</c:v>
                </c:pt>
                <c:pt idx="390">
                  <c:v>0.39</c:v>
                </c:pt>
                <c:pt idx="391">
                  <c:v>0.39100000000000001</c:v>
                </c:pt>
                <c:pt idx="392">
                  <c:v>0.39200000000000002</c:v>
                </c:pt>
                <c:pt idx="393">
                  <c:v>0.39300000000000002</c:v>
                </c:pt>
                <c:pt idx="394">
                  <c:v>0.39400000000000002</c:v>
                </c:pt>
                <c:pt idx="395">
                  <c:v>0.39500000000000002</c:v>
                </c:pt>
                <c:pt idx="396">
                  <c:v>0.39600000000000002</c:v>
                </c:pt>
                <c:pt idx="397">
                  <c:v>0.39700000000000002</c:v>
                </c:pt>
                <c:pt idx="398">
                  <c:v>0.39800000000000002</c:v>
                </c:pt>
                <c:pt idx="399">
                  <c:v>0.39900000000000002</c:v>
                </c:pt>
                <c:pt idx="400">
                  <c:v>0.4</c:v>
                </c:pt>
                <c:pt idx="401">
                  <c:v>0.40100000000000002</c:v>
                </c:pt>
                <c:pt idx="402">
                  <c:v>0.40200000000000002</c:v>
                </c:pt>
                <c:pt idx="403">
                  <c:v>0.40300000000000002</c:v>
                </c:pt>
                <c:pt idx="404">
                  <c:v>0.40400000000000003</c:v>
                </c:pt>
                <c:pt idx="405">
                  <c:v>0.40500000000000003</c:v>
                </c:pt>
                <c:pt idx="406">
                  <c:v>0.40600000000000003</c:v>
                </c:pt>
                <c:pt idx="407">
                  <c:v>0.40699999999999997</c:v>
                </c:pt>
                <c:pt idx="408">
                  <c:v>0.40799999999999997</c:v>
                </c:pt>
                <c:pt idx="409">
                  <c:v>0.40899999999999997</c:v>
                </c:pt>
                <c:pt idx="410">
                  <c:v>0.41</c:v>
                </c:pt>
                <c:pt idx="411">
                  <c:v>0.41099999999999998</c:v>
                </c:pt>
                <c:pt idx="412">
                  <c:v>0.41199999999999998</c:v>
                </c:pt>
                <c:pt idx="413">
                  <c:v>0.41299999999999998</c:v>
                </c:pt>
                <c:pt idx="414">
                  <c:v>0.41399999999999998</c:v>
                </c:pt>
                <c:pt idx="415">
                  <c:v>0.41499999999999998</c:v>
                </c:pt>
                <c:pt idx="416">
                  <c:v>0.41599999999999998</c:v>
                </c:pt>
                <c:pt idx="417">
                  <c:v>0.41699999999999998</c:v>
                </c:pt>
                <c:pt idx="418">
                  <c:v>0.41799999999999998</c:v>
                </c:pt>
                <c:pt idx="419">
                  <c:v>0.41899999999999998</c:v>
                </c:pt>
                <c:pt idx="420">
                  <c:v>0.42</c:v>
                </c:pt>
                <c:pt idx="421">
                  <c:v>0.42099999999999999</c:v>
                </c:pt>
                <c:pt idx="422">
                  <c:v>0.42199999999999999</c:v>
                </c:pt>
                <c:pt idx="423">
                  <c:v>0.42299999999999999</c:v>
                </c:pt>
                <c:pt idx="424">
                  <c:v>0.42399999999999999</c:v>
                </c:pt>
                <c:pt idx="425">
                  <c:v>0.42499999999999999</c:v>
                </c:pt>
                <c:pt idx="426">
                  <c:v>0.42599999999999999</c:v>
                </c:pt>
                <c:pt idx="427">
                  <c:v>0.42699999999999999</c:v>
                </c:pt>
                <c:pt idx="428">
                  <c:v>0.42799999999999999</c:v>
                </c:pt>
                <c:pt idx="429">
                  <c:v>0.42899999999999999</c:v>
                </c:pt>
                <c:pt idx="430">
                  <c:v>0.43</c:v>
                </c:pt>
                <c:pt idx="431">
                  <c:v>0.43099999999999999</c:v>
                </c:pt>
                <c:pt idx="432">
                  <c:v>0.432</c:v>
                </c:pt>
                <c:pt idx="433">
                  <c:v>0.433</c:v>
                </c:pt>
                <c:pt idx="434">
                  <c:v>0.434</c:v>
                </c:pt>
                <c:pt idx="435">
                  <c:v>0.435</c:v>
                </c:pt>
                <c:pt idx="436">
                  <c:v>0.436</c:v>
                </c:pt>
                <c:pt idx="437">
                  <c:v>0.437</c:v>
                </c:pt>
                <c:pt idx="438">
                  <c:v>0.438</c:v>
                </c:pt>
                <c:pt idx="439">
                  <c:v>0.439</c:v>
                </c:pt>
                <c:pt idx="440">
                  <c:v>0.44</c:v>
                </c:pt>
                <c:pt idx="441">
                  <c:v>0.441</c:v>
                </c:pt>
                <c:pt idx="442">
                  <c:v>0.442</c:v>
                </c:pt>
                <c:pt idx="443">
                  <c:v>0.443</c:v>
                </c:pt>
                <c:pt idx="444">
                  <c:v>0.44400000000000001</c:v>
                </c:pt>
                <c:pt idx="445">
                  <c:v>0.44500000000000001</c:v>
                </c:pt>
                <c:pt idx="446">
                  <c:v>0.44600000000000001</c:v>
                </c:pt>
                <c:pt idx="447">
                  <c:v>0.44700000000000001</c:v>
                </c:pt>
                <c:pt idx="448">
                  <c:v>0.44800000000000001</c:v>
                </c:pt>
                <c:pt idx="449">
                  <c:v>0.44900000000000001</c:v>
                </c:pt>
                <c:pt idx="450">
                  <c:v>0.45</c:v>
                </c:pt>
                <c:pt idx="451">
                  <c:v>0.45100000000000001</c:v>
                </c:pt>
                <c:pt idx="452">
                  <c:v>0.45200000000000001</c:v>
                </c:pt>
                <c:pt idx="453">
                  <c:v>0.45300000000000001</c:v>
                </c:pt>
                <c:pt idx="454">
                  <c:v>0.45400000000000001</c:v>
                </c:pt>
                <c:pt idx="455">
                  <c:v>0.45500000000000002</c:v>
                </c:pt>
                <c:pt idx="456">
                  <c:v>0.45600000000000002</c:v>
                </c:pt>
                <c:pt idx="457">
                  <c:v>0.45700000000000002</c:v>
                </c:pt>
                <c:pt idx="458">
                  <c:v>0.45800000000000002</c:v>
                </c:pt>
                <c:pt idx="459">
                  <c:v>0.45900000000000002</c:v>
                </c:pt>
                <c:pt idx="460">
                  <c:v>0.46</c:v>
                </c:pt>
                <c:pt idx="461">
                  <c:v>0.46100000000000002</c:v>
                </c:pt>
                <c:pt idx="462">
                  <c:v>0.46200000000000002</c:v>
                </c:pt>
                <c:pt idx="463">
                  <c:v>0.46300000000000002</c:v>
                </c:pt>
                <c:pt idx="464">
                  <c:v>0.46400000000000002</c:v>
                </c:pt>
                <c:pt idx="465">
                  <c:v>0.46500000000000002</c:v>
                </c:pt>
                <c:pt idx="466">
                  <c:v>0.46600000000000003</c:v>
                </c:pt>
                <c:pt idx="467">
                  <c:v>0.46700000000000003</c:v>
                </c:pt>
                <c:pt idx="468">
                  <c:v>0.46800000000000003</c:v>
                </c:pt>
                <c:pt idx="469">
                  <c:v>0.46899999999999997</c:v>
                </c:pt>
                <c:pt idx="470">
                  <c:v>0.47</c:v>
                </c:pt>
                <c:pt idx="471">
                  <c:v>0.47099999999999997</c:v>
                </c:pt>
                <c:pt idx="472">
                  <c:v>0.47199999999999998</c:v>
                </c:pt>
                <c:pt idx="473">
                  <c:v>0.47299999999999998</c:v>
                </c:pt>
                <c:pt idx="474">
                  <c:v>0.47399999999999998</c:v>
                </c:pt>
                <c:pt idx="475">
                  <c:v>0.47499999999999998</c:v>
                </c:pt>
                <c:pt idx="476">
                  <c:v>0.47599999999999998</c:v>
                </c:pt>
                <c:pt idx="477">
                  <c:v>0.47699999999999998</c:v>
                </c:pt>
                <c:pt idx="478">
                  <c:v>0.47799999999999998</c:v>
                </c:pt>
                <c:pt idx="479">
                  <c:v>0.47899999999999998</c:v>
                </c:pt>
                <c:pt idx="480">
                  <c:v>0.48</c:v>
                </c:pt>
                <c:pt idx="481">
                  <c:v>0.48099999999999998</c:v>
                </c:pt>
                <c:pt idx="482">
                  <c:v>0.48199999999999998</c:v>
                </c:pt>
                <c:pt idx="483">
                  <c:v>0.48299999999999998</c:v>
                </c:pt>
                <c:pt idx="484">
                  <c:v>0.48399999999999999</c:v>
                </c:pt>
                <c:pt idx="485">
                  <c:v>0.48499999999999999</c:v>
                </c:pt>
                <c:pt idx="486">
                  <c:v>0.48599999999999999</c:v>
                </c:pt>
                <c:pt idx="487">
                  <c:v>0.48699999999999999</c:v>
                </c:pt>
                <c:pt idx="488">
                  <c:v>0.48799999999999999</c:v>
                </c:pt>
                <c:pt idx="489">
                  <c:v>0.48899999999999999</c:v>
                </c:pt>
                <c:pt idx="490">
                  <c:v>0.49</c:v>
                </c:pt>
                <c:pt idx="491">
                  <c:v>0.49099999999999999</c:v>
                </c:pt>
                <c:pt idx="492">
                  <c:v>0.49199999999999999</c:v>
                </c:pt>
                <c:pt idx="493">
                  <c:v>0.49299999999999999</c:v>
                </c:pt>
                <c:pt idx="494">
                  <c:v>0.49399999999999999</c:v>
                </c:pt>
                <c:pt idx="495">
                  <c:v>0.495</c:v>
                </c:pt>
                <c:pt idx="496">
                  <c:v>0.496</c:v>
                </c:pt>
                <c:pt idx="497">
                  <c:v>0.497</c:v>
                </c:pt>
                <c:pt idx="498">
                  <c:v>0.498</c:v>
                </c:pt>
                <c:pt idx="499">
                  <c:v>0.499</c:v>
                </c:pt>
                <c:pt idx="500">
                  <c:v>0.5</c:v>
                </c:pt>
                <c:pt idx="501">
                  <c:v>0.501</c:v>
                </c:pt>
                <c:pt idx="502">
                  <c:v>0.502</c:v>
                </c:pt>
                <c:pt idx="503">
                  <c:v>0.503</c:v>
                </c:pt>
                <c:pt idx="504">
                  <c:v>0.504</c:v>
                </c:pt>
                <c:pt idx="505">
                  <c:v>0.505</c:v>
                </c:pt>
                <c:pt idx="506">
                  <c:v>0.50600000000000001</c:v>
                </c:pt>
                <c:pt idx="507">
                  <c:v>0.50700000000000001</c:v>
                </c:pt>
                <c:pt idx="508">
                  <c:v>0.50800000000000001</c:v>
                </c:pt>
                <c:pt idx="509">
                  <c:v>0.50900000000000001</c:v>
                </c:pt>
                <c:pt idx="510">
                  <c:v>0.51</c:v>
                </c:pt>
                <c:pt idx="511">
                  <c:v>0.51100000000000001</c:v>
                </c:pt>
                <c:pt idx="512">
                  <c:v>0.51200000000000001</c:v>
                </c:pt>
                <c:pt idx="513">
                  <c:v>0.51300000000000001</c:v>
                </c:pt>
                <c:pt idx="514">
                  <c:v>0.51400000000000001</c:v>
                </c:pt>
                <c:pt idx="515">
                  <c:v>0.51500000000000001</c:v>
                </c:pt>
                <c:pt idx="516">
                  <c:v>0.51600000000000001</c:v>
                </c:pt>
                <c:pt idx="517">
                  <c:v>0.51700000000000002</c:v>
                </c:pt>
                <c:pt idx="518">
                  <c:v>0.51800000000000002</c:v>
                </c:pt>
                <c:pt idx="519">
                  <c:v>0.51900000000000002</c:v>
                </c:pt>
                <c:pt idx="520">
                  <c:v>0.52</c:v>
                </c:pt>
                <c:pt idx="521">
                  <c:v>0.52100000000000002</c:v>
                </c:pt>
                <c:pt idx="522">
                  <c:v>0.52200000000000002</c:v>
                </c:pt>
                <c:pt idx="523">
                  <c:v>0.52300000000000002</c:v>
                </c:pt>
                <c:pt idx="524">
                  <c:v>0.52400000000000002</c:v>
                </c:pt>
                <c:pt idx="525">
                  <c:v>0.52500000000000002</c:v>
                </c:pt>
                <c:pt idx="526">
                  <c:v>0.52600000000000002</c:v>
                </c:pt>
                <c:pt idx="527">
                  <c:v>0.52700000000000002</c:v>
                </c:pt>
                <c:pt idx="528">
                  <c:v>0.52800000000000002</c:v>
                </c:pt>
                <c:pt idx="529">
                  <c:v>0.52900000000000003</c:v>
                </c:pt>
                <c:pt idx="530">
                  <c:v>0.53</c:v>
                </c:pt>
                <c:pt idx="531">
                  <c:v>0.53100000000000003</c:v>
                </c:pt>
                <c:pt idx="532">
                  <c:v>0.53200000000000003</c:v>
                </c:pt>
                <c:pt idx="533">
                  <c:v>0.53300000000000003</c:v>
                </c:pt>
                <c:pt idx="534">
                  <c:v>0.53400000000000003</c:v>
                </c:pt>
                <c:pt idx="535">
                  <c:v>0.53500000000000003</c:v>
                </c:pt>
                <c:pt idx="536">
                  <c:v>0.53600000000000003</c:v>
                </c:pt>
                <c:pt idx="537">
                  <c:v>0.53700000000000003</c:v>
                </c:pt>
                <c:pt idx="538">
                  <c:v>0.53800000000000003</c:v>
                </c:pt>
                <c:pt idx="539">
                  <c:v>0.53900000000000003</c:v>
                </c:pt>
                <c:pt idx="540">
                  <c:v>0.54</c:v>
                </c:pt>
                <c:pt idx="541">
                  <c:v>0.54100000000000004</c:v>
                </c:pt>
                <c:pt idx="542">
                  <c:v>0.54200000000000004</c:v>
                </c:pt>
                <c:pt idx="543">
                  <c:v>0.54300000000000004</c:v>
                </c:pt>
                <c:pt idx="544">
                  <c:v>0.54400000000000004</c:v>
                </c:pt>
                <c:pt idx="545">
                  <c:v>0.54500000000000004</c:v>
                </c:pt>
                <c:pt idx="546">
                  <c:v>0.54600000000000004</c:v>
                </c:pt>
                <c:pt idx="547">
                  <c:v>0.54700000000000004</c:v>
                </c:pt>
                <c:pt idx="548">
                  <c:v>0.54800000000000004</c:v>
                </c:pt>
                <c:pt idx="549">
                  <c:v>0.54900000000000004</c:v>
                </c:pt>
                <c:pt idx="550">
                  <c:v>0.55000000000000004</c:v>
                </c:pt>
                <c:pt idx="551">
                  <c:v>0.55100000000000005</c:v>
                </c:pt>
                <c:pt idx="552">
                  <c:v>0.55200000000000005</c:v>
                </c:pt>
                <c:pt idx="553">
                  <c:v>0.55300000000000005</c:v>
                </c:pt>
                <c:pt idx="554">
                  <c:v>0.55400000000000005</c:v>
                </c:pt>
                <c:pt idx="555">
                  <c:v>0.55500000000000005</c:v>
                </c:pt>
                <c:pt idx="556">
                  <c:v>0.55600000000000005</c:v>
                </c:pt>
                <c:pt idx="557">
                  <c:v>0.55700000000000005</c:v>
                </c:pt>
                <c:pt idx="558">
                  <c:v>0.55800000000000005</c:v>
                </c:pt>
                <c:pt idx="559">
                  <c:v>0.55900000000000005</c:v>
                </c:pt>
                <c:pt idx="560">
                  <c:v>0.56000000000000005</c:v>
                </c:pt>
                <c:pt idx="561">
                  <c:v>0.56100000000000005</c:v>
                </c:pt>
                <c:pt idx="562">
                  <c:v>0.56200000000000006</c:v>
                </c:pt>
                <c:pt idx="563">
                  <c:v>0.56299999999999994</c:v>
                </c:pt>
                <c:pt idx="564">
                  <c:v>0.56399999999999995</c:v>
                </c:pt>
                <c:pt idx="565">
                  <c:v>0.56499999999999995</c:v>
                </c:pt>
                <c:pt idx="566">
                  <c:v>0.56599999999999995</c:v>
                </c:pt>
                <c:pt idx="567">
                  <c:v>0.56699999999999995</c:v>
                </c:pt>
                <c:pt idx="568">
                  <c:v>0.56799999999999995</c:v>
                </c:pt>
                <c:pt idx="569">
                  <c:v>0.56899999999999995</c:v>
                </c:pt>
                <c:pt idx="570">
                  <c:v>0.56999999999999995</c:v>
                </c:pt>
                <c:pt idx="571">
                  <c:v>0.57099999999999995</c:v>
                </c:pt>
                <c:pt idx="572">
                  <c:v>0.57199999999999995</c:v>
                </c:pt>
                <c:pt idx="573">
                  <c:v>0.57299999999999995</c:v>
                </c:pt>
                <c:pt idx="574">
                  <c:v>0.57399999999999995</c:v>
                </c:pt>
                <c:pt idx="575">
                  <c:v>0.57499999999999996</c:v>
                </c:pt>
                <c:pt idx="576">
                  <c:v>0.57599999999999996</c:v>
                </c:pt>
                <c:pt idx="577">
                  <c:v>0.57699999999999996</c:v>
                </c:pt>
                <c:pt idx="578">
                  <c:v>0.57799999999999996</c:v>
                </c:pt>
                <c:pt idx="579">
                  <c:v>0.57899999999999996</c:v>
                </c:pt>
                <c:pt idx="580">
                  <c:v>0.57999999999999996</c:v>
                </c:pt>
                <c:pt idx="581">
                  <c:v>0.58099999999999996</c:v>
                </c:pt>
                <c:pt idx="582">
                  <c:v>0.58199999999999996</c:v>
                </c:pt>
                <c:pt idx="583">
                  <c:v>0.58299999999999996</c:v>
                </c:pt>
                <c:pt idx="584">
                  <c:v>0.58399999999999996</c:v>
                </c:pt>
                <c:pt idx="585">
                  <c:v>0.58499999999999996</c:v>
                </c:pt>
                <c:pt idx="586">
                  <c:v>0.58599999999999997</c:v>
                </c:pt>
                <c:pt idx="587">
                  <c:v>0.58699999999999997</c:v>
                </c:pt>
                <c:pt idx="588">
                  <c:v>0.58799999999999997</c:v>
                </c:pt>
                <c:pt idx="589">
                  <c:v>0.58899999999999997</c:v>
                </c:pt>
                <c:pt idx="590">
                  <c:v>0.59</c:v>
                </c:pt>
                <c:pt idx="591">
                  <c:v>0.59099999999999997</c:v>
                </c:pt>
                <c:pt idx="592">
                  <c:v>0.59199999999999997</c:v>
                </c:pt>
                <c:pt idx="593">
                  <c:v>0.59299999999999997</c:v>
                </c:pt>
                <c:pt idx="594">
                  <c:v>0.59399999999999997</c:v>
                </c:pt>
                <c:pt idx="595">
                  <c:v>0.59499999999999997</c:v>
                </c:pt>
                <c:pt idx="596">
                  <c:v>0.59599999999999997</c:v>
                </c:pt>
                <c:pt idx="597">
                  <c:v>0.59699999999999998</c:v>
                </c:pt>
                <c:pt idx="598">
                  <c:v>0.59799999999999998</c:v>
                </c:pt>
                <c:pt idx="599">
                  <c:v>0.59899999999999998</c:v>
                </c:pt>
                <c:pt idx="600">
                  <c:v>0.6</c:v>
                </c:pt>
                <c:pt idx="601">
                  <c:v>0.60099999999999998</c:v>
                </c:pt>
                <c:pt idx="602">
                  <c:v>0.60199999999999998</c:v>
                </c:pt>
                <c:pt idx="603">
                  <c:v>0.60299999999999998</c:v>
                </c:pt>
                <c:pt idx="604">
                  <c:v>0.60399999999999998</c:v>
                </c:pt>
                <c:pt idx="605">
                  <c:v>0.60499999999999998</c:v>
                </c:pt>
                <c:pt idx="606">
                  <c:v>0.60599999999999998</c:v>
                </c:pt>
                <c:pt idx="607">
                  <c:v>0.60699999999999998</c:v>
                </c:pt>
                <c:pt idx="608">
                  <c:v>0.60799999999999998</c:v>
                </c:pt>
                <c:pt idx="609">
                  <c:v>0.60899999999999999</c:v>
                </c:pt>
                <c:pt idx="610">
                  <c:v>0.61</c:v>
                </c:pt>
                <c:pt idx="611">
                  <c:v>0.61099999999999999</c:v>
                </c:pt>
                <c:pt idx="612">
                  <c:v>0.61199999999999999</c:v>
                </c:pt>
                <c:pt idx="613">
                  <c:v>0.61299999999999999</c:v>
                </c:pt>
                <c:pt idx="614">
                  <c:v>0.61399999999999999</c:v>
                </c:pt>
                <c:pt idx="615">
                  <c:v>0.61499999999999999</c:v>
                </c:pt>
                <c:pt idx="616">
                  <c:v>0.61599999999999999</c:v>
                </c:pt>
                <c:pt idx="617">
                  <c:v>0.61699999999999999</c:v>
                </c:pt>
                <c:pt idx="618">
                  <c:v>0.61799999999999999</c:v>
                </c:pt>
                <c:pt idx="619">
                  <c:v>0.61899999999999999</c:v>
                </c:pt>
                <c:pt idx="620">
                  <c:v>0.62</c:v>
                </c:pt>
                <c:pt idx="621">
                  <c:v>0.621</c:v>
                </c:pt>
                <c:pt idx="622">
                  <c:v>0.622</c:v>
                </c:pt>
                <c:pt idx="623">
                  <c:v>0.623</c:v>
                </c:pt>
                <c:pt idx="624">
                  <c:v>0.624</c:v>
                </c:pt>
                <c:pt idx="625">
                  <c:v>0.625</c:v>
                </c:pt>
                <c:pt idx="626">
                  <c:v>0.626</c:v>
                </c:pt>
                <c:pt idx="627">
                  <c:v>0.627</c:v>
                </c:pt>
                <c:pt idx="628">
                  <c:v>0.628</c:v>
                </c:pt>
                <c:pt idx="629">
                  <c:v>0.629</c:v>
                </c:pt>
                <c:pt idx="630">
                  <c:v>0.63</c:v>
                </c:pt>
                <c:pt idx="631">
                  <c:v>0.63100000000000001</c:v>
                </c:pt>
                <c:pt idx="632">
                  <c:v>0.63200000000000001</c:v>
                </c:pt>
                <c:pt idx="633">
                  <c:v>0.63300000000000001</c:v>
                </c:pt>
                <c:pt idx="634">
                  <c:v>0.63400000000000001</c:v>
                </c:pt>
                <c:pt idx="635">
                  <c:v>0.63500000000000001</c:v>
                </c:pt>
                <c:pt idx="636">
                  <c:v>0.63600000000000001</c:v>
                </c:pt>
                <c:pt idx="637">
                  <c:v>0.63700000000000001</c:v>
                </c:pt>
                <c:pt idx="638">
                  <c:v>0.63800000000000001</c:v>
                </c:pt>
                <c:pt idx="639">
                  <c:v>0.63900000000000001</c:v>
                </c:pt>
                <c:pt idx="640">
                  <c:v>0.64</c:v>
                </c:pt>
                <c:pt idx="641">
                  <c:v>0.64100000000000001</c:v>
                </c:pt>
                <c:pt idx="642">
                  <c:v>0.64200000000000002</c:v>
                </c:pt>
                <c:pt idx="643">
                  <c:v>0.64300000000000002</c:v>
                </c:pt>
                <c:pt idx="644">
                  <c:v>0.64400000000000002</c:v>
                </c:pt>
                <c:pt idx="645">
                  <c:v>0.64500000000000002</c:v>
                </c:pt>
                <c:pt idx="646">
                  <c:v>0.64600000000000002</c:v>
                </c:pt>
                <c:pt idx="647">
                  <c:v>0.64700000000000002</c:v>
                </c:pt>
                <c:pt idx="648">
                  <c:v>0.64800000000000002</c:v>
                </c:pt>
                <c:pt idx="649">
                  <c:v>0.64900000000000002</c:v>
                </c:pt>
                <c:pt idx="650">
                  <c:v>0.65</c:v>
                </c:pt>
                <c:pt idx="651">
                  <c:v>0.65100000000000002</c:v>
                </c:pt>
                <c:pt idx="652">
                  <c:v>0.65200000000000002</c:v>
                </c:pt>
                <c:pt idx="653">
                  <c:v>0.65300000000000002</c:v>
                </c:pt>
                <c:pt idx="654">
                  <c:v>0.65400000000000003</c:v>
                </c:pt>
                <c:pt idx="655">
                  <c:v>0.65500000000000003</c:v>
                </c:pt>
                <c:pt idx="656">
                  <c:v>0.65600000000000003</c:v>
                </c:pt>
                <c:pt idx="657">
                  <c:v>0.65700000000000003</c:v>
                </c:pt>
                <c:pt idx="658">
                  <c:v>0.65800000000000003</c:v>
                </c:pt>
                <c:pt idx="659">
                  <c:v>0.65900000000000003</c:v>
                </c:pt>
                <c:pt idx="660">
                  <c:v>0.66</c:v>
                </c:pt>
                <c:pt idx="661">
                  <c:v>0.66100000000000003</c:v>
                </c:pt>
                <c:pt idx="662">
                  <c:v>0.66200000000000003</c:v>
                </c:pt>
                <c:pt idx="663">
                  <c:v>0.66300000000000003</c:v>
                </c:pt>
                <c:pt idx="664">
                  <c:v>0.66400000000000003</c:v>
                </c:pt>
                <c:pt idx="665">
                  <c:v>0.66500000000000004</c:v>
                </c:pt>
                <c:pt idx="666">
                  <c:v>0.66600000000000004</c:v>
                </c:pt>
                <c:pt idx="667">
                  <c:v>0.66700000000000004</c:v>
                </c:pt>
                <c:pt idx="668">
                  <c:v>0.66800000000000004</c:v>
                </c:pt>
                <c:pt idx="669">
                  <c:v>0.66900000000000004</c:v>
                </c:pt>
                <c:pt idx="670">
                  <c:v>0.67</c:v>
                </c:pt>
                <c:pt idx="671">
                  <c:v>0.67100000000000004</c:v>
                </c:pt>
                <c:pt idx="672">
                  <c:v>0.67200000000000004</c:v>
                </c:pt>
                <c:pt idx="673">
                  <c:v>0.67300000000000004</c:v>
                </c:pt>
                <c:pt idx="674">
                  <c:v>0.67400000000000004</c:v>
                </c:pt>
                <c:pt idx="675">
                  <c:v>0.67500000000000004</c:v>
                </c:pt>
                <c:pt idx="676">
                  <c:v>0.67600000000000005</c:v>
                </c:pt>
                <c:pt idx="677">
                  <c:v>0.67700000000000005</c:v>
                </c:pt>
                <c:pt idx="678">
                  <c:v>0.67800000000000005</c:v>
                </c:pt>
                <c:pt idx="679">
                  <c:v>0.67900000000000005</c:v>
                </c:pt>
                <c:pt idx="680">
                  <c:v>0.68</c:v>
                </c:pt>
                <c:pt idx="681">
                  <c:v>0.68100000000000005</c:v>
                </c:pt>
                <c:pt idx="682">
                  <c:v>0.68200000000000005</c:v>
                </c:pt>
                <c:pt idx="683">
                  <c:v>0.68300000000000005</c:v>
                </c:pt>
                <c:pt idx="684">
                  <c:v>0.68400000000000005</c:v>
                </c:pt>
                <c:pt idx="685">
                  <c:v>0.68500000000000005</c:v>
                </c:pt>
                <c:pt idx="686">
                  <c:v>0.68600000000000005</c:v>
                </c:pt>
                <c:pt idx="687">
                  <c:v>0.68700000000000006</c:v>
                </c:pt>
                <c:pt idx="688">
                  <c:v>0.68799999999999994</c:v>
                </c:pt>
                <c:pt idx="689">
                  <c:v>0.68899999999999995</c:v>
                </c:pt>
                <c:pt idx="690">
                  <c:v>0.69</c:v>
                </c:pt>
                <c:pt idx="691">
                  <c:v>0.69099999999999995</c:v>
                </c:pt>
                <c:pt idx="692">
                  <c:v>0.69199999999999995</c:v>
                </c:pt>
                <c:pt idx="693">
                  <c:v>0.69299999999999995</c:v>
                </c:pt>
                <c:pt idx="694">
                  <c:v>0.69399999999999995</c:v>
                </c:pt>
                <c:pt idx="695">
                  <c:v>0.69499999999999995</c:v>
                </c:pt>
                <c:pt idx="696">
                  <c:v>0.69599999999999995</c:v>
                </c:pt>
                <c:pt idx="697">
                  <c:v>0.69699999999999995</c:v>
                </c:pt>
                <c:pt idx="698">
                  <c:v>0.69799999999999995</c:v>
                </c:pt>
                <c:pt idx="699">
                  <c:v>0.69899999999999995</c:v>
                </c:pt>
                <c:pt idx="700">
                  <c:v>0.7</c:v>
                </c:pt>
                <c:pt idx="701">
                  <c:v>0.70099999999999996</c:v>
                </c:pt>
                <c:pt idx="702">
                  <c:v>0.70199999999999996</c:v>
                </c:pt>
                <c:pt idx="703">
                  <c:v>0.70299999999999996</c:v>
                </c:pt>
                <c:pt idx="704">
                  <c:v>0.70399999999999996</c:v>
                </c:pt>
                <c:pt idx="705">
                  <c:v>0.70499999999999996</c:v>
                </c:pt>
                <c:pt idx="706">
                  <c:v>0.70599999999999996</c:v>
                </c:pt>
                <c:pt idx="707">
                  <c:v>0.70699999999999996</c:v>
                </c:pt>
                <c:pt idx="708">
                  <c:v>0.70799999999999996</c:v>
                </c:pt>
                <c:pt idx="709">
                  <c:v>0.70899999999999996</c:v>
                </c:pt>
                <c:pt idx="710">
                  <c:v>0.71</c:v>
                </c:pt>
                <c:pt idx="711">
                  <c:v>0.71099999999999997</c:v>
                </c:pt>
                <c:pt idx="712">
                  <c:v>0.71199999999999997</c:v>
                </c:pt>
                <c:pt idx="713">
                  <c:v>0.71299999999999997</c:v>
                </c:pt>
                <c:pt idx="714">
                  <c:v>0.71399999999999997</c:v>
                </c:pt>
                <c:pt idx="715">
                  <c:v>0.71499999999999997</c:v>
                </c:pt>
                <c:pt idx="716">
                  <c:v>0.71599999999999997</c:v>
                </c:pt>
                <c:pt idx="717">
                  <c:v>0.71699999999999997</c:v>
                </c:pt>
                <c:pt idx="718">
                  <c:v>0.71799999999999997</c:v>
                </c:pt>
                <c:pt idx="719">
                  <c:v>0.71899999999999997</c:v>
                </c:pt>
                <c:pt idx="720">
                  <c:v>0.72</c:v>
                </c:pt>
                <c:pt idx="721">
                  <c:v>0.72099999999999997</c:v>
                </c:pt>
                <c:pt idx="722">
                  <c:v>0.72199999999999998</c:v>
                </c:pt>
                <c:pt idx="723">
                  <c:v>0.72299999999999998</c:v>
                </c:pt>
                <c:pt idx="724">
                  <c:v>0.72399999999999998</c:v>
                </c:pt>
                <c:pt idx="725">
                  <c:v>0.72499999999999998</c:v>
                </c:pt>
                <c:pt idx="726">
                  <c:v>0.72599999999999998</c:v>
                </c:pt>
                <c:pt idx="727">
                  <c:v>0.72699999999999998</c:v>
                </c:pt>
                <c:pt idx="728">
                  <c:v>0.72799999999999998</c:v>
                </c:pt>
                <c:pt idx="729">
                  <c:v>0.72899999999999998</c:v>
                </c:pt>
                <c:pt idx="730">
                  <c:v>0.73</c:v>
                </c:pt>
                <c:pt idx="731">
                  <c:v>0.73099999999999998</c:v>
                </c:pt>
                <c:pt idx="732">
                  <c:v>0.73199999999999998</c:v>
                </c:pt>
                <c:pt idx="733">
                  <c:v>0.73299999999999998</c:v>
                </c:pt>
                <c:pt idx="734">
                  <c:v>0.73399999999999999</c:v>
                </c:pt>
                <c:pt idx="735">
                  <c:v>0.73499999999999999</c:v>
                </c:pt>
                <c:pt idx="736">
                  <c:v>0.73599999999999999</c:v>
                </c:pt>
                <c:pt idx="737">
                  <c:v>0.73699999999999999</c:v>
                </c:pt>
                <c:pt idx="738">
                  <c:v>0.73799999999999999</c:v>
                </c:pt>
                <c:pt idx="739">
                  <c:v>0.73899999999999999</c:v>
                </c:pt>
                <c:pt idx="740">
                  <c:v>0.74</c:v>
                </c:pt>
                <c:pt idx="741">
                  <c:v>0.74099999999999999</c:v>
                </c:pt>
                <c:pt idx="742">
                  <c:v>0.74199999999999999</c:v>
                </c:pt>
                <c:pt idx="743">
                  <c:v>0.74299999999999999</c:v>
                </c:pt>
                <c:pt idx="744">
                  <c:v>0.74399999999999999</c:v>
                </c:pt>
                <c:pt idx="745">
                  <c:v>0.745</c:v>
                </c:pt>
                <c:pt idx="746">
                  <c:v>0.746</c:v>
                </c:pt>
                <c:pt idx="747">
                  <c:v>0.747</c:v>
                </c:pt>
                <c:pt idx="748">
                  <c:v>0.748</c:v>
                </c:pt>
                <c:pt idx="749">
                  <c:v>0.749</c:v>
                </c:pt>
                <c:pt idx="750">
                  <c:v>0.75</c:v>
                </c:pt>
                <c:pt idx="751">
                  <c:v>0.751</c:v>
                </c:pt>
                <c:pt idx="752">
                  <c:v>0.752</c:v>
                </c:pt>
                <c:pt idx="753">
                  <c:v>0.753</c:v>
                </c:pt>
                <c:pt idx="754">
                  <c:v>0.754</c:v>
                </c:pt>
                <c:pt idx="755">
                  <c:v>0.755</c:v>
                </c:pt>
                <c:pt idx="756">
                  <c:v>0.75600000000000001</c:v>
                </c:pt>
                <c:pt idx="757">
                  <c:v>0.75700000000000001</c:v>
                </c:pt>
                <c:pt idx="758">
                  <c:v>0.75800000000000001</c:v>
                </c:pt>
                <c:pt idx="759">
                  <c:v>0.75900000000000001</c:v>
                </c:pt>
                <c:pt idx="760">
                  <c:v>0.76</c:v>
                </c:pt>
                <c:pt idx="761">
                  <c:v>0.76100000000000001</c:v>
                </c:pt>
                <c:pt idx="762">
                  <c:v>0.76200000000000001</c:v>
                </c:pt>
                <c:pt idx="763">
                  <c:v>0.76300000000000001</c:v>
                </c:pt>
                <c:pt idx="764">
                  <c:v>0.76400000000000001</c:v>
                </c:pt>
                <c:pt idx="765">
                  <c:v>0.76500000000000001</c:v>
                </c:pt>
                <c:pt idx="766">
                  <c:v>0.76600000000000001</c:v>
                </c:pt>
                <c:pt idx="767">
                  <c:v>0.76700000000000002</c:v>
                </c:pt>
                <c:pt idx="768">
                  <c:v>0.76800000000000002</c:v>
                </c:pt>
                <c:pt idx="769">
                  <c:v>0.76900000000000002</c:v>
                </c:pt>
                <c:pt idx="770">
                  <c:v>0.77</c:v>
                </c:pt>
                <c:pt idx="771">
                  <c:v>0.77100000000000002</c:v>
                </c:pt>
                <c:pt idx="772">
                  <c:v>0.77200000000000002</c:v>
                </c:pt>
                <c:pt idx="773">
                  <c:v>0.77300000000000002</c:v>
                </c:pt>
                <c:pt idx="774">
                  <c:v>0.77400000000000002</c:v>
                </c:pt>
                <c:pt idx="775">
                  <c:v>0.77500000000000002</c:v>
                </c:pt>
                <c:pt idx="776">
                  <c:v>0.77600000000000002</c:v>
                </c:pt>
                <c:pt idx="777">
                  <c:v>0.77700000000000002</c:v>
                </c:pt>
                <c:pt idx="778">
                  <c:v>0.77800000000000002</c:v>
                </c:pt>
                <c:pt idx="779">
                  <c:v>0.77900000000000003</c:v>
                </c:pt>
                <c:pt idx="780">
                  <c:v>0.78</c:v>
                </c:pt>
                <c:pt idx="781">
                  <c:v>0.78100000000000003</c:v>
                </c:pt>
                <c:pt idx="782">
                  <c:v>0.78200000000000003</c:v>
                </c:pt>
                <c:pt idx="783">
                  <c:v>0.78300000000000003</c:v>
                </c:pt>
                <c:pt idx="784">
                  <c:v>0.78400000000000003</c:v>
                </c:pt>
                <c:pt idx="785">
                  <c:v>0.78500000000000003</c:v>
                </c:pt>
                <c:pt idx="786">
                  <c:v>0.78600000000000003</c:v>
                </c:pt>
                <c:pt idx="787">
                  <c:v>0.78700000000000003</c:v>
                </c:pt>
                <c:pt idx="788">
                  <c:v>0.78800000000000003</c:v>
                </c:pt>
                <c:pt idx="789">
                  <c:v>0.78900000000000003</c:v>
                </c:pt>
                <c:pt idx="790">
                  <c:v>0.79</c:v>
                </c:pt>
                <c:pt idx="791">
                  <c:v>0.79100000000000004</c:v>
                </c:pt>
                <c:pt idx="792">
                  <c:v>0.79200000000000004</c:v>
                </c:pt>
                <c:pt idx="793">
                  <c:v>0.79300000000000004</c:v>
                </c:pt>
                <c:pt idx="794">
                  <c:v>0.79400000000000004</c:v>
                </c:pt>
                <c:pt idx="795">
                  <c:v>0.79500000000000004</c:v>
                </c:pt>
                <c:pt idx="796">
                  <c:v>0.79600000000000004</c:v>
                </c:pt>
                <c:pt idx="797">
                  <c:v>0.79700000000000004</c:v>
                </c:pt>
                <c:pt idx="798">
                  <c:v>0.79800000000000004</c:v>
                </c:pt>
                <c:pt idx="799">
                  <c:v>0.79900000000000004</c:v>
                </c:pt>
                <c:pt idx="800">
                  <c:v>0.8</c:v>
                </c:pt>
                <c:pt idx="801">
                  <c:v>0.80100000000000005</c:v>
                </c:pt>
                <c:pt idx="802">
                  <c:v>0.80200000000000005</c:v>
                </c:pt>
                <c:pt idx="803">
                  <c:v>0.80300000000000005</c:v>
                </c:pt>
                <c:pt idx="804">
                  <c:v>0.80400000000000005</c:v>
                </c:pt>
                <c:pt idx="805">
                  <c:v>0.80500000000000005</c:v>
                </c:pt>
                <c:pt idx="806">
                  <c:v>0.80600000000000005</c:v>
                </c:pt>
                <c:pt idx="807">
                  <c:v>0.80700000000000005</c:v>
                </c:pt>
                <c:pt idx="808">
                  <c:v>0.80800000000000005</c:v>
                </c:pt>
                <c:pt idx="809">
                  <c:v>0.80900000000000005</c:v>
                </c:pt>
                <c:pt idx="810">
                  <c:v>0.81</c:v>
                </c:pt>
                <c:pt idx="811">
                  <c:v>0.81100000000000005</c:v>
                </c:pt>
                <c:pt idx="812">
                  <c:v>0.81200000000000006</c:v>
                </c:pt>
                <c:pt idx="813">
                  <c:v>0.81299999999999994</c:v>
                </c:pt>
                <c:pt idx="814">
                  <c:v>0.81399999999999995</c:v>
                </c:pt>
                <c:pt idx="815">
                  <c:v>0.81499999999999995</c:v>
                </c:pt>
                <c:pt idx="816">
                  <c:v>0.81599999999999995</c:v>
                </c:pt>
                <c:pt idx="817">
                  <c:v>0.81699999999999995</c:v>
                </c:pt>
                <c:pt idx="818">
                  <c:v>0.81799999999999995</c:v>
                </c:pt>
                <c:pt idx="819">
                  <c:v>0.81899999999999995</c:v>
                </c:pt>
                <c:pt idx="820">
                  <c:v>0.82</c:v>
                </c:pt>
                <c:pt idx="821">
                  <c:v>0.82099999999999995</c:v>
                </c:pt>
                <c:pt idx="822">
                  <c:v>0.82199999999999995</c:v>
                </c:pt>
                <c:pt idx="823">
                  <c:v>0.82299999999999995</c:v>
                </c:pt>
                <c:pt idx="824">
                  <c:v>0.82399999999999995</c:v>
                </c:pt>
                <c:pt idx="825">
                  <c:v>0.82499999999999996</c:v>
                </c:pt>
                <c:pt idx="826">
                  <c:v>0.82599999999999996</c:v>
                </c:pt>
                <c:pt idx="827">
                  <c:v>0.82699999999999996</c:v>
                </c:pt>
                <c:pt idx="828">
                  <c:v>0.82799999999999996</c:v>
                </c:pt>
                <c:pt idx="829">
                  <c:v>0.82899999999999996</c:v>
                </c:pt>
                <c:pt idx="830">
                  <c:v>0.83</c:v>
                </c:pt>
                <c:pt idx="831">
                  <c:v>0.83099999999999996</c:v>
                </c:pt>
                <c:pt idx="832">
                  <c:v>0.83199999999999996</c:v>
                </c:pt>
                <c:pt idx="833">
                  <c:v>0.83299999999999996</c:v>
                </c:pt>
                <c:pt idx="834">
                  <c:v>0.83399999999999996</c:v>
                </c:pt>
                <c:pt idx="835">
                  <c:v>0.83499999999999996</c:v>
                </c:pt>
                <c:pt idx="836">
                  <c:v>0.83599999999999997</c:v>
                </c:pt>
                <c:pt idx="837">
                  <c:v>0.83699999999999997</c:v>
                </c:pt>
                <c:pt idx="838">
                  <c:v>0.83799999999999997</c:v>
                </c:pt>
                <c:pt idx="839">
                  <c:v>0.83899999999999997</c:v>
                </c:pt>
                <c:pt idx="840">
                  <c:v>0.84</c:v>
                </c:pt>
                <c:pt idx="841">
                  <c:v>0.84099999999999997</c:v>
                </c:pt>
                <c:pt idx="842">
                  <c:v>0.84199999999999997</c:v>
                </c:pt>
                <c:pt idx="843">
                  <c:v>0.84299999999999997</c:v>
                </c:pt>
                <c:pt idx="844">
                  <c:v>0.84399999999999997</c:v>
                </c:pt>
                <c:pt idx="845">
                  <c:v>0.84499999999999997</c:v>
                </c:pt>
                <c:pt idx="846">
                  <c:v>0.84599999999999997</c:v>
                </c:pt>
                <c:pt idx="847">
                  <c:v>0.84699999999999998</c:v>
                </c:pt>
                <c:pt idx="848">
                  <c:v>0.84799999999999998</c:v>
                </c:pt>
                <c:pt idx="849">
                  <c:v>0.84899999999999998</c:v>
                </c:pt>
                <c:pt idx="850">
                  <c:v>0.85</c:v>
                </c:pt>
                <c:pt idx="851">
                  <c:v>0.85099999999999998</c:v>
                </c:pt>
                <c:pt idx="852">
                  <c:v>0.85199999999999998</c:v>
                </c:pt>
                <c:pt idx="853">
                  <c:v>0.85299999999999998</c:v>
                </c:pt>
                <c:pt idx="854">
                  <c:v>0.85399999999999998</c:v>
                </c:pt>
                <c:pt idx="855">
                  <c:v>0.85499999999999998</c:v>
                </c:pt>
                <c:pt idx="856">
                  <c:v>0.85599999999999998</c:v>
                </c:pt>
                <c:pt idx="857">
                  <c:v>0.85699999999999998</c:v>
                </c:pt>
                <c:pt idx="858">
                  <c:v>0.85799999999999998</c:v>
                </c:pt>
                <c:pt idx="859">
                  <c:v>0.85899999999999999</c:v>
                </c:pt>
                <c:pt idx="860">
                  <c:v>0.86</c:v>
                </c:pt>
                <c:pt idx="861">
                  <c:v>0.86099999999999999</c:v>
                </c:pt>
                <c:pt idx="862">
                  <c:v>0.86199999999999999</c:v>
                </c:pt>
                <c:pt idx="863">
                  <c:v>0.86299999999999999</c:v>
                </c:pt>
                <c:pt idx="864">
                  <c:v>0.86399999999999999</c:v>
                </c:pt>
                <c:pt idx="865">
                  <c:v>0.86499999999999999</c:v>
                </c:pt>
                <c:pt idx="866">
                  <c:v>0.86599999999999999</c:v>
                </c:pt>
                <c:pt idx="867">
                  <c:v>0.86699999999999999</c:v>
                </c:pt>
                <c:pt idx="868">
                  <c:v>0.86799999999999999</c:v>
                </c:pt>
                <c:pt idx="869">
                  <c:v>0.86899999999999999</c:v>
                </c:pt>
                <c:pt idx="870">
                  <c:v>0.87</c:v>
                </c:pt>
                <c:pt idx="871">
                  <c:v>0.871</c:v>
                </c:pt>
                <c:pt idx="872">
                  <c:v>0.872</c:v>
                </c:pt>
                <c:pt idx="873">
                  <c:v>0.873</c:v>
                </c:pt>
                <c:pt idx="874">
                  <c:v>0.874</c:v>
                </c:pt>
                <c:pt idx="875">
                  <c:v>0.875</c:v>
                </c:pt>
                <c:pt idx="876">
                  <c:v>0.876</c:v>
                </c:pt>
                <c:pt idx="877">
                  <c:v>0.877</c:v>
                </c:pt>
                <c:pt idx="878">
                  <c:v>0.878</c:v>
                </c:pt>
                <c:pt idx="879">
                  <c:v>0.879</c:v>
                </c:pt>
                <c:pt idx="880">
                  <c:v>0.88</c:v>
                </c:pt>
                <c:pt idx="881">
                  <c:v>0.88100000000000001</c:v>
                </c:pt>
                <c:pt idx="882">
                  <c:v>0.88200000000000001</c:v>
                </c:pt>
                <c:pt idx="883">
                  <c:v>0.88300000000000001</c:v>
                </c:pt>
                <c:pt idx="884">
                  <c:v>0.88400000000000001</c:v>
                </c:pt>
                <c:pt idx="885">
                  <c:v>0.88500000000000001</c:v>
                </c:pt>
                <c:pt idx="886">
                  <c:v>0.88600000000000001</c:v>
                </c:pt>
                <c:pt idx="887">
                  <c:v>0.88700000000000001</c:v>
                </c:pt>
                <c:pt idx="888">
                  <c:v>0.88800000000000001</c:v>
                </c:pt>
                <c:pt idx="889">
                  <c:v>0.88900000000000001</c:v>
                </c:pt>
                <c:pt idx="890">
                  <c:v>0.89</c:v>
                </c:pt>
                <c:pt idx="891">
                  <c:v>0.89100000000000001</c:v>
                </c:pt>
                <c:pt idx="892">
                  <c:v>0.89200000000000002</c:v>
                </c:pt>
                <c:pt idx="893">
                  <c:v>0.89300000000000002</c:v>
                </c:pt>
                <c:pt idx="894">
                  <c:v>0.89400000000000002</c:v>
                </c:pt>
                <c:pt idx="895">
                  <c:v>0.89500000000000002</c:v>
                </c:pt>
                <c:pt idx="896">
                  <c:v>0.89600000000000002</c:v>
                </c:pt>
                <c:pt idx="897">
                  <c:v>0.89700000000000002</c:v>
                </c:pt>
                <c:pt idx="898">
                  <c:v>0.89800000000000002</c:v>
                </c:pt>
                <c:pt idx="899">
                  <c:v>0.89900000000000002</c:v>
                </c:pt>
                <c:pt idx="900">
                  <c:v>0.9</c:v>
                </c:pt>
                <c:pt idx="901">
                  <c:v>0.90100000000000002</c:v>
                </c:pt>
                <c:pt idx="902">
                  <c:v>0.90200000000000002</c:v>
                </c:pt>
                <c:pt idx="903">
                  <c:v>0.90300000000000002</c:v>
                </c:pt>
                <c:pt idx="904">
                  <c:v>0.90400000000000003</c:v>
                </c:pt>
                <c:pt idx="905">
                  <c:v>0.90500000000000003</c:v>
                </c:pt>
                <c:pt idx="906">
                  <c:v>0.90600000000000003</c:v>
                </c:pt>
                <c:pt idx="907">
                  <c:v>0.90700000000000003</c:v>
                </c:pt>
                <c:pt idx="908">
                  <c:v>0.90800000000000003</c:v>
                </c:pt>
                <c:pt idx="909">
                  <c:v>0.90900000000000003</c:v>
                </c:pt>
                <c:pt idx="910">
                  <c:v>0.91</c:v>
                </c:pt>
                <c:pt idx="911">
                  <c:v>0.91100000000000003</c:v>
                </c:pt>
                <c:pt idx="912">
                  <c:v>0.91200000000000003</c:v>
                </c:pt>
                <c:pt idx="913">
                  <c:v>0.91300000000000003</c:v>
                </c:pt>
                <c:pt idx="914">
                  <c:v>0.91400000000000003</c:v>
                </c:pt>
                <c:pt idx="915">
                  <c:v>0.91500000000000004</c:v>
                </c:pt>
                <c:pt idx="916">
                  <c:v>0.91600000000000004</c:v>
                </c:pt>
                <c:pt idx="917">
                  <c:v>0.91700000000000004</c:v>
                </c:pt>
                <c:pt idx="918">
                  <c:v>0.91800000000000004</c:v>
                </c:pt>
                <c:pt idx="919">
                  <c:v>0.91900000000000004</c:v>
                </c:pt>
                <c:pt idx="920">
                  <c:v>0.92</c:v>
                </c:pt>
                <c:pt idx="921">
                  <c:v>0.92100000000000004</c:v>
                </c:pt>
                <c:pt idx="922">
                  <c:v>0.92200000000000004</c:v>
                </c:pt>
                <c:pt idx="923">
                  <c:v>0.92300000000000004</c:v>
                </c:pt>
                <c:pt idx="924">
                  <c:v>0.92400000000000004</c:v>
                </c:pt>
                <c:pt idx="925">
                  <c:v>0.92500000000000004</c:v>
                </c:pt>
                <c:pt idx="926">
                  <c:v>0.92600000000000005</c:v>
                </c:pt>
                <c:pt idx="927">
                  <c:v>0.92700000000000005</c:v>
                </c:pt>
                <c:pt idx="928">
                  <c:v>0.92800000000000005</c:v>
                </c:pt>
                <c:pt idx="929">
                  <c:v>0.92900000000000005</c:v>
                </c:pt>
                <c:pt idx="930">
                  <c:v>0.93</c:v>
                </c:pt>
                <c:pt idx="931">
                  <c:v>0.93100000000000005</c:v>
                </c:pt>
                <c:pt idx="932">
                  <c:v>0.93200000000000005</c:v>
                </c:pt>
                <c:pt idx="933">
                  <c:v>0.93300000000000005</c:v>
                </c:pt>
                <c:pt idx="934">
                  <c:v>0.93400000000000005</c:v>
                </c:pt>
                <c:pt idx="935">
                  <c:v>0.93500000000000005</c:v>
                </c:pt>
                <c:pt idx="936">
                  <c:v>0.93600000000000005</c:v>
                </c:pt>
                <c:pt idx="937">
                  <c:v>0.93700000000000006</c:v>
                </c:pt>
                <c:pt idx="938">
                  <c:v>0.93799999999999994</c:v>
                </c:pt>
                <c:pt idx="939">
                  <c:v>0.93899999999999995</c:v>
                </c:pt>
                <c:pt idx="940">
                  <c:v>0.94</c:v>
                </c:pt>
                <c:pt idx="941">
                  <c:v>0.94099999999999995</c:v>
                </c:pt>
                <c:pt idx="942">
                  <c:v>0.94199999999999995</c:v>
                </c:pt>
                <c:pt idx="943">
                  <c:v>0.94299999999999995</c:v>
                </c:pt>
                <c:pt idx="944">
                  <c:v>0.94399999999999995</c:v>
                </c:pt>
                <c:pt idx="945">
                  <c:v>0.94499999999999995</c:v>
                </c:pt>
                <c:pt idx="946">
                  <c:v>0.94599999999999995</c:v>
                </c:pt>
                <c:pt idx="947">
                  <c:v>0.94699999999999995</c:v>
                </c:pt>
                <c:pt idx="948">
                  <c:v>0.94799999999999995</c:v>
                </c:pt>
                <c:pt idx="949">
                  <c:v>0.94899999999999995</c:v>
                </c:pt>
                <c:pt idx="950">
                  <c:v>0.95</c:v>
                </c:pt>
                <c:pt idx="951">
                  <c:v>0.95099999999999996</c:v>
                </c:pt>
                <c:pt idx="952">
                  <c:v>0.95199999999999996</c:v>
                </c:pt>
                <c:pt idx="953">
                  <c:v>0.95299999999999996</c:v>
                </c:pt>
                <c:pt idx="954">
                  <c:v>0.95399999999999996</c:v>
                </c:pt>
                <c:pt idx="955">
                  <c:v>0.95499999999999996</c:v>
                </c:pt>
                <c:pt idx="956">
                  <c:v>0.95599999999999996</c:v>
                </c:pt>
                <c:pt idx="957">
                  <c:v>0.95699999999999996</c:v>
                </c:pt>
                <c:pt idx="958">
                  <c:v>0.95799999999999996</c:v>
                </c:pt>
                <c:pt idx="959">
                  <c:v>0.95899999999999996</c:v>
                </c:pt>
                <c:pt idx="960">
                  <c:v>0.96</c:v>
                </c:pt>
                <c:pt idx="961">
                  <c:v>0.96099999999999997</c:v>
                </c:pt>
                <c:pt idx="962">
                  <c:v>0.96199999999999997</c:v>
                </c:pt>
                <c:pt idx="963">
                  <c:v>0.96299999999999997</c:v>
                </c:pt>
                <c:pt idx="964">
                  <c:v>0.96399999999999997</c:v>
                </c:pt>
                <c:pt idx="965">
                  <c:v>0.96499999999999997</c:v>
                </c:pt>
                <c:pt idx="966">
                  <c:v>0.96599999999999997</c:v>
                </c:pt>
                <c:pt idx="967">
                  <c:v>0.96699999999999997</c:v>
                </c:pt>
                <c:pt idx="968">
                  <c:v>0.96799999999999997</c:v>
                </c:pt>
                <c:pt idx="969">
                  <c:v>0.96899999999999997</c:v>
                </c:pt>
                <c:pt idx="970">
                  <c:v>0.97</c:v>
                </c:pt>
                <c:pt idx="971">
                  <c:v>0.97099999999999997</c:v>
                </c:pt>
                <c:pt idx="972">
                  <c:v>0.97199999999999998</c:v>
                </c:pt>
                <c:pt idx="973">
                  <c:v>0.97299999999999998</c:v>
                </c:pt>
                <c:pt idx="974">
                  <c:v>0.97399999999999998</c:v>
                </c:pt>
                <c:pt idx="975">
                  <c:v>0.97499999999999998</c:v>
                </c:pt>
                <c:pt idx="976">
                  <c:v>0.97599999999999998</c:v>
                </c:pt>
                <c:pt idx="977">
                  <c:v>0.97699999999999998</c:v>
                </c:pt>
                <c:pt idx="978">
                  <c:v>0.97799999999999998</c:v>
                </c:pt>
                <c:pt idx="979">
                  <c:v>0.97899999999999998</c:v>
                </c:pt>
                <c:pt idx="980">
                  <c:v>0.98</c:v>
                </c:pt>
                <c:pt idx="981">
                  <c:v>0.98099999999999998</c:v>
                </c:pt>
                <c:pt idx="982">
                  <c:v>0.98199999999999998</c:v>
                </c:pt>
                <c:pt idx="983">
                  <c:v>0.98299999999999998</c:v>
                </c:pt>
                <c:pt idx="984">
                  <c:v>0.98399999999999999</c:v>
                </c:pt>
                <c:pt idx="985">
                  <c:v>0.98499999999999999</c:v>
                </c:pt>
                <c:pt idx="986">
                  <c:v>0.98599999999999999</c:v>
                </c:pt>
                <c:pt idx="987">
                  <c:v>0.98699999999999999</c:v>
                </c:pt>
                <c:pt idx="988">
                  <c:v>0.98799999999999999</c:v>
                </c:pt>
                <c:pt idx="989">
                  <c:v>0.98899999999999999</c:v>
                </c:pt>
                <c:pt idx="990">
                  <c:v>0.99</c:v>
                </c:pt>
                <c:pt idx="991">
                  <c:v>0.99099999999999999</c:v>
                </c:pt>
                <c:pt idx="992">
                  <c:v>0.99199999999999999</c:v>
                </c:pt>
                <c:pt idx="993">
                  <c:v>0.99299999999999999</c:v>
                </c:pt>
                <c:pt idx="994">
                  <c:v>0.99399999999999999</c:v>
                </c:pt>
                <c:pt idx="995">
                  <c:v>0.995</c:v>
                </c:pt>
                <c:pt idx="996">
                  <c:v>0.996</c:v>
                </c:pt>
                <c:pt idx="997">
                  <c:v>0.997</c:v>
                </c:pt>
                <c:pt idx="998">
                  <c:v>0.998</c:v>
                </c:pt>
                <c:pt idx="999">
                  <c:v>0.999</c:v>
                </c:pt>
                <c:pt idx="1000">
                  <c:v>1</c:v>
                </c:pt>
              </c:numCache>
            </c:numRef>
          </c:xVal>
          <c:yVal>
            <c:numRef>
              <c:f>Sheet1!$C$2:$C$1002</c:f>
              <c:numCache>
                <c:formatCode>General</c:formatCode>
                <c:ptCount val="1001"/>
                <c:pt idx="0">
                  <c:v>0</c:v>
                </c:pt>
                <c:pt idx="1">
                  <c:v>4.0000000000000001E-3</c:v>
                </c:pt>
                <c:pt idx="2">
                  <c:v>8.0000000000000002E-3</c:v>
                </c:pt>
                <c:pt idx="3">
                  <c:v>1.2E-2</c:v>
                </c:pt>
                <c:pt idx="4">
                  <c:v>1.6E-2</c:v>
                </c:pt>
                <c:pt idx="5">
                  <c:v>0.02</c:v>
                </c:pt>
                <c:pt idx="6">
                  <c:v>2.4E-2</c:v>
                </c:pt>
                <c:pt idx="7">
                  <c:v>2.8000000000000001E-2</c:v>
                </c:pt>
                <c:pt idx="8">
                  <c:v>3.2000000000000001E-2</c:v>
                </c:pt>
                <c:pt idx="9">
                  <c:v>3.5999999999999997E-2</c:v>
                </c:pt>
                <c:pt idx="10">
                  <c:v>0.04</c:v>
                </c:pt>
                <c:pt idx="11">
                  <c:v>4.3999999999999997E-2</c:v>
                </c:pt>
                <c:pt idx="12">
                  <c:v>4.8000000000000001E-2</c:v>
                </c:pt>
                <c:pt idx="13">
                  <c:v>5.1999999999999998E-2</c:v>
                </c:pt>
                <c:pt idx="14">
                  <c:v>5.6000000000000001E-2</c:v>
                </c:pt>
                <c:pt idx="15">
                  <c:v>0.06</c:v>
                </c:pt>
                <c:pt idx="16">
                  <c:v>6.4000000000000001E-2</c:v>
                </c:pt>
                <c:pt idx="17">
                  <c:v>6.8000000000000005E-2</c:v>
                </c:pt>
                <c:pt idx="18">
                  <c:v>7.1999999999999995E-2</c:v>
                </c:pt>
                <c:pt idx="19">
                  <c:v>7.5999999999999998E-2</c:v>
                </c:pt>
                <c:pt idx="20">
                  <c:v>0.08</c:v>
                </c:pt>
                <c:pt idx="21">
                  <c:v>8.4000000000000005E-2</c:v>
                </c:pt>
                <c:pt idx="22">
                  <c:v>8.7999999999999995E-2</c:v>
                </c:pt>
                <c:pt idx="23">
                  <c:v>9.1999999999999998E-2</c:v>
                </c:pt>
                <c:pt idx="24">
                  <c:v>9.6000000000000002E-2</c:v>
                </c:pt>
                <c:pt idx="25">
                  <c:v>0.1</c:v>
                </c:pt>
                <c:pt idx="26">
                  <c:v>0.104</c:v>
                </c:pt>
                <c:pt idx="27">
                  <c:v>0.108</c:v>
                </c:pt>
                <c:pt idx="28">
                  <c:v>0.112</c:v>
                </c:pt>
                <c:pt idx="29">
                  <c:v>0.11600000000000001</c:v>
                </c:pt>
                <c:pt idx="30">
                  <c:v>0.12</c:v>
                </c:pt>
                <c:pt idx="31">
                  <c:v>0.124</c:v>
                </c:pt>
                <c:pt idx="32">
                  <c:v>0.128</c:v>
                </c:pt>
                <c:pt idx="33">
                  <c:v>0.13200000000000001</c:v>
                </c:pt>
                <c:pt idx="34">
                  <c:v>0.13600000000000001</c:v>
                </c:pt>
                <c:pt idx="35">
                  <c:v>0.14000000000000001</c:v>
                </c:pt>
                <c:pt idx="36">
                  <c:v>0.14399999999999999</c:v>
                </c:pt>
                <c:pt idx="37">
                  <c:v>0.14799999999999999</c:v>
                </c:pt>
                <c:pt idx="38">
                  <c:v>0.152</c:v>
                </c:pt>
                <c:pt idx="39">
                  <c:v>0.156</c:v>
                </c:pt>
                <c:pt idx="40">
                  <c:v>0.16</c:v>
                </c:pt>
                <c:pt idx="41">
                  <c:v>0.16400000000000001</c:v>
                </c:pt>
                <c:pt idx="42">
                  <c:v>0.16800000000000001</c:v>
                </c:pt>
                <c:pt idx="43">
                  <c:v>0.17199999999999999</c:v>
                </c:pt>
                <c:pt idx="44">
                  <c:v>0.17599999999999999</c:v>
                </c:pt>
                <c:pt idx="45">
                  <c:v>0.18</c:v>
                </c:pt>
                <c:pt idx="46">
                  <c:v>0.184</c:v>
                </c:pt>
                <c:pt idx="47">
                  <c:v>0.188</c:v>
                </c:pt>
                <c:pt idx="48">
                  <c:v>0.192</c:v>
                </c:pt>
                <c:pt idx="49">
                  <c:v>0.19600000000000001</c:v>
                </c:pt>
                <c:pt idx="50">
                  <c:v>0.2</c:v>
                </c:pt>
                <c:pt idx="51">
                  <c:v>0.20399999999999999</c:v>
                </c:pt>
                <c:pt idx="52">
                  <c:v>0.20799999999999999</c:v>
                </c:pt>
                <c:pt idx="53">
                  <c:v>0.21199999999999999</c:v>
                </c:pt>
                <c:pt idx="54">
                  <c:v>0.216</c:v>
                </c:pt>
                <c:pt idx="55">
                  <c:v>0.22</c:v>
                </c:pt>
                <c:pt idx="56">
                  <c:v>0.224</c:v>
                </c:pt>
                <c:pt idx="57">
                  <c:v>0.22800000000000001</c:v>
                </c:pt>
                <c:pt idx="58">
                  <c:v>0.23200000000000001</c:v>
                </c:pt>
                <c:pt idx="59">
                  <c:v>0.23599999999999999</c:v>
                </c:pt>
                <c:pt idx="60">
                  <c:v>0.24</c:v>
                </c:pt>
                <c:pt idx="61">
                  <c:v>0.24399999999999999</c:v>
                </c:pt>
                <c:pt idx="62">
                  <c:v>0.248</c:v>
                </c:pt>
                <c:pt idx="63">
                  <c:v>0.252</c:v>
                </c:pt>
                <c:pt idx="64">
                  <c:v>0.25600000000000001</c:v>
                </c:pt>
                <c:pt idx="65">
                  <c:v>0.26</c:v>
                </c:pt>
                <c:pt idx="66">
                  <c:v>0.26400000000000001</c:v>
                </c:pt>
                <c:pt idx="67">
                  <c:v>0.26800000000000002</c:v>
                </c:pt>
                <c:pt idx="68">
                  <c:v>0.27200000000000002</c:v>
                </c:pt>
                <c:pt idx="69">
                  <c:v>0.27600000000000002</c:v>
                </c:pt>
                <c:pt idx="70">
                  <c:v>0.28000000000000003</c:v>
                </c:pt>
                <c:pt idx="71">
                  <c:v>0.28399999999999997</c:v>
                </c:pt>
                <c:pt idx="72">
                  <c:v>0.28799999999999998</c:v>
                </c:pt>
                <c:pt idx="73">
                  <c:v>0.29199999999999998</c:v>
                </c:pt>
                <c:pt idx="74">
                  <c:v>0.29599999999999999</c:v>
                </c:pt>
                <c:pt idx="75">
                  <c:v>0.3</c:v>
                </c:pt>
                <c:pt idx="76">
                  <c:v>0.30399999999999999</c:v>
                </c:pt>
                <c:pt idx="77">
                  <c:v>0.308</c:v>
                </c:pt>
                <c:pt idx="78">
                  <c:v>0.312</c:v>
                </c:pt>
                <c:pt idx="79">
                  <c:v>0.316</c:v>
                </c:pt>
                <c:pt idx="80">
                  <c:v>0.32</c:v>
                </c:pt>
                <c:pt idx="81">
                  <c:v>0.32400000000000001</c:v>
                </c:pt>
                <c:pt idx="82">
                  <c:v>0.32800000000000001</c:v>
                </c:pt>
                <c:pt idx="83">
                  <c:v>0.33200000000000002</c:v>
                </c:pt>
                <c:pt idx="84">
                  <c:v>0.33600000000000002</c:v>
                </c:pt>
                <c:pt idx="85">
                  <c:v>0.34</c:v>
                </c:pt>
                <c:pt idx="86">
                  <c:v>0.34399999999999997</c:v>
                </c:pt>
                <c:pt idx="87">
                  <c:v>0.34799999999999998</c:v>
                </c:pt>
                <c:pt idx="88">
                  <c:v>0.35199999999999998</c:v>
                </c:pt>
                <c:pt idx="89">
                  <c:v>0.35599999999999998</c:v>
                </c:pt>
                <c:pt idx="90">
                  <c:v>0.36</c:v>
                </c:pt>
                <c:pt idx="91">
                  <c:v>0.36399999999999999</c:v>
                </c:pt>
                <c:pt idx="92">
                  <c:v>0.36799999999999999</c:v>
                </c:pt>
                <c:pt idx="93">
                  <c:v>0.372</c:v>
                </c:pt>
                <c:pt idx="94">
                  <c:v>0.376</c:v>
                </c:pt>
                <c:pt idx="95">
                  <c:v>0.38</c:v>
                </c:pt>
                <c:pt idx="96">
                  <c:v>0.38400000000000001</c:v>
                </c:pt>
                <c:pt idx="97">
                  <c:v>0.38800000000000001</c:v>
                </c:pt>
                <c:pt idx="98">
                  <c:v>0.39200000000000002</c:v>
                </c:pt>
                <c:pt idx="99">
                  <c:v>0.39600000000000002</c:v>
                </c:pt>
                <c:pt idx="100">
                  <c:v>0.4</c:v>
                </c:pt>
                <c:pt idx="101">
                  <c:v>0.40400000000000003</c:v>
                </c:pt>
                <c:pt idx="102">
                  <c:v>0.40799999999999997</c:v>
                </c:pt>
                <c:pt idx="103">
                  <c:v>0.41199999999999998</c:v>
                </c:pt>
                <c:pt idx="104">
                  <c:v>0.41599999999999998</c:v>
                </c:pt>
                <c:pt idx="105">
                  <c:v>0.42</c:v>
                </c:pt>
                <c:pt idx="106">
                  <c:v>0.42399999999999999</c:v>
                </c:pt>
                <c:pt idx="107">
                  <c:v>0.42799999999999999</c:v>
                </c:pt>
                <c:pt idx="108">
                  <c:v>0.432</c:v>
                </c:pt>
                <c:pt idx="109">
                  <c:v>0.436</c:v>
                </c:pt>
                <c:pt idx="110">
                  <c:v>0.44</c:v>
                </c:pt>
                <c:pt idx="111">
                  <c:v>0.44400000000000001</c:v>
                </c:pt>
                <c:pt idx="112">
                  <c:v>0.44800000000000001</c:v>
                </c:pt>
                <c:pt idx="113">
                  <c:v>0.45200000000000001</c:v>
                </c:pt>
                <c:pt idx="114">
                  <c:v>0.45600000000000002</c:v>
                </c:pt>
                <c:pt idx="115">
                  <c:v>0.46</c:v>
                </c:pt>
                <c:pt idx="116">
                  <c:v>0.46400000000000002</c:v>
                </c:pt>
                <c:pt idx="117">
                  <c:v>0.46800000000000003</c:v>
                </c:pt>
                <c:pt idx="118">
                  <c:v>0.47199999999999998</c:v>
                </c:pt>
                <c:pt idx="119">
                  <c:v>0.47599999999999998</c:v>
                </c:pt>
                <c:pt idx="120">
                  <c:v>0.48</c:v>
                </c:pt>
                <c:pt idx="121">
                  <c:v>0.48399999999999999</c:v>
                </c:pt>
                <c:pt idx="122">
                  <c:v>0.48799999999999999</c:v>
                </c:pt>
                <c:pt idx="123">
                  <c:v>0.49199999999999999</c:v>
                </c:pt>
                <c:pt idx="124">
                  <c:v>0.496</c:v>
                </c:pt>
                <c:pt idx="125">
                  <c:v>0.5</c:v>
                </c:pt>
                <c:pt idx="126">
                  <c:v>0.504</c:v>
                </c:pt>
                <c:pt idx="127">
                  <c:v>0.50800000000000001</c:v>
                </c:pt>
                <c:pt idx="128">
                  <c:v>0.51200000000000001</c:v>
                </c:pt>
                <c:pt idx="129">
                  <c:v>0.51600000000000001</c:v>
                </c:pt>
                <c:pt idx="130">
                  <c:v>0.52</c:v>
                </c:pt>
                <c:pt idx="131">
                  <c:v>0.52400000000000002</c:v>
                </c:pt>
                <c:pt idx="132">
                  <c:v>0.52800000000000002</c:v>
                </c:pt>
                <c:pt idx="133">
                  <c:v>0.53200000000000003</c:v>
                </c:pt>
                <c:pt idx="134">
                  <c:v>0.53600000000000003</c:v>
                </c:pt>
                <c:pt idx="135">
                  <c:v>0.54</c:v>
                </c:pt>
                <c:pt idx="136">
                  <c:v>0.54400000000000004</c:v>
                </c:pt>
                <c:pt idx="137">
                  <c:v>0.54800000000000004</c:v>
                </c:pt>
                <c:pt idx="138">
                  <c:v>0.55200000000000005</c:v>
                </c:pt>
                <c:pt idx="139">
                  <c:v>0.55600000000000005</c:v>
                </c:pt>
                <c:pt idx="140">
                  <c:v>0.56000000000000005</c:v>
                </c:pt>
                <c:pt idx="141">
                  <c:v>0.56399999999999995</c:v>
                </c:pt>
                <c:pt idx="142">
                  <c:v>0.56799999999999995</c:v>
                </c:pt>
                <c:pt idx="143">
                  <c:v>0.57199999999999995</c:v>
                </c:pt>
                <c:pt idx="144">
                  <c:v>0.57599999999999996</c:v>
                </c:pt>
                <c:pt idx="145">
                  <c:v>0.57999999999999996</c:v>
                </c:pt>
                <c:pt idx="146">
                  <c:v>0.58399999999999996</c:v>
                </c:pt>
                <c:pt idx="147">
                  <c:v>0.58799999999999997</c:v>
                </c:pt>
                <c:pt idx="148">
                  <c:v>0.59199999999999997</c:v>
                </c:pt>
                <c:pt idx="149">
                  <c:v>0.59599999999999997</c:v>
                </c:pt>
                <c:pt idx="150">
                  <c:v>0.6</c:v>
                </c:pt>
                <c:pt idx="151">
                  <c:v>0.60399999999999998</c:v>
                </c:pt>
                <c:pt idx="152">
                  <c:v>0.60799999999999998</c:v>
                </c:pt>
                <c:pt idx="153">
                  <c:v>0.61199999999999999</c:v>
                </c:pt>
                <c:pt idx="154">
                  <c:v>0.61599999999999999</c:v>
                </c:pt>
                <c:pt idx="155">
                  <c:v>0.62</c:v>
                </c:pt>
                <c:pt idx="156">
                  <c:v>0.624</c:v>
                </c:pt>
                <c:pt idx="157">
                  <c:v>0.628</c:v>
                </c:pt>
                <c:pt idx="158">
                  <c:v>0.63200000000000001</c:v>
                </c:pt>
                <c:pt idx="159">
                  <c:v>0.63600000000000001</c:v>
                </c:pt>
                <c:pt idx="160">
                  <c:v>0.64</c:v>
                </c:pt>
                <c:pt idx="161">
                  <c:v>0.64400000000000002</c:v>
                </c:pt>
                <c:pt idx="162">
                  <c:v>0.64800000000000002</c:v>
                </c:pt>
                <c:pt idx="163">
                  <c:v>0.65200000000000002</c:v>
                </c:pt>
                <c:pt idx="164">
                  <c:v>0.65600000000000003</c:v>
                </c:pt>
                <c:pt idx="165">
                  <c:v>0.66</c:v>
                </c:pt>
                <c:pt idx="166">
                  <c:v>0.66400000000000003</c:v>
                </c:pt>
                <c:pt idx="167">
                  <c:v>0.66800000000000004</c:v>
                </c:pt>
                <c:pt idx="168">
                  <c:v>0.67200000000000004</c:v>
                </c:pt>
                <c:pt idx="169">
                  <c:v>0.67600000000000005</c:v>
                </c:pt>
                <c:pt idx="170">
                  <c:v>0.68</c:v>
                </c:pt>
                <c:pt idx="171">
                  <c:v>0.68400000000000005</c:v>
                </c:pt>
                <c:pt idx="172">
                  <c:v>0.68799999999999994</c:v>
                </c:pt>
                <c:pt idx="173">
                  <c:v>0.69199999999999995</c:v>
                </c:pt>
                <c:pt idx="174">
                  <c:v>0.69599999999999995</c:v>
                </c:pt>
                <c:pt idx="175">
                  <c:v>0.7</c:v>
                </c:pt>
                <c:pt idx="176">
                  <c:v>0.70399999999999996</c:v>
                </c:pt>
                <c:pt idx="177">
                  <c:v>0.70799999999999996</c:v>
                </c:pt>
                <c:pt idx="178">
                  <c:v>0.71199999999999997</c:v>
                </c:pt>
                <c:pt idx="179">
                  <c:v>0.71599999999999997</c:v>
                </c:pt>
                <c:pt idx="180">
                  <c:v>0.72</c:v>
                </c:pt>
                <c:pt idx="181">
                  <c:v>0.72399999999999998</c:v>
                </c:pt>
                <c:pt idx="182">
                  <c:v>0.72799999999999998</c:v>
                </c:pt>
                <c:pt idx="183">
                  <c:v>0.73199999999999998</c:v>
                </c:pt>
                <c:pt idx="184">
                  <c:v>0.73599999999999999</c:v>
                </c:pt>
                <c:pt idx="185">
                  <c:v>0.74</c:v>
                </c:pt>
                <c:pt idx="186">
                  <c:v>0.74399999999999999</c:v>
                </c:pt>
                <c:pt idx="187">
                  <c:v>0.748</c:v>
                </c:pt>
                <c:pt idx="188">
                  <c:v>0.752</c:v>
                </c:pt>
                <c:pt idx="189">
                  <c:v>0.75600000000000001</c:v>
                </c:pt>
                <c:pt idx="190">
                  <c:v>0.76</c:v>
                </c:pt>
                <c:pt idx="191">
                  <c:v>0.76400000000000001</c:v>
                </c:pt>
                <c:pt idx="192">
                  <c:v>0.76800000000000002</c:v>
                </c:pt>
                <c:pt idx="193">
                  <c:v>0.77200000000000002</c:v>
                </c:pt>
                <c:pt idx="194">
                  <c:v>0.77600000000000002</c:v>
                </c:pt>
                <c:pt idx="195">
                  <c:v>0.78</c:v>
                </c:pt>
                <c:pt idx="196">
                  <c:v>0.78400000000000003</c:v>
                </c:pt>
                <c:pt idx="197">
                  <c:v>0.78800000000000003</c:v>
                </c:pt>
                <c:pt idx="198">
                  <c:v>0.79200000000000004</c:v>
                </c:pt>
                <c:pt idx="199">
                  <c:v>0.79600000000000004</c:v>
                </c:pt>
                <c:pt idx="200">
                  <c:v>0.8</c:v>
                </c:pt>
                <c:pt idx="201">
                  <c:v>0.80400000000000005</c:v>
                </c:pt>
                <c:pt idx="202">
                  <c:v>0.80800000000000005</c:v>
                </c:pt>
                <c:pt idx="203">
                  <c:v>0.81200000000000006</c:v>
                </c:pt>
                <c:pt idx="204">
                  <c:v>0.81599999999999995</c:v>
                </c:pt>
                <c:pt idx="205">
                  <c:v>0.82</c:v>
                </c:pt>
                <c:pt idx="206">
                  <c:v>0.82399999999999995</c:v>
                </c:pt>
                <c:pt idx="207">
                  <c:v>0.82799999999999996</c:v>
                </c:pt>
                <c:pt idx="208">
                  <c:v>0.83199999999999996</c:v>
                </c:pt>
                <c:pt idx="209">
                  <c:v>0.83599999999999997</c:v>
                </c:pt>
                <c:pt idx="210">
                  <c:v>0.84</c:v>
                </c:pt>
                <c:pt idx="211">
                  <c:v>0.84399999999999997</c:v>
                </c:pt>
                <c:pt idx="212">
                  <c:v>0.84799999999999998</c:v>
                </c:pt>
                <c:pt idx="213">
                  <c:v>0.85199999999999998</c:v>
                </c:pt>
                <c:pt idx="214">
                  <c:v>0.85599999999999998</c:v>
                </c:pt>
                <c:pt idx="215">
                  <c:v>0.86</c:v>
                </c:pt>
                <c:pt idx="216">
                  <c:v>0.86399999999999999</c:v>
                </c:pt>
                <c:pt idx="217">
                  <c:v>0.86799999999999999</c:v>
                </c:pt>
                <c:pt idx="218">
                  <c:v>0.872</c:v>
                </c:pt>
                <c:pt idx="219">
                  <c:v>0.876</c:v>
                </c:pt>
                <c:pt idx="220">
                  <c:v>0.88</c:v>
                </c:pt>
                <c:pt idx="221">
                  <c:v>0.88400000000000001</c:v>
                </c:pt>
                <c:pt idx="222">
                  <c:v>0.88800000000000001</c:v>
                </c:pt>
                <c:pt idx="223">
                  <c:v>0.89200000000000002</c:v>
                </c:pt>
                <c:pt idx="224">
                  <c:v>0.89600000000000002</c:v>
                </c:pt>
                <c:pt idx="225">
                  <c:v>0.9</c:v>
                </c:pt>
                <c:pt idx="226">
                  <c:v>0.90400000000000003</c:v>
                </c:pt>
                <c:pt idx="227">
                  <c:v>0.90800000000000003</c:v>
                </c:pt>
                <c:pt idx="228">
                  <c:v>0.91200000000000003</c:v>
                </c:pt>
                <c:pt idx="229">
                  <c:v>0.91600000000000004</c:v>
                </c:pt>
                <c:pt idx="230">
                  <c:v>0.92</c:v>
                </c:pt>
                <c:pt idx="231">
                  <c:v>0.92400000000000004</c:v>
                </c:pt>
                <c:pt idx="232">
                  <c:v>0.92800000000000005</c:v>
                </c:pt>
                <c:pt idx="233">
                  <c:v>0.93200000000000005</c:v>
                </c:pt>
                <c:pt idx="234">
                  <c:v>0.93600000000000005</c:v>
                </c:pt>
                <c:pt idx="235">
                  <c:v>0.94</c:v>
                </c:pt>
                <c:pt idx="236">
                  <c:v>0.94399999999999995</c:v>
                </c:pt>
                <c:pt idx="237">
                  <c:v>0.94799999999999995</c:v>
                </c:pt>
                <c:pt idx="238">
                  <c:v>0.95199999999999996</c:v>
                </c:pt>
                <c:pt idx="239">
                  <c:v>0.95599999999999996</c:v>
                </c:pt>
                <c:pt idx="240">
                  <c:v>0.96</c:v>
                </c:pt>
                <c:pt idx="241">
                  <c:v>0.96399999999999997</c:v>
                </c:pt>
                <c:pt idx="242">
                  <c:v>0.96799999999999997</c:v>
                </c:pt>
                <c:pt idx="243">
                  <c:v>0.97199999999999998</c:v>
                </c:pt>
                <c:pt idx="244">
                  <c:v>0.97599999999999998</c:v>
                </c:pt>
                <c:pt idx="245">
                  <c:v>0.98</c:v>
                </c:pt>
                <c:pt idx="246">
                  <c:v>0.98399999999999999</c:v>
                </c:pt>
                <c:pt idx="247">
                  <c:v>0.98799999999999999</c:v>
                </c:pt>
                <c:pt idx="248">
                  <c:v>0.99199999999999999</c:v>
                </c:pt>
                <c:pt idx="249">
                  <c:v>0.996</c:v>
                </c:pt>
                <c:pt idx="250">
                  <c:v>1</c:v>
                </c:pt>
                <c:pt idx="251">
                  <c:v>1.004</c:v>
                </c:pt>
                <c:pt idx="252">
                  <c:v>1.008</c:v>
                </c:pt>
                <c:pt idx="253">
                  <c:v>1.012</c:v>
                </c:pt>
                <c:pt idx="254">
                  <c:v>1.016</c:v>
                </c:pt>
                <c:pt idx="255">
                  <c:v>1.02</c:v>
                </c:pt>
                <c:pt idx="256">
                  <c:v>1.024</c:v>
                </c:pt>
                <c:pt idx="257">
                  <c:v>1.028</c:v>
                </c:pt>
                <c:pt idx="258">
                  <c:v>1.032</c:v>
                </c:pt>
                <c:pt idx="259">
                  <c:v>1.036</c:v>
                </c:pt>
                <c:pt idx="260">
                  <c:v>1.04</c:v>
                </c:pt>
                <c:pt idx="261">
                  <c:v>1.044</c:v>
                </c:pt>
                <c:pt idx="262">
                  <c:v>1.048</c:v>
                </c:pt>
                <c:pt idx="263">
                  <c:v>1.052</c:v>
                </c:pt>
                <c:pt idx="264">
                  <c:v>1.056</c:v>
                </c:pt>
                <c:pt idx="265">
                  <c:v>1.06</c:v>
                </c:pt>
                <c:pt idx="266">
                  <c:v>1.0640000000000001</c:v>
                </c:pt>
                <c:pt idx="267">
                  <c:v>1.0680000000000001</c:v>
                </c:pt>
                <c:pt idx="268">
                  <c:v>1.0720000000000001</c:v>
                </c:pt>
                <c:pt idx="269">
                  <c:v>1.0760000000000001</c:v>
                </c:pt>
                <c:pt idx="270">
                  <c:v>1.08</c:v>
                </c:pt>
                <c:pt idx="271">
                  <c:v>1.0840000000000001</c:v>
                </c:pt>
                <c:pt idx="272">
                  <c:v>1.0880000000000001</c:v>
                </c:pt>
                <c:pt idx="273">
                  <c:v>1.0920000000000001</c:v>
                </c:pt>
                <c:pt idx="274">
                  <c:v>1.0960000000000001</c:v>
                </c:pt>
                <c:pt idx="275">
                  <c:v>1.1000000000000001</c:v>
                </c:pt>
                <c:pt idx="276">
                  <c:v>1.1040000000000001</c:v>
                </c:pt>
                <c:pt idx="277">
                  <c:v>1.1080000000000001</c:v>
                </c:pt>
                <c:pt idx="278">
                  <c:v>1.1120000000000001</c:v>
                </c:pt>
                <c:pt idx="279">
                  <c:v>1.1160000000000001</c:v>
                </c:pt>
                <c:pt idx="280">
                  <c:v>1.1200000000000001</c:v>
                </c:pt>
                <c:pt idx="281">
                  <c:v>1.1240000000000001</c:v>
                </c:pt>
                <c:pt idx="282">
                  <c:v>1.1279999999999999</c:v>
                </c:pt>
                <c:pt idx="283">
                  <c:v>1.1319999999999999</c:v>
                </c:pt>
                <c:pt idx="284">
                  <c:v>1.1359999999999999</c:v>
                </c:pt>
                <c:pt idx="285">
                  <c:v>1.1399999999999999</c:v>
                </c:pt>
                <c:pt idx="286">
                  <c:v>1.1439999999999999</c:v>
                </c:pt>
                <c:pt idx="287">
                  <c:v>1.1479999999999999</c:v>
                </c:pt>
                <c:pt idx="288">
                  <c:v>1.1519999999999999</c:v>
                </c:pt>
                <c:pt idx="289">
                  <c:v>1.1559999999999999</c:v>
                </c:pt>
                <c:pt idx="290">
                  <c:v>1.1599999999999999</c:v>
                </c:pt>
                <c:pt idx="291">
                  <c:v>1.1639999999999999</c:v>
                </c:pt>
                <c:pt idx="292">
                  <c:v>1.1679999999999999</c:v>
                </c:pt>
                <c:pt idx="293">
                  <c:v>1.1719999999999999</c:v>
                </c:pt>
                <c:pt idx="294">
                  <c:v>1.1759999999999999</c:v>
                </c:pt>
                <c:pt idx="295">
                  <c:v>1.18</c:v>
                </c:pt>
                <c:pt idx="296">
                  <c:v>1.1839999999999999</c:v>
                </c:pt>
                <c:pt idx="297">
                  <c:v>1.1879999999999999</c:v>
                </c:pt>
                <c:pt idx="298">
                  <c:v>1.1919999999999999</c:v>
                </c:pt>
                <c:pt idx="299">
                  <c:v>1.196</c:v>
                </c:pt>
                <c:pt idx="300">
                  <c:v>1.2</c:v>
                </c:pt>
                <c:pt idx="301">
                  <c:v>1.204</c:v>
                </c:pt>
                <c:pt idx="302">
                  <c:v>1.208</c:v>
                </c:pt>
                <c:pt idx="303">
                  <c:v>1.212</c:v>
                </c:pt>
                <c:pt idx="304">
                  <c:v>1.216</c:v>
                </c:pt>
                <c:pt idx="305">
                  <c:v>1.22</c:v>
                </c:pt>
                <c:pt idx="306">
                  <c:v>1.224</c:v>
                </c:pt>
                <c:pt idx="307">
                  <c:v>1.228</c:v>
                </c:pt>
                <c:pt idx="308">
                  <c:v>1.232</c:v>
                </c:pt>
                <c:pt idx="309">
                  <c:v>1.236</c:v>
                </c:pt>
                <c:pt idx="310">
                  <c:v>1.24</c:v>
                </c:pt>
                <c:pt idx="311">
                  <c:v>1.244</c:v>
                </c:pt>
                <c:pt idx="312">
                  <c:v>1.248</c:v>
                </c:pt>
                <c:pt idx="313">
                  <c:v>1.252</c:v>
                </c:pt>
                <c:pt idx="314">
                  <c:v>1.256</c:v>
                </c:pt>
                <c:pt idx="315">
                  <c:v>1.26</c:v>
                </c:pt>
                <c:pt idx="316">
                  <c:v>1.264</c:v>
                </c:pt>
                <c:pt idx="317">
                  <c:v>1.268</c:v>
                </c:pt>
                <c:pt idx="318">
                  <c:v>1.272</c:v>
                </c:pt>
                <c:pt idx="319">
                  <c:v>1.276</c:v>
                </c:pt>
                <c:pt idx="320">
                  <c:v>1.28</c:v>
                </c:pt>
                <c:pt idx="321">
                  <c:v>1.284</c:v>
                </c:pt>
                <c:pt idx="322">
                  <c:v>1.288</c:v>
                </c:pt>
                <c:pt idx="323">
                  <c:v>1.292</c:v>
                </c:pt>
                <c:pt idx="324">
                  <c:v>1.296</c:v>
                </c:pt>
                <c:pt idx="325">
                  <c:v>1.3</c:v>
                </c:pt>
                <c:pt idx="326">
                  <c:v>1.304</c:v>
                </c:pt>
                <c:pt idx="327">
                  <c:v>1.3080000000000001</c:v>
                </c:pt>
                <c:pt idx="328">
                  <c:v>1.3120000000000001</c:v>
                </c:pt>
                <c:pt idx="329">
                  <c:v>1.3160000000000001</c:v>
                </c:pt>
                <c:pt idx="330">
                  <c:v>1.32</c:v>
                </c:pt>
                <c:pt idx="331">
                  <c:v>1.3240000000000001</c:v>
                </c:pt>
                <c:pt idx="332">
                  <c:v>1.3280000000000001</c:v>
                </c:pt>
                <c:pt idx="333">
                  <c:v>1.3320000000000001</c:v>
                </c:pt>
                <c:pt idx="334">
                  <c:v>1.3360000000000001</c:v>
                </c:pt>
                <c:pt idx="335">
                  <c:v>1.34</c:v>
                </c:pt>
                <c:pt idx="336">
                  <c:v>1.3440000000000001</c:v>
                </c:pt>
                <c:pt idx="337">
                  <c:v>1.3480000000000001</c:v>
                </c:pt>
                <c:pt idx="338">
                  <c:v>1.3520000000000001</c:v>
                </c:pt>
                <c:pt idx="339">
                  <c:v>1.3560000000000001</c:v>
                </c:pt>
                <c:pt idx="340">
                  <c:v>1.36</c:v>
                </c:pt>
                <c:pt idx="341">
                  <c:v>1.3640000000000001</c:v>
                </c:pt>
                <c:pt idx="342">
                  <c:v>1.3680000000000001</c:v>
                </c:pt>
                <c:pt idx="343">
                  <c:v>1.3720000000000001</c:v>
                </c:pt>
                <c:pt idx="344">
                  <c:v>1.3759999999999999</c:v>
                </c:pt>
                <c:pt idx="345">
                  <c:v>1.38</c:v>
                </c:pt>
                <c:pt idx="346">
                  <c:v>1.3839999999999999</c:v>
                </c:pt>
                <c:pt idx="347">
                  <c:v>1.3879999999999999</c:v>
                </c:pt>
                <c:pt idx="348">
                  <c:v>1.3919999999999999</c:v>
                </c:pt>
                <c:pt idx="349">
                  <c:v>1.3959999999999999</c:v>
                </c:pt>
                <c:pt idx="350">
                  <c:v>1.4</c:v>
                </c:pt>
                <c:pt idx="351">
                  <c:v>1.4039999999999999</c:v>
                </c:pt>
                <c:pt idx="352">
                  <c:v>1.4079999999999999</c:v>
                </c:pt>
                <c:pt idx="353">
                  <c:v>1.4119999999999999</c:v>
                </c:pt>
                <c:pt idx="354">
                  <c:v>1.4159999999999999</c:v>
                </c:pt>
                <c:pt idx="355">
                  <c:v>1.42</c:v>
                </c:pt>
                <c:pt idx="356">
                  <c:v>1.4239999999999999</c:v>
                </c:pt>
                <c:pt idx="357">
                  <c:v>1.4279999999999999</c:v>
                </c:pt>
                <c:pt idx="358">
                  <c:v>1.4319999999999999</c:v>
                </c:pt>
                <c:pt idx="359">
                  <c:v>1.4359999999999999</c:v>
                </c:pt>
                <c:pt idx="360">
                  <c:v>1.44</c:v>
                </c:pt>
                <c:pt idx="361">
                  <c:v>1.444</c:v>
                </c:pt>
                <c:pt idx="362">
                  <c:v>1.448</c:v>
                </c:pt>
                <c:pt idx="363">
                  <c:v>1.452</c:v>
                </c:pt>
                <c:pt idx="364">
                  <c:v>1.456</c:v>
                </c:pt>
                <c:pt idx="365">
                  <c:v>1.46</c:v>
                </c:pt>
                <c:pt idx="366">
                  <c:v>1.464</c:v>
                </c:pt>
                <c:pt idx="367">
                  <c:v>1.468</c:v>
                </c:pt>
                <c:pt idx="368">
                  <c:v>1.472</c:v>
                </c:pt>
                <c:pt idx="369">
                  <c:v>1.476</c:v>
                </c:pt>
                <c:pt idx="370">
                  <c:v>1.48</c:v>
                </c:pt>
                <c:pt idx="371">
                  <c:v>1.484</c:v>
                </c:pt>
                <c:pt idx="372">
                  <c:v>1.488</c:v>
                </c:pt>
                <c:pt idx="373">
                  <c:v>1.492</c:v>
                </c:pt>
                <c:pt idx="374">
                  <c:v>1.496</c:v>
                </c:pt>
                <c:pt idx="375">
                  <c:v>1.5</c:v>
                </c:pt>
                <c:pt idx="376">
                  <c:v>1.504</c:v>
                </c:pt>
                <c:pt idx="377">
                  <c:v>1.508</c:v>
                </c:pt>
                <c:pt idx="378">
                  <c:v>1.512</c:v>
                </c:pt>
                <c:pt idx="379">
                  <c:v>1.516</c:v>
                </c:pt>
                <c:pt idx="380">
                  <c:v>1.52</c:v>
                </c:pt>
                <c:pt idx="381">
                  <c:v>1.524</c:v>
                </c:pt>
                <c:pt idx="382">
                  <c:v>1.528</c:v>
                </c:pt>
                <c:pt idx="383">
                  <c:v>1.532</c:v>
                </c:pt>
                <c:pt idx="384">
                  <c:v>1.536</c:v>
                </c:pt>
                <c:pt idx="385">
                  <c:v>1.54</c:v>
                </c:pt>
                <c:pt idx="386">
                  <c:v>1.544</c:v>
                </c:pt>
                <c:pt idx="387">
                  <c:v>1.548</c:v>
                </c:pt>
                <c:pt idx="388">
                  <c:v>1.552</c:v>
                </c:pt>
                <c:pt idx="389">
                  <c:v>1.556</c:v>
                </c:pt>
                <c:pt idx="390">
                  <c:v>1.56</c:v>
                </c:pt>
                <c:pt idx="391">
                  <c:v>1.5640000000000001</c:v>
                </c:pt>
                <c:pt idx="392">
                  <c:v>1.5680000000000001</c:v>
                </c:pt>
                <c:pt idx="393">
                  <c:v>1.5720000000000001</c:v>
                </c:pt>
                <c:pt idx="394">
                  <c:v>1.5760000000000001</c:v>
                </c:pt>
                <c:pt idx="395">
                  <c:v>1.58</c:v>
                </c:pt>
                <c:pt idx="396">
                  <c:v>1.5840000000000001</c:v>
                </c:pt>
                <c:pt idx="397">
                  <c:v>1.5880000000000001</c:v>
                </c:pt>
                <c:pt idx="398">
                  <c:v>1.5920000000000001</c:v>
                </c:pt>
                <c:pt idx="399">
                  <c:v>1.5960000000000001</c:v>
                </c:pt>
                <c:pt idx="400">
                  <c:v>1.6</c:v>
                </c:pt>
                <c:pt idx="401">
                  <c:v>1.6040000000000001</c:v>
                </c:pt>
                <c:pt idx="402">
                  <c:v>1.6080000000000001</c:v>
                </c:pt>
                <c:pt idx="403">
                  <c:v>1.6120000000000001</c:v>
                </c:pt>
                <c:pt idx="404">
                  <c:v>1.6160000000000001</c:v>
                </c:pt>
                <c:pt idx="405">
                  <c:v>1.62</c:v>
                </c:pt>
                <c:pt idx="406">
                  <c:v>1.6240000000000001</c:v>
                </c:pt>
                <c:pt idx="407">
                  <c:v>1.6279999999999999</c:v>
                </c:pt>
                <c:pt idx="408">
                  <c:v>1.6319999999999999</c:v>
                </c:pt>
                <c:pt idx="409">
                  <c:v>1.6359999999999999</c:v>
                </c:pt>
                <c:pt idx="410">
                  <c:v>1.64</c:v>
                </c:pt>
                <c:pt idx="411">
                  <c:v>1.6439999999999999</c:v>
                </c:pt>
                <c:pt idx="412">
                  <c:v>1.6479999999999999</c:v>
                </c:pt>
                <c:pt idx="413">
                  <c:v>1.6519999999999999</c:v>
                </c:pt>
                <c:pt idx="414">
                  <c:v>1.6559999999999999</c:v>
                </c:pt>
                <c:pt idx="415">
                  <c:v>1.66</c:v>
                </c:pt>
                <c:pt idx="416">
                  <c:v>1.6639999999999999</c:v>
                </c:pt>
                <c:pt idx="417">
                  <c:v>1.6679999999999999</c:v>
                </c:pt>
                <c:pt idx="418">
                  <c:v>1.6719999999999999</c:v>
                </c:pt>
                <c:pt idx="419">
                  <c:v>1.6759999999999999</c:v>
                </c:pt>
                <c:pt idx="420">
                  <c:v>1.68</c:v>
                </c:pt>
                <c:pt idx="421">
                  <c:v>1.6839999999999999</c:v>
                </c:pt>
                <c:pt idx="422">
                  <c:v>1.6879999999999999</c:v>
                </c:pt>
                <c:pt idx="423">
                  <c:v>1.6919999999999999</c:v>
                </c:pt>
                <c:pt idx="424">
                  <c:v>1.696</c:v>
                </c:pt>
                <c:pt idx="425">
                  <c:v>1.7</c:v>
                </c:pt>
                <c:pt idx="426">
                  <c:v>1.704</c:v>
                </c:pt>
                <c:pt idx="427">
                  <c:v>1.708</c:v>
                </c:pt>
                <c:pt idx="428">
                  <c:v>1.712</c:v>
                </c:pt>
                <c:pt idx="429">
                  <c:v>1.716</c:v>
                </c:pt>
                <c:pt idx="430">
                  <c:v>1.72</c:v>
                </c:pt>
                <c:pt idx="431">
                  <c:v>1.724</c:v>
                </c:pt>
                <c:pt idx="432">
                  <c:v>1.728</c:v>
                </c:pt>
                <c:pt idx="433">
                  <c:v>1.732</c:v>
                </c:pt>
                <c:pt idx="434">
                  <c:v>1.736</c:v>
                </c:pt>
                <c:pt idx="435">
                  <c:v>1.74</c:v>
                </c:pt>
                <c:pt idx="436">
                  <c:v>1.744</c:v>
                </c:pt>
                <c:pt idx="437">
                  <c:v>1.748</c:v>
                </c:pt>
                <c:pt idx="438">
                  <c:v>1.752</c:v>
                </c:pt>
                <c:pt idx="439">
                  <c:v>1.756</c:v>
                </c:pt>
                <c:pt idx="440">
                  <c:v>1.76</c:v>
                </c:pt>
                <c:pt idx="441">
                  <c:v>1.764</c:v>
                </c:pt>
                <c:pt idx="442">
                  <c:v>1.768</c:v>
                </c:pt>
                <c:pt idx="443">
                  <c:v>1.772</c:v>
                </c:pt>
                <c:pt idx="444">
                  <c:v>1.776</c:v>
                </c:pt>
                <c:pt idx="445">
                  <c:v>1.78</c:v>
                </c:pt>
                <c:pt idx="446">
                  <c:v>1.784</c:v>
                </c:pt>
                <c:pt idx="447">
                  <c:v>1.788</c:v>
                </c:pt>
                <c:pt idx="448">
                  <c:v>1.792</c:v>
                </c:pt>
                <c:pt idx="449">
                  <c:v>1.796</c:v>
                </c:pt>
                <c:pt idx="450">
                  <c:v>1.8</c:v>
                </c:pt>
                <c:pt idx="451">
                  <c:v>1.804</c:v>
                </c:pt>
                <c:pt idx="452">
                  <c:v>1.8080000000000001</c:v>
                </c:pt>
                <c:pt idx="453">
                  <c:v>1.8120000000000001</c:v>
                </c:pt>
                <c:pt idx="454">
                  <c:v>1.8160000000000001</c:v>
                </c:pt>
                <c:pt idx="455">
                  <c:v>1.82</c:v>
                </c:pt>
                <c:pt idx="456">
                  <c:v>1.8240000000000001</c:v>
                </c:pt>
                <c:pt idx="457">
                  <c:v>1.8280000000000001</c:v>
                </c:pt>
                <c:pt idx="458">
                  <c:v>1.8320000000000001</c:v>
                </c:pt>
                <c:pt idx="459">
                  <c:v>1.8360000000000001</c:v>
                </c:pt>
                <c:pt idx="460">
                  <c:v>1.84</c:v>
                </c:pt>
                <c:pt idx="461">
                  <c:v>1.8440000000000001</c:v>
                </c:pt>
                <c:pt idx="462">
                  <c:v>1.8480000000000001</c:v>
                </c:pt>
                <c:pt idx="463">
                  <c:v>1.8520000000000001</c:v>
                </c:pt>
                <c:pt idx="464">
                  <c:v>1.8560000000000001</c:v>
                </c:pt>
                <c:pt idx="465">
                  <c:v>1.86</c:v>
                </c:pt>
                <c:pt idx="466">
                  <c:v>1.8640000000000001</c:v>
                </c:pt>
                <c:pt idx="467">
                  <c:v>1.8680000000000001</c:v>
                </c:pt>
                <c:pt idx="468">
                  <c:v>1.8720000000000001</c:v>
                </c:pt>
                <c:pt idx="469">
                  <c:v>1.8759999999999999</c:v>
                </c:pt>
                <c:pt idx="470">
                  <c:v>1.88</c:v>
                </c:pt>
                <c:pt idx="471">
                  <c:v>1.8839999999999999</c:v>
                </c:pt>
                <c:pt idx="472">
                  <c:v>1.8879999999999999</c:v>
                </c:pt>
                <c:pt idx="473">
                  <c:v>1.8919999999999999</c:v>
                </c:pt>
                <c:pt idx="474">
                  <c:v>1.8959999999999999</c:v>
                </c:pt>
                <c:pt idx="475">
                  <c:v>1.9</c:v>
                </c:pt>
                <c:pt idx="476">
                  <c:v>1.9039999999999999</c:v>
                </c:pt>
                <c:pt idx="477">
                  <c:v>1.9079999999999999</c:v>
                </c:pt>
                <c:pt idx="478">
                  <c:v>1.9119999999999999</c:v>
                </c:pt>
                <c:pt idx="479">
                  <c:v>1.9159999999999999</c:v>
                </c:pt>
                <c:pt idx="480">
                  <c:v>1.92</c:v>
                </c:pt>
                <c:pt idx="481">
                  <c:v>1.9239999999999999</c:v>
                </c:pt>
                <c:pt idx="482">
                  <c:v>1.9279999999999999</c:v>
                </c:pt>
                <c:pt idx="483">
                  <c:v>1.9319999999999999</c:v>
                </c:pt>
                <c:pt idx="484">
                  <c:v>1.9359999999999999</c:v>
                </c:pt>
                <c:pt idx="485">
                  <c:v>1.94</c:v>
                </c:pt>
                <c:pt idx="486">
                  <c:v>1.944</c:v>
                </c:pt>
                <c:pt idx="487">
                  <c:v>1.948</c:v>
                </c:pt>
                <c:pt idx="488">
                  <c:v>1.952</c:v>
                </c:pt>
                <c:pt idx="489">
                  <c:v>1.956</c:v>
                </c:pt>
                <c:pt idx="490">
                  <c:v>1.96</c:v>
                </c:pt>
                <c:pt idx="491">
                  <c:v>1.964</c:v>
                </c:pt>
                <c:pt idx="492">
                  <c:v>1.968</c:v>
                </c:pt>
                <c:pt idx="493">
                  <c:v>1.972</c:v>
                </c:pt>
                <c:pt idx="494">
                  <c:v>1.976</c:v>
                </c:pt>
                <c:pt idx="495">
                  <c:v>1.98</c:v>
                </c:pt>
                <c:pt idx="496">
                  <c:v>1.984</c:v>
                </c:pt>
                <c:pt idx="497">
                  <c:v>1.988</c:v>
                </c:pt>
                <c:pt idx="498">
                  <c:v>1.992</c:v>
                </c:pt>
                <c:pt idx="499">
                  <c:v>1.996</c:v>
                </c:pt>
                <c:pt idx="500">
                  <c:v>2</c:v>
                </c:pt>
                <c:pt idx="501">
                  <c:v>2.004</c:v>
                </c:pt>
                <c:pt idx="502">
                  <c:v>2.008</c:v>
                </c:pt>
                <c:pt idx="503">
                  <c:v>2.012</c:v>
                </c:pt>
                <c:pt idx="504">
                  <c:v>2.016</c:v>
                </c:pt>
                <c:pt idx="505">
                  <c:v>2.02</c:v>
                </c:pt>
                <c:pt idx="506">
                  <c:v>2.024</c:v>
                </c:pt>
                <c:pt idx="507">
                  <c:v>2.028</c:v>
                </c:pt>
                <c:pt idx="508">
                  <c:v>2.032</c:v>
                </c:pt>
                <c:pt idx="509">
                  <c:v>2.036</c:v>
                </c:pt>
                <c:pt idx="510">
                  <c:v>2.04</c:v>
                </c:pt>
                <c:pt idx="511">
                  <c:v>2.044</c:v>
                </c:pt>
                <c:pt idx="512">
                  <c:v>2.048</c:v>
                </c:pt>
                <c:pt idx="513">
                  <c:v>2.052</c:v>
                </c:pt>
                <c:pt idx="514">
                  <c:v>2.056</c:v>
                </c:pt>
                <c:pt idx="515">
                  <c:v>2.06</c:v>
                </c:pt>
                <c:pt idx="516">
                  <c:v>2.0640000000000001</c:v>
                </c:pt>
                <c:pt idx="517">
                  <c:v>2.0680000000000001</c:v>
                </c:pt>
                <c:pt idx="518">
                  <c:v>2.0720000000000001</c:v>
                </c:pt>
                <c:pt idx="519">
                  <c:v>2.0760000000000001</c:v>
                </c:pt>
                <c:pt idx="520">
                  <c:v>2.08</c:v>
                </c:pt>
                <c:pt idx="521">
                  <c:v>2.0840000000000001</c:v>
                </c:pt>
                <c:pt idx="522">
                  <c:v>2.0880000000000001</c:v>
                </c:pt>
                <c:pt idx="523">
                  <c:v>2.0920000000000001</c:v>
                </c:pt>
                <c:pt idx="524">
                  <c:v>2.0960000000000001</c:v>
                </c:pt>
                <c:pt idx="525">
                  <c:v>2.1</c:v>
                </c:pt>
                <c:pt idx="526">
                  <c:v>2.1040000000000001</c:v>
                </c:pt>
                <c:pt idx="527">
                  <c:v>2.1080000000000001</c:v>
                </c:pt>
                <c:pt idx="528">
                  <c:v>2.1120000000000001</c:v>
                </c:pt>
                <c:pt idx="529">
                  <c:v>2.1160000000000001</c:v>
                </c:pt>
                <c:pt idx="530">
                  <c:v>2.12</c:v>
                </c:pt>
                <c:pt idx="531">
                  <c:v>2.1240000000000001</c:v>
                </c:pt>
                <c:pt idx="532">
                  <c:v>2.1280000000000001</c:v>
                </c:pt>
                <c:pt idx="533">
                  <c:v>2.1320000000000001</c:v>
                </c:pt>
                <c:pt idx="534">
                  <c:v>2.1360000000000001</c:v>
                </c:pt>
                <c:pt idx="535">
                  <c:v>2.14</c:v>
                </c:pt>
                <c:pt idx="536">
                  <c:v>2.1440000000000001</c:v>
                </c:pt>
                <c:pt idx="537">
                  <c:v>2.1480000000000001</c:v>
                </c:pt>
                <c:pt idx="538">
                  <c:v>2.1520000000000001</c:v>
                </c:pt>
                <c:pt idx="539">
                  <c:v>2.1560000000000001</c:v>
                </c:pt>
                <c:pt idx="540">
                  <c:v>2.16</c:v>
                </c:pt>
                <c:pt idx="541">
                  <c:v>2.1640000000000001</c:v>
                </c:pt>
                <c:pt idx="542">
                  <c:v>2.1680000000000001</c:v>
                </c:pt>
                <c:pt idx="543">
                  <c:v>2.1720000000000002</c:v>
                </c:pt>
                <c:pt idx="544">
                  <c:v>2.1760000000000002</c:v>
                </c:pt>
                <c:pt idx="545">
                  <c:v>2.1800000000000002</c:v>
                </c:pt>
                <c:pt idx="546">
                  <c:v>2.1840000000000002</c:v>
                </c:pt>
                <c:pt idx="547">
                  <c:v>2.1880000000000002</c:v>
                </c:pt>
                <c:pt idx="548">
                  <c:v>2.1920000000000002</c:v>
                </c:pt>
                <c:pt idx="549">
                  <c:v>2.1960000000000002</c:v>
                </c:pt>
                <c:pt idx="550">
                  <c:v>2.2000000000000002</c:v>
                </c:pt>
                <c:pt idx="551">
                  <c:v>2.2040000000000002</c:v>
                </c:pt>
                <c:pt idx="552">
                  <c:v>2.2080000000000002</c:v>
                </c:pt>
                <c:pt idx="553">
                  <c:v>2.2120000000000002</c:v>
                </c:pt>
                <c:pt idx="554">
                  <c:v>2.2160000000000002</c:v>
                </c:pt>
                <c:pt idx="555">
                  <c:v>2.2200000000000002</c:v>
                </c:pt>
                <c:pt idx="556">
                  <c:v>2.2240000000000002</c:v>
                </c:pt>
                <c:pt idx="557">
                  <c:v>2.2280000000000002</c:v>
                </c:pt>
                <c:pt idx="558">
                  <c:v>2.2320000000000002</c:v>
                </c:pt>
                <c:pt idx="559">
                  <c:v>2.2360000000000002</c:v>
                </c:pt>
                <c:pt idx="560">
                  <c:v>2.2400000000000002</c:v>
                </c:pt>
                <c:pt idx="561">
                  <c:v>2.2440000000000002</c:v>
                </c:pt>
                <c:pt idx="562">
                  <c:v>2.2480000000000002</c:v>
                </c:pt>
                <c:pt idx="563">
                  <c:v>2.2519999999999998</c:v>
                </c:pt>
                <c:pt idx="564">
                  <c:v>2.2559999999999998</c:v>
                </c:pt>
                <c:pt idx="565">
                  <c:v>2.2599999999999998</c:v>
                </c:pt>
                <c:pt idx="566">
                  <c:v>2.2639999999999998</c:v>
                </c:pt>
                <c:pt idx="567">
                  <c:v>2.2679999999999998</c:v>
                </c:pt>
                <c:pt idx="568">
                  <c:v>2.2719999999999998</c:v>
                </c:pt>
                <c:pt idx="569">
                  <c:v>2.2759999999999998</c:v>
                </c:pt>
                <c:pt idx="570">
                  <c:v>2.2799999999999998</c:v>
                </c:pt>
                <c:pt idx="571">
                  <c:v>2.2839999999999998</c:v>
                </c:pt>
                <c:pt idx="572">
                  <c:v>2.2879999999999998</c:v>
                </c:pt>
                <c:pt idx="573">
                  <c:v>2.2919999999999998</c:v>
                </c:pt>
                <c:pt idx="574">
                  <c:v>2.2959999999999998</c:v>
                </c:pt>
                <c:pt idx="575">
                  <c:v>2.2999999999999998</c:v>
                </c:pt>
                <c:pt idx="576">
                  <c:v>2.3039999999999998</c:v>
                </c:pt>
                <c:pt idx="577">
                  <c:v>2.3079999999999998</c:v>
                </c:pt>
                <c:pt idx="578">
                  <c:v>2.3119999999999998</c:v>
                </c:pt>
                <c:pt idx="579">
                  <c:v>2.3159999999999998</c:v>
                </c:pt>
                <c:pt idx="580">
                  <c:v>2.3199999999999998</c:v>
                </c:pt>
                <c:pt idx="581">
                  <c:v>2.3239999999999998</c:v>
                </c:pt>
                <c:pt idx="582">
                  <c:v>2.3279999999999998</c:v>
                </c:pt>
                <c:pt idx="583">
                  <c:v>2.3319999999999999</c:v>
                </c:pt>
                <c:pt idx="584">
                  <c:v>2.3359999999999999</c:v>
                </c:pt>
                <c:pt idx="585">
                  <c:v>2.34</c:v>
                </c:pt>
                <c:pt idx="586">
                  <c:v>2.3439999999999999</c:v>
                </c:pt>
                <c:pt idx="587">
                  <c:v>2.3479999999999999</c:v>
                </c:pt>
                <c:pt idx="588">
                  <c:v>2.3519999999999999</c:v>
                </c:pt>
                <c:pt idx="589">
                  <c:v>2.3559999999999999</c:v>
                </c:pt>
                <c:pt idx="590">
                  <c:v>2.36</c:v>
                </c:pt>
                <c:pt idx="591">
                  <c:v>2.3639999999999999</c:v>
                </c:pt>
                <c:pt idx="592">
                  <c:v>2.3679999999999999</c:v>
                </c:pt>
                <c:pt idx="593">
                  <c:v>2.3719999999999999</c:v>
                </c:pt>
                <c:pt idx="594">
                  <c:v>2.3759999999999999</c:v>
                </c:pt>
                <c:pt idx="595">
                  <c:v>2.38</c:v>
                </c:pt>
                <c:pt idx="596">
                  <c:v>2.3839999999999999</c:v>
                </c:pt>
                <c:pt idx="597">
                  <c:v>2.3879999999999999</c:v>
                </c:pt>
                <c:pt idx="598">
                  <c:v>2.3919999999999999</c:v>
                </c:pt>
                <c:pt idx="599">
                  <c:v>2.3959999999999999</c:v>
                </c:pt>
                <c:pt idx="600">
                  <c:v>2.4</c:v>
                </c:pt>
                <c:pt idx="601">
                  <c:v>2.4039999999999999</c:v>
                </c:pt>
                <c:pt idx="602">
                  <c:v>2.4079999999999999</c:v>
                </c:pt>
                <c:pt idx="603">
                  <c:v>2.4119999999999999</c:v>
                </c:pt>
                <c:pt idx="604">
                  <c:v>2.4159999999999999</c:v>
                </c:pt>
                <c:pt idx="605">
                  <c:v>2.42</c:v>
                </c:pt>
                <c:pt idx="606">
                  <c:v>2.4239999999999999</c:v>
                </c:pt>
                <c:pt idx="607">
                  <c:v>2.4279999999999999</c:v>
                </c:pt>
                <c:pt idx="608">
                  <c:v>2.4319999999999999</c:v>
                </c:pt>
                <c:pt idx="609">
                  <c:v>2.4359999999999999</c:v>
                </c:pt>
                <c:pt idx="610">
                  <c:v>2.44</c:v>
                </c:pt>
                <c:pt idx="611">
                  <c:v>2.444</c:v>
                </c:pt>
                <c:pt idx="612">
                  <c:v>2.448</c:v>
                </c:pt>
                <c:pt idx="613">
                  <c:v>2.452</c:v>
                </c:pt>
                <c:pt idx="614">
                  <c:v>2.456</c:v>
                </c:pt>
                <c:pt idx="615">
                  <c:v>2.46</c:v>
                </c:pt>
                <c:pt idx="616">
                  <c:v>2.464</c:v>
                </c:pt>
                <c:pt idx="617">
                  <c:v>2.468</c:v>
                </c:pt>
                <c:pt idx="618">
                  <c:v>2.472</c:v>
                </c:pt>
                <c:pt idx="619">
                  <c:v>2.476</c:v>
                </c:pt>
                <c:pt idx="620">
                  <c:v>2.48</c:v>
                </c:pt>
                <c:pt idx="621">
                  <c:v>2.484</c:v>
                </c:pt>
                <c:pt idx="622">
                  <c:v>2.488</c:v>
                </c:pt>
                <c:pt idx="623">
                  <c:v>2.492</c:v>
                </c:pt>
                <c:pt idx="624">
                  <c:v>2.496</c:v>
                </c:pt>
                <c:pt idx="625">
                  <c:v>2.5</c:v>
                </c:pt>
                <c:pt idx="626">
                  <c:v>2.504</c:v>
                </c:pt>
                <c:pt idx="627">
                  <c:v>2.508</c:v>
                </c:pt>
                <c:pt idx="628">
                  <c:v>2.512</c:v>
                </c:pt>
                <c:pt idx="629">
                  <c:v>2.516</c:v>
                </c:pt>
                <c:pt idx="630">
                  <c:v>2.52</c:v>
                </c:pt>
                <c:pt idx="631">
                  <c:v>2.524</c:v>
                </c:pt>
                <c:pt idx="632">
                  <c:v>2.528</c:v>
                </c:pt>
                <c:pt idx="633">
                  <c:v>2.532</c:v>
                </c:pt>
                <c:pt idx="634">
                  <c:v>2.536</c:v>
                </c:pt>
                <c:pt idx="635">
                  <c:v>2.54</c:v>
                </c:pt>
                <c:pt idx="636">
                  <c:v>2.544</c:v>
                </c:pt>
                <c:pt idx="637">
                  <c:v>2.548</c:v>
                </c:pt>
                <c:pt idx="638">
                  <c:v>2.552</c:v>
                </c:pt>
                <c:pt idx="639">
                  <c:v>2.556</c:v>
                </c:pt>
                <c:pt idx="640">
                  <c:v>2.56</c:v>
                </c:pt>
                <c:pt idx="641">
                  <c:v>2.5640000000000001</c:v>
                </c:pt>
                <c:pt idx="642">
                  <c:v>2.5680000000000001</c:v>
                </c:pt>
                <c:pt idx="643">
                  <c:v>2.5720000000000001</c:v>
                </c:pt>
                <c:pt idx="644">
                  <c:v>2.5760000000000001</c:v>
                </c:pt>
                <c:pt idx="645">
                  <c:v>2.58</c:v>
                </c:pt>
                <c:pt idx="646">
                  <c:v>2.5840000000000001</c:v>
                </c:pt>
                <c:pt idx="647">
                  <c:v>2.5880000000000001</c:v>
                </c:pt>
                <c:pt idx="648">
                  <c:v>2.5920000000000001</c:v>
                </c:pt>
                <c:pt idx="649">
                  <c:v>2.5960000000000001</c:v>
                </c:pt>
                <c:pt idx="650">
                  <c:v>2.6</c:v>
                </c:pt>
                <c:pt idx="651">
                  <c:v>2.6040000000000001</c:v>
                </c:pt>
                <c:pt idx="652">
                  <c:v>2.6080000000000001</c:v>
                </c:pt>
                <c:pt idx="653">
                  <c:v>2.6120000000000001</c:v>
                </c:pt>
                <c:pt idx="654">
                  <c:v>2.6160000000000001</c:v>
                </c:pt>
                <c:pt idx="655">
                  <c:v>2.62</c:v>
                </c:pt>
                <c:pt idx="656">
                  <c:v>2.6240000000000001</c:v>
                </c:pt>
                <c:pt idx="657">
                  <c:v>2.6280000000000001</c:v>
                </c:pt>
                <c:pt idx="658">
                  <c:v>2.6320000000000001</c:v>
                </c:pt>
                <c:pt idx="659">
                  <c:v>2.6360000000000001</c:v>
                </c:pt>
                <c:pt idx="660">
                  <c:v>2.64</c:v>
                </c:pt>
                <c:pt idx="661">
                  <c:v>2.6440000000000001</c:v>
                </c:pt>
                <c:pt idx="662">
                  <c:v>2.6480000000000001</c:v>
                </c:pt>
                <c:pt idx="663">
                  <c:v>2.6520000000000001</c:v>
                </c:pt>
                <c:pt idx="664">
                  <c:v>2.6560000000000001</c:v>
                </c:pt>
                <c:pt idx="665">
                  <c:v>2.66</c:v>
                </c:pt>
                <c:pt idx="666">
                  <c:v>2.6640000000000001</c:v>
                </c:pt>
                <c:pt idx="667">
                  <c:v>2.6680000000000001</c:v>
                </c:pt>
                <c:pt idx="668">
                  <c:v>2.6720000000000002</c:v>
                </c:pt>
                <c:pt idx="669">
                  <c:v>2.6760000000000002</c:v>
                </c:pt>
                <c:pt idx="670">
                  <c:v>2.68</c:v>
                </c:pt>
                <c:pt idx="671">
                  <c:v>2.6840000000000002</c:v>
                </c:pt>
                <c:pt idx="672">
                  <c:v>2.6880000000000002</c:v>
                </c:pt>
                <c:pt idx="673">
                  <c:v>2.6920000000000002</c:v>
                </c:pt>
                <c:pt idx="674">
                  <c:v>2.6960000000000002</c:v>
                </c:pt>
                <c:pt idx="675">
                  <c:v>2.7</c:v>
                </c:pt>
                <c:pt idx="676">
                  <c:v>2.7040000000000002</c:v>
                </c:pt>
                <c:pt idx="677">
                  <c:v>2.7080000000000002</c:v>
                </c:pt>
                <c:pt idx="678">
                  <c:v>2.7120000000000002</c:v>
                </c:pt>
                <c:pt idx="679">
                  <c:v>2.7160000000000002</c:v>
                </c:pt>
                <c:pt idx="680">
                  <c:v>2.72</c:v>
                </c:pt>
                <c:pt idx="681">
                  <c:v>2.7240000000000002</c:v>
                </c:pt>
                <c:pt idx="682">
                  <c:v>2.7280000000000002</c:v>
                </c:pt>
                <c:pt idx="683">
                  <c:v>2.7320000000000002</c:v>
                </c:pt>
                <c:pt idx="684">
                  <c:v>2.7360000000000002</c:v>
                </c:pt>
                <c:pt idx="685">
                  <c:v>2.74</c:v>
                </c:pt>
                <c:pt idx="686">
                  <c:v>2.7440000000000002</c:v>
                </c:pt>
                <c:pt idx="687">
                  <c:v>2.7480000000000002</c:v>
                </c:pt>
                <c:pt idx="688">
                  <c:v>2.7519999999999998</c:v>
                </c:pt>
                <c:pt idx="689">
                  <c:v>2.7559999999999998</c:v>
                </c:pt>
                <c:pt idx="690">
                  <c:v>2.76</c:v>
                </c:pt>
                <c:pt idx="691">
                  <c:v>2.7639999999999998</c:v>
                </c:pt>
                <c:pt idx="692">
                  <c:v>2.7679999999999998</c:v>
                </c:pt>
                <c:pt idx="693">
                  <c:v>2.7719999999999998</c:v>
                </c:pt>
                <c:pt idx="694">
                  <c:v>2.7759999999999998</c:v>
                </c:pt>
                <c:pt idx="695">
                  <c:v>2.78</c:v>
                </c:pt>
                <c:pt idx="696">
                  <c:v>2.7839999999999998</c:v>
                </c:pt>
                <c:pt idx="697">
                  <c:v>2.7879999999999998</c:v>
                </c:pt>
                <c:pt idx="698">
                  <c:v>2.7919999999999998</c:v>
                </c:pt>
                <c:pt idx="699">
                  <c:v>2.7959999999999998</c:v>
                </c:pt>
                <c:pt idx="700">
                  <c:v>2.8</c:v>
                </c:pt>
                <c:pt idx="701">
                  <c:v>2.8039999999999998</c:v>
                </c:pt>
                <c:pt idx="702">
                  <c:v>2.8079999999999998</c:v>
                </c:pt>
                <c:pt idx="703">
                  <c:v>2.8119999999999998</c:v>
                </c:pt>
                <c:pt idx="704">
                  <c:v>2.8159999999999998</c:v>
                </c:pt>
                <c:pt idx="705">
                  <c:v>2.82</c:v>
                </c:pt>
                <c:pt idx="706">
                  <c:v>2.8239999999999998</c:v>
                </c:pt>
                <c:pt idx="707">
                  <c:v>2.8279999999999998</c:v>
                </c:pt>
                <c:pt idx="708">
                  <c:v>2.8319999999999999</c:v>
                </c:pt>
                <c:pt idx="709">
                  <c:v>2.8359999999999999</c:v>
                </c:pt>
                <c:pt idx="710">
                  <c:v>2.84</c:v>
                </c:pt>
                <c:pt idx="711">
                  <c:v>2.8439999999999999</c:v>
                </c:pt>
                <c:pt idx="712">
                  <c:v>2.8479999999999999</c:v>
                </c:pt>
                <c:pt idx="713">
                  <c:v>2.8519999999999999</c:v>
                </c:pt>
                <c:pt idx="714">
                  <c:v>2.8559999999999999</c:v>
                </c:pt>
                <c:pt idx="715">
                  <c:v>2.86</c:v>
                </c:pt>
                <c:pt idx="716">
                  <c:v>2.8639999999999999</c:v>
                </c:pt>
                <c:pt idx="717">
                  <c:v>2.8679999999999999</c:v>
                </c:pt>
                <c:pt idx="718">
                  <c:v>2.8719999999999999</c:v>
                </c:pt>
                <c:pt idx="719">
                  <c:v>2.8759999999999999</c:v>
                </c:pt>
                <c:pt idx="720">
                  <c:v>2.88</c:v>
                </c:pt>
                <c:pt idx="721">
                  <c:v>2.8839999999999999</c:v>
                </c:pt>
                <c:pt idx="722">
                  <c:v>2.8879999999999999</c:v>
                </c:pt>
                <c:pt idx="723">
                  <c:v>2.8919999999999999</c:v>
                </c:pt>
                <c:pt idx="724">
                  <c:v>2.8959999999999999</c:v>
                </c:pt>
                <c:pt idx="725">
                  <c:v>2.9</c:v>
                </c:pt>
                <c:pt idx="726">
                  <c:v>2.9039999999999999</c:v>
                </c:pt>
                <c:pt idx="727">
                  <c:v>2.9079999999999999</c:v>
                </c:pt>
                <c:pt idx="728">
                  <c:v>2.9119999999999999</c:v>
                </c:pt>
                <c:pt idx="729">
                  <c:v>2.9159999999999999</c:v>
                </c:pt>
                <c:pt idx="730">
                  <c:v>2.92</c:v>
                </c:pt>
                <c:pt idx="731">
                  <c:v>2.9239999999999999</c:v>
                </c:pt>
                <c:pt idx="732">
                  <c:v>2.9279999999999999</c:v>
                </c:pt>
                <c:pt idx="733">
                  <c:v>2.9319999999999999</c:v>
                </c:pt>
                <c:pt idx="734">
                  <c:v>2.9359999999999999</c:v>
                </c:pt>
                <c:pt idx="735">
                  <c:v>2.94</c:v>
                </c:pt>
                <c:pt idx="736">
                  <c:v>2.944</c:v>
                </c:pt>
                <c:pt idx="737">
                  <c:v>2.948</c:v>
                </c:pt>
                <c:pt idx="738">
                  <c:v>2.952</c:v>
                </c:pt>
                <c:pt idx="739">
                  <c:v>2.956</c:v>
                </c:pt>
                <c:pt idx="740">
                  <c:v>2.96</c:v>
                </c:pt>
                <c:pt idx="741">
                  <c:v>2.964</c:v>
                </c:pt>
                <c:pt idx="742">
                  <c:v>2.968</c:v>
                </c:pt>
                <c:pt idx="743">
                  <c:v>2.972</c:v>
                </c:pt>
                <c:pt idx="744">
                  <c:v>2.976</c:v>
                </c:pt>
                <c:pt idx="745">
                  <c:v>2.98</c:v>
                </c:pt>
                <c:pt idx="746">
                  <c:v>2.984</c:v>
                </c:pt>
                <c:pt idx="747">
                  <c:v>2.988</c:v>
                </c:pt>
                <c:pt idx="748">
                  <c:v>2.992</c:v>
                </c:pt>
                <c:pt idx="749">
                  <c:v>2.996</c:v>
                </c:pt>
                <c:pt idx="750">
                  <c:v>3</c:v>
                </c:pt>
                <c:pt idx="751">
                  <c:v>3.004</c:v>
                </c:pt>
                <c:pt idx="752">
                  <c:v>3.008</c:v>
                </c:pt>
                <c:pt idx="753">
                  <c:v>3.012</c:v>
                </c:pt>
                <c:pt idx="754">
                  <c:v>3.016</c:v>
                </c:pt>
                <c:pt idx="755">
                  <c:v>3.02</c:v>
                </c:pt>
                <c:pt idx="756">
                  <c:v>3.024</c:v>
                </c:pt>
                <c:pt idx="757">
                  <c:v>3.028</c:v>
                </c:pt>
                <c:pt idx="758">
                  <c:v>3.032</c:v>
                </c:pt>
                <c:pt idx="759">
                  <c:v>3.036</c:v>
                </c:pt>
                <c:pt idx="760">
                  <c:v>3.04</c:v>
                </c:pt>
                <c:pt idx="761">
                  <c:v>3.044</c:v>
                </c:pt>
                <c:pt idx="762">
                  <c:v>3.048</c:v>
                </c:pt>
                <c:pt idx="763">
                  <c:v>3.052</c:v>
                </c:pt>
                <c:pt idx="764">
                  <c:v>3.056</c:v>
                </c:pt>
                <c:pt idx="765">
                  <c:v>3.06</c:v>
                </c:pt>
                <c:pt idx="766">
                  <c:v>3.0640000000000001</c:v>
                </c:pt>
                <c:pt idx="767">
                  <c:v>3.0680000000000001</c:v>
                </c:pt>
                <c:pt idx="768">
                  <c:v>3.0720000000000001</c:v>
                </c:pt>
                <c:pt idx="769">
                  <c:v>3.0760000000000001</c:v>
                </c:pt>
                <c:pt idx="770">
                  <c:v>3.08</c:v>
                </c:pt>
                <c:pt idx="771">
                  <c:v>3.0840000000000001</c:v>
                </c:pt>
                <c:pt idx="772">
                  <c:v>3.0880000000000001</c:v>
                </c:pt>
                <c:pt idx="773">
                  <c:v>3.0920000000000001</c:v>
                </c:pt>
                <c:pt idx="774">
                  <c:v>3.0960000000000001</c:v>
                </c:pt>
                <c:pt idx="775">
                  <c:v>3.1</c:v>
                </c:pt>
                <c:pt idx="776">
                  <c:v>3.1040000000000001</c:v>
                </c:pt>
                <c:pt idx="777">
                  <c:v>3.1080000000000001</c:v>
                </c:pt>
                <c:pt idx="778">
                  <c:v>3.1120000000000001</c:v>
                </c:pt>
                <c:pt idx="779">
                  <c:v>3.1160000000000001</c:v>
                </c:pt>
                <c:pt idx="780">
                  <c:v>3.12</c:v>
                </c:pt>
                <c:pt idx="781">
                  <c:v>3.1240000000000001</c:v>
                </c:pt>
                <c:pt idx="782">
                  <c:v>3.1280000000000001</c:v>
                </c:pt>
                <c:pt idx="783">
                  <c:v>3.1320000000000001</c:v>
                </c:pt>
                <c:pt idx="784">
                  <c:v>3.1360000000000001</c:v>
                </c:pt>
                <c:pt idx="785">
                  <c:v>3.14</c:v>
                </c:pt>
                <c:pt idx="786">
                  <c:v>3.1440000000000001</c:v>
                </c:pt>
                <c:pt idx="787">
                  <c:v>3.1480000000000001</c:v>
                </c:pt>
                <c:pt idx="788">
                  <c:v>3.1520000000000001</c:v>
                </c:pt>
                <c:pt idx="789">
                  <c:v>3.1560000000000001</c:v>
                </c:pt>
                <c:pt idx="790">
                  <c:v>3.16</c:v>
                </c:pt>
                <c:pt idx="791">
                  <c:v>3.1640000000000001</c:v>
                </c:pt>
                <c:pt idx="792">
                  <c:v>3.1680000000000001</c:v>
                </c:pt>
                <c:pt idx="793">
                  <c:v>3.1720000000000002</c:v>
                </c:pt>
                <c:pt idx="794">
                  <c:v>3.1760000000000002</c:v>
                </c:pt>
                <c:pt idx="795">
                  <c:v>3.18</c:v>
                </c:pt>
                <c:pt idx="796">
                  <c:v>3.1840000000000002</c:v>
                </c:pt>
                <c:pt idx="797">
                  <c:v>3.1880000000000002</c:v>
                </c:pt>
                <c:pt idx="798">
                  <c:v>3.1920000000000002</c:v>
                </c:pt>
                <c:pt idx="799">
                  <c:v>3.1960000000000002</c:v>
                </c:pt>
                <c:pt idx="800">
                  <c:v>3.2</c:v>
                </c:pt>
                <c:pt idx="801">
                  <c:v>3.2040000000000002</c:v>
                </c:pt>
                <c:pt idx="802">
                  <c:v>3.2080000000000002</c:v>
                </c:pt>
                <c:pt idx="803">
                  <c:v>3.2120000000000002</c:v>
                </c:pt>
                <c:pt idx="804">
                  <c:v>3.2160000000000002</c:v>
                </c:pt>
                <c:pt idx="805">
                  <c:v>3.22</c:v>
                </c:pt>
                <c:pt idx="806">
                  <c:v>3.2240000000000002</c:v>
                </c:pt>
                <c:pt idx="807">
                  <c:v>3.2280000000000002</c:v>
                </c:pt>
                <c:pt idx="808">
                  <c:v>3.2320000000000002</c:v>
                </c:pt>
                <c:pt idx="809">
                  <c:v>3.2360000000000002</c:v>
                </c:pt>
                <c:pt idx="810">
                  <c:v>3.24</c:v>
                </c:pt>
                <c:pt idx="811">
                  <c:v>3.2440000000000002</c:v>
                </c:pt>
                <c:pt idx="812">
                  <c:v>3.2480000000000002</c:v>
                </c:pt>
                <c:pt idx="813">
                  <c:v>3.2519999999999998</c:v>
                </c:pt>
                <c:pt idx="814">
                  <c:v>3.2559999999999998</c:v>
                </c:pt>
                <c:pt idx="815">
                  <c:v>3.26</c:v>
                </c:pt>
                <c:pt idx="816">
                  <c:v>3.2639999999999998</c:v>
                </c:pt>
                <c:pt idx="817">
                  <c:v>3.2679999999999998</c:v>
                </c:pt>
                <c:pt idx="818">
                  <c:v>3.2719999999999998</c:v>
                </c:pt>
                <c:pt idx="819">
                  <c:v>3.2759999999999998</c:v>
                </c:pt>
                <c:pt idx="820">
                  <c:v>3.28</c:v>
                </c:pt>
                <c:pt idx="821">
                  <c:v>3.2839999999999998</c:v>
                </c:pt>
                <c:pt idx="822">
                  <c:v>3.2879999999999998</c:v>
                </c:pt>
                <c:pt idx="823">
                  <c:v>3.2919999999999998</c:v>
                </c:pt>
                <c:pt idx="824">
                  <c:v>3.2959999999999998</c:v>
                </c:pt>
                <c:pt idx="825">
                  <c:v>3.3</c:v>
                </c:pt>
                <c:pt idx="826">
                  <c:v>3.3039999999999998</c:v>
                </c:pt>
                <c:pt idx="827">
                  <c:v>3.3079999999999998</c:v>
                </c:pt>
                <c:pt idx="828">
                  <c:v>3.3119999999999998</c:v>
                </c:pt>
                <c:pt idx="829">
                  <c:v>3.3159999999999998</c:v>
                </c:pt>
                <c:pt idx="830">
                  <c:v>3.32</c:v>
                </c:pt>
                <c:pt idx="831">
                  <c:v>3.3239999999999998</c:v>
                </c:pt>
                <c:pt idx="832">
                  <c:v>3.3279999999999998</c:v>
                </c:pt>
                <c:pt idx="833">
                  <c:v>3.3319999999999999</c:v>
                </c:pt>
                <c:pt idx="834">
                  <c:v>3.3359999999999999</c:v>
                </c:pt>
                <c:pt idx="835">
                  <c:v>3.34</c:v>
                </c:pt>
                <c:pt idx="836">
                  <c:v>3.3439999999999999</c:v>
                </c:pt>
                <c:pt idx="837">
                  <c:v>3.3479999999999999</c:v>
                </c:pt>
                <c:pt idx="838">
                  <c:v>3.3519999999999999</c:v>
                </c:pt>
                <c:pt idx="839">
                  <c:v>3.3559999999999999</c:v>
                </c:pt>
                <c:pt idx="840">
                  <c:v>3.36</c:v>
                </c:pt>
                <c:pt idx="841">
                  <c:v>3.3639999999999999</c:v>
                </c:pt>
                <c:pt idx="842">
                  <c:v>3.3679999999999999</c:v>
                </c:pt>
                <c:pt idx="843">
                  <c:v>3.3719999999999999</c:v>
                </c:pt>
                <c:pt idx="844">
                  <c:v>3.3759999999999999</c:v>
                </c:pt>
                <c:pt idx="845">
                  <c:v>3.38</c:v>
                </c:pt>
                <c:pt idx="846">
                  <c:v>3.3839999999999999</c:v>
                </c:pt>
                <c:pt idx="847">
                  <c:v>3.3879999999999999</c:v>
                </c:pt>
                <c:pt idx="848">
                  <c:v>3.3919999999999999</c:v>
                </c:pt>
                <c:pt idx="849">
                  <c:v>3.3959999999999999</c:v>
                </c:pt>
                <c:pt idx="850">
                  <c:v>3.4</c:v>
                </c:pt>
                <c:pt idx="851">
                  <c:v>3.4039999999999999</c:v>
                </c:pt>
                <c:pt idx="852">
                  <c:v>3.4079999999999999</c:v>
                </c:pt>
                <c:pt idx="853">
                  <c:v>3.4119999999999999</c:v>
                </c:pt>
                <c:pt idx="854">
                  <c:v>3.4159999999999999</c:v>
                </c:pt>
                <c:pt idx="855">
                  <c:v>3.42</c:v>
                </c:pt>
                <c:pt idx="856">
                  <c:v>3.4239999999999999</c:v>
                </c:pt>
                <c:pt idx="857">
                  <c:v>3.4279999999999999</c:v>
                </c:pt>
                <c:pt idx="858">
                  <c:v>3.4319999999999999</c:v>
                </c:pt>
                <c:pt idx="859">
                  <c:v>3.4359999999999999</c:v>
                </c:pt>
                <c:pt idx="860">
                  <c:v>3.44</c:v>
                </c:pt>
                <c:pt idx="861">
                  <c:v>3.444</c:v>
                </c:pt>
                <c:pt idx="862">
                  <c:v>3.448</c:v>
                </c:pt>
                <c:pt idx="863">
                  <c:v>3.452</c:v>
                </c:pt>
                <c:pt idx="864">
                  <c:v>3.456</c:v>
                </c:pt>
                <c:pt idx="865">
                  <c:v>3.46</c:v>
                </c:pt>
                <c:pt idx="866">
                  <c:v>3.464</c:v>
                </c:pt>
                <c:pt idx="867">
                  <c:v>3.468</c:v>
                </c:pt>
                <c:pt idx="868">
                  <c:v>3.472</c:v>
                </c:pt>
                <c:pt idx="869">
                  <c:v>3.476</c:v>
                </c:pt>
                <c:pt idx="870">
                  <c:v>3.48</c:v>
                </c:pt>
                <c:pt idx="871">
                  <c:v>3.484</c:v>
                </c:pt>
                <c:pt idx="872">
                  <c:v>3.488</c:v>
                </c:pt>
                <c:pt idx="873">
                  <c:v>3.492</c:v>
                </c:pt>
                <c:pt idx="874">
                  <c:v>3.496</c:v>
                </c:pt>
                <c:pt idx="875">
                  <c:v>3.5</c:v>
                </c:pt>
                <c:pt idx="876">
                  <c:v>3.504</c:v>
                </c:pt>
                <c:pt idx="877">
                  <c:v>3.508</c:v>
                </c:pt>
                <c:pt idx="878">
                  <c:v>3.512</c:v>
                </c:pt>
                <c:pt idx="879">
                  <c:v>3.516</c:v>
                </c:pt>
                <c:pt idx="880">
                  <c:v>3.52</c:v>
                </c:pt>
                <c:pt idx="881">
                  <c:v>3.524</c:v>
                </c:pt>
                <c:pt idx="882">
                  <c:v>3.528</c:v>
                </c:pt>
                <c:pt idx="883">
                  <c:v>3.532</c:v>
                </c:pt>
                <c:pt idx="884">
                  <c:v>3.536</c:v>
                </c:pt>
                <c:pt idx="885">
                  <c:v>3.54</c:v>
                </c:pt>
                <c:pt idx="886">
                  <c:v>3.544</c:v>
                </c:pt>
                <c:pt idx="887">
                  <c:v>3.548</c:v>
                </c:pt>
                <c:pt idx="888">
                  <c:v>3.552</c:v>
                </c:pt>
                <c:pt idx="889">
                  <c:v>3.556</c:v>
                </c:pt>
                <c:pt idx="890">
                  <c:v>3.56</c:v>
                </c:pt>
                <c:pt idx="891">
                  <c:v>3.5640000000000001</c:v>
                </c:pt>
                <c:pt idx="892">
                  <c:v>3.5680000000000001</c:v>
                </c:pt>
                <c:pt idx="893">
                  <c:v>3.5720000000000001</c:v>
                </c:pt>
                <c:pt idx="894">
                  <c:v>3.5760000000000001</c:v>
                </c:pt>
                <c:pt idx="895">
                  <c:v>3.58</c:v>
                </c:pt>
                <c:pt idx="896">
                  <c:v>3.5840000000000001</c:v>
                </c:pt>
                <c:pt idx="897">
                  <c:v>3.5880000000000001</c:v>
                </c:pt>
                <c:pt idx="898">
                  <c:v>3.5920000000000001</c:v>
                </c:pt>
                <c:pt idx="899">
                  <c:v>3.5960000000000001</c:v>
                </c:pt>
                <c:pt idx="900">
                  <c:v>3.6</c:v>
                </c:pt>
                <c:pt idx="901">
                  <c:v>3.6040000000000001</c:v>
                </c:pt>
                <c:pt idx="902">
                  <c:v>3.6080000000000001</c:v>
                </c:pt>
                <c:pt idx="903">
                  <c:v>3.6120000000000001</c:v>
                </c:pt>
                <c:pt idx="904">
                  <c:v>3.6160000000000001</c:v>
                </c:pt>
                <c:pt idx="905">
                  <c:v>3.62</c:v>
                </c:pt>
                <c:pt idx="906">
                  <c:v>3.6240000000000001</c:v>
                </c:pt>
                <c:pt idx="907">
                  <c:v>3.6280000000000001</c:v>
                </c:pt>
                <c:pt idx="908">
                  <c:v>3.6320000000000001</c:v>
                </c:pt>
                <c:pt idx="909">
                  <c:v>3.6360000000000001</c:v>
                </c:pt>
                <c:pt idx="910">
                  <c:v>3.64</c:v>
                </c:pt>
                <c:pt idx="911">
                  <c:v>3.6440000000000001</c:v>
                </c:pt>
                <c:pt idx="912">
                  <c:v>3.6480000000000001</c:v>
                </c:pt>
                <c:pt idx="913">
                  <c:v>3.6520000000000001</c:v>
                </c:pt>
                <c:pt idx="914">
                  <c:v>3.6560000000000001</c:v>
                </c:pt>
                <c:pt idx="915">
                  <c:v>3.66</c:v>
                </c:pt>
                <c:pt idx="916">
                  <c:v>3.6640000000000001</c:v>
                </c:pt>
                <c:pt idx="917">
                  <c:v>3.6680000000000001</c:v>
                </c:pt>
                <c:pt idx="918">
                  <c:v>3.6720000000000002</c:v>
                </c:pt>
                <c:pt idx="919">
                  <c:v>3.6760000000000002</c:v>
                </c:pt>
                <c:pt idx="920">
                  <c:v>3.68</c:v>
                </c:pt>
                <c:pt idx="921">
                  <c:v>3.6840000000000002</c:v>
                </c:pt>
                <c:pt idx="922">
                  <c:v>3.6880000000000002</c:v>
                </c:pt>
                <c:pt idx="923">
                  <c:v>3.6920000000000002</c:v>
                </c:pt>
                <c:pt idx="924">
                  <c:v>3.6960000000000002</c:v>
                </c:pt>
                <c:pt idx="925">
                  <c:v>3.7</c:v>
                </c:pt>
                <c:pt idx="926">
                  <c:v>3.7040000000000002</c:v>
                </c:pt>
                <c:pt idx="927">
                  <c:v>3.7080000000000002</c:v>
                </c:pt>
                <c:pt idx="928">
                  <c:v>3.7120000000000002</c:v>
                </c:pt>
                <c:pt idx="929">
                  <c:v>3.7160000000000002</c:v>
                </c:pt>
                <c:pt idx="930">
                  <c:v>3.72</c:v>
                </c:pt>
                <c:pt idx="931">
                  <c:v>3.7240000000000002</c:v>
                </c:pt>
                <c:pt idx="932">
                  <c:v>3.7280000000000002</c:v>
                </c:pt>
                <c:pt idx="933">
                  <c:v>3.7320000000000002</c:v>
                </c:pt>
                <c:pt idx="934">
                  <c:v>3.7360000000000002</c:v>
                </c:pt>
                <c:pt idx="935">
                  <c:v>3.74</c:v>
                </c:pt>
                <c:pt idx="936">
                  <c:v>3.7440000000000002</c:v>
                </c:pt>
                <c:pt idx="937">
                  <c:v>3.7480000000000002</c:v>
                </c:pt>
                <c:pt idx="938">
                  <c:v>3.7519999999999998</c:v>
                </c:pt>
                <c:pt idx="939">
                  <c:v>3.7559999999999998</c:v>
                </c:pt>
                <c:pt idx="940">
                  <c:v>3.76</c:v>
                </c:pt>
                <c:pt idx="941">
                  <c:v>3.7639999999999998</c:v>
                </c:pt>
                <c:pt idx="942">
                  <c:v>3.7679999999999998</c:v>
                </c:pt>
                <c:pt idx="943">
                  <c:v>3.7719999999999998</c:v>
                </c:pt>
                <c:pt idx="944">
                  <c:v>3.7759999999999998</c:v>
                </c:pt>
                <c:pt idx="945">
                  <c:v>3.78</c:v>
                </c:pt>
                <c:pt idx="946">
                  <c:v>3.7839999999999998</c:v>
                </c:pt>
                <c:pt idx="947">
                  <c:v>3.7879999999999998</c:v>
                </c:pt>
                <c:pt idx="948">
                  <c:v>3.7919999999999998</c:v>
                </c:pt>
                <c:pt idx="949">
                  <c:v>3.7959999999999998</c:v>
                </c:pt>
                <c:pt idx="950">
                  <c:v>3.8</c:v>
                </c:pt>
                <c:pt idx="951">
                  <c:v>3.8039999999999998</c:v>
                </c:pt>
                <c:pt idx="952">
                  <c:v>3.8079999999999998</c:v>
                </c:pt>
                <c:pt idx="953">
                  <c:v>3.8119999999999998</c:v>
                </c:pt>
                <c:pt idx="954">
                  <c:v>3.8159999999999998</c:v>
                </c:pt>
                <c:pt idx="955">
                  <c:v>3.82</c:v>
                </c:pt>
                <c:pt idx="956">
                  <c:v>3.8239999999999998</c:v>
                </c:pt>
                <c:pt idx="957">
                  <c:v>3.8279999999999998</c:v>
                </c:pt>
                <c:pt idx="958">
                  <c:v>3.8319999999999999</c:v>
                </c:pt>
                <c:pt idx="959">
                  <c:v>3.8359999999999999</c:v>
                </c:pt>
                <c:pt idx="960">
                  <c:v>3.84</c:v>
                </c:pt>
                <c:pt idx="961">
                  <c:v>3.8439999999999999</c:v>
                </c:pt>
                <c:pt idx="962">
                  <c:v>3.8479999999999999</c:v>
                </c:pt>
                <c:pt idx="963">
                  <c:v>3.8519999999999999</c:v>
                </c:pt>
                <c:pt idx="964">
                  <c:v>3.8559999999999999</c:v>
                </c:pt>
                <c:pt idx="965">
                  <c:v>3.86</c:v>
                </c:pt>
                <c:pt idx="966">
                  <c:v>3.8639999999999999</c:v>
                </c:pt>
                <c:pt idx="967">
                  <c:v>3.8679999999999999</c:v>
                </c:pt>
                <c:pt idx="968">
                  <c:v>3.8719999999999999</c:v>
                </c:pt>
                <c:pt idx="969">
                  <c:v>3.8759999999999999</c:v>
                </c:pt>
                <c:pt idx="970">
                  <c:v>3.88</c:v>
                </c:pt>
                <c:pt idx="971">
                  <c:v>3.8839999999999999</c:v>
                </c:pt>
                <c:pt idx="972">
                  <c:v>3.8879999999999999</c:v>
                </c:pt>
                <c:pt idx="973">
                  <c:v>3.8919999999999999</c:v>
                </c:pt>
                <c:pt idx="974">
                  <c:v>3.8959999999999999</c:v>
                </c:pt>
                <c:pt idx="975">
                  <c:v>3.9</c:v>
                </c:pt>
                <c:pt idx="976">
                  <c:v>3.9039999999999999</c:v>
                </c:pt>
                <c:pt idx="977">
                  <c:v>3.9079999999999999</c:v>
                </c:pt>
                <c:pt idx="978">
                  <c:v>3.9119999999999999</c:v>
                </c:pt>
                <c:pt idx="979">
                  <c:v>3.9159999999999999</c:v>
                </c:pt>
                <c:pt idx="980">
                  <c:v>3.92</c:v>
                </c:pt>
                <c:pt idx="981">
                  <c:v>3.9239999999999999</c:v>
                </c:pt>
                <c:pt idx="982">
                  <c:v>3.9279999999999999</c:v>
                </c:pt>
                <c:pt idx="983">
                  <c:v>3.9319999999999999</c:v>
                </c:pt>
                <c:pt idx="984">
                  <c:v>3.9359999999999999</c:v>
                </c:pt>
                <c:pt idx="985">
                  <c:v>3.94</c:v>
                </c:pt>
                <c:pt idx="986">
                  <c:v>3.944</c:v>
                </c:pt>
                <c:pt idx="987">
                  <c:v>3.948</c:v>
                </c:pt>
                <c:pt idx="988">
                  <c:v>3.952</c:v>
                </c:pt>
                <c:pt idx="989">
                  <c:v>3.956</c:v>
                </c:pt>
                <c:pt idx="990">
                  <c:v>3.96</c:v>
                </c:pt>
                <c:pt idx="991">
                  <c:v>3.964</c:v>
                </c:pt>
                <c:pt idx="992">
                  <c:v>3.968</c:v>
                </c:pt>
                <c:pt idx="993">
                  <c:v>3.972</c:v>
                </c:pt>
                <c:pt idx="994">
                  <c:v>3.976</c:v>
                </c:pt>
                <c:pt idx="995">
                  <c:v>3.98</c:v>
                </c:pt>
                <c:pt idx="996">
                  <c:v>3.984</c:v>
                </c:pt>
                <c:pt idx="997">
                  <c:v>3.988</c:v>
                </c:pt>
                <c:pt idx="998">
                  <c:v>3.992</c:v>
                </c:pt>
                <c:pt idx="999">
                  <c:v>3.996</c:v>
                </c:pt>
                <c:pt idx="1000">
                  <c:v>4</c:v>
                </c:pt>
              </c:numCache>
            </c:numRef>
          </c:yVal>
          <c:smooth val="0"/>
          <c:extLst>
            <c:ext xmlns:c16="http://schemas.microsoft.com/office/drawing/2014/chart" uri="{C3380CC4-5D6E-409C-BE32-E72D297353CC}">
              <c16:uniqueId val="{00000001-4D94-4379-BE63-57AA86CC4837}"/>
            </c:ext>
          </c:extLst>
        </c:ser>
        <c:dLbls>
          <c:showLegendKey val="0"/>
          <c:showVal val="0"/>
          <c:showCatName val="0"/>
          <c:showSerName val="0"/>
          <c:showPercent val="0"/>
          <c:showBubbleSize val="0"/>
        </c:dLbls>
        <c:axId val="226528968"/>
        <c:axId val="226527008"/>
      </c:scatterChart>
      <c:valAx>
        <c:axId val="226528968"/>
        <c:scaling>
          <c:orientation val="minMax"/>
          <c:max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nl-NL" sz="2000"/>
                  <a:t>Mean</a:t>
                </a:r>
                <a:r>
                  <a:rPr lang="nl-NL" sz="2000" baseline="0"/>
                  <a:t> tendency to cooperate</a:t>
                </a:r>
                <a:endParaRPr lang="nl-NL" sz="2000"/>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l-NL"/>
          </a:p>
        </c:txPr>
        <c:crossAx val="226527008"/>
        <c:crosses val="autoZero"/>
        <c:crossBetween val="midCat"/>
      </c:valAx>
      <c:valAx>
        <c:axId val="226527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nl-NL" sz="1800"/>
                  <a:t>Fitness</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l-NL"/>
          </a:p>
        </c:txPr>
        <c:crossAx val="22652896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nl-NL"/>
        </a:p>
      </c:txPr>
    </c:legend>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nl-NL" sz="1800"/>
              <a:t>Low initial cooperativeness</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scatterChart>
        <c:scatterStyle val="lineMarker"/>
        <c:varyColors val="0"/>
        <c:ser>
          <c:idx val="0"/>
          <c:order val="0"/>
          <c:tx>
            <c:v>Population</c:v>
          </c:tx>
          <c:spPr>
            <a:ln w="19050" cap="rnd">
              <a:noFill/>
              <a:round/>
            </a:ln>
            <a:effectLst/>
          </c:spPr>
          <c:marker>
            <c:symbol val="circle"/>
            <c:size val="5"/>
            <c:spPr>
              <a:solidFill>
                <a:schemeClr val="accent1"/>
              </a:solidFill>
              <a:ln w="9525">
                <a:solidFill>
                  <a:schemeClr val="accent1"/>
                </a:solidFill>
              </a:ln>
              <a:effectLst/>
            </c:spPr>
          </c:marker>
          <c:xVal>
            <c:numRef>
              <c:f>'Model 1.1 halfway'!$A$2:$A$2002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 1.1 halfway'!$H$2:$H$2002</c:f>
              <c:numCache>
                <c:formatCode>General</c:formatCode>
                <c:ptCount val="2001"/>
                <c:pt idx="0">
                  <c:v>0.05</c:v>
                </c:pt>
                <c:pt idx="1">
                  <c:v>8.7800000000000003E-2</c:v>
                </c:pt>
                <c:pt idx="2">
                  <c:v>0.13900000000000001</c:v>
                </c:pt>
                <c:pt idx="3">
                  <c:v>0.1636</c:v>
                </c:pt>
                <c:pt idx="4">
                  <c:v>0.17449999999999999</c:v>
                </c:pt>
                <c:pt idx="5">
                  <c:v>0.20069999999999999</c:v>
                </c:pt>
                <c:pt idx="6">
                  <c:v>0.21099999999999999</c:v>
                </c:pt>
                <c:pt idx="7">
                  <c:v>0.2422</c:v>
                </c:pt>
                <c:pt idx="8">
                  <c:v>0.24840000000000001</c:v>
                </c:pt>
                <c:pt idx="9">
                  <c:v>0.26440000000000002</c:v>
                </c:pt>
                <c:pt idx="10">
                  <c:v>0.26819999999999999</c:v>
                </c:pt>
                <c:pt idx="11">
                  <c:v>0.28599999999999998</c:v>
                </c:pt>
                <c:pt idx="12">
                  <c:v>0.29060000000000002</c:v>
                </c:pt>
                <c:pt idx="13">
                  <c:v>0.3165</c:v>
                </c:pt>
                <c:pt idx="14">
                  <c:v>0.3196</c:v>
                </c:pt>
                <c:pt idx="15">
                  <c:v>0.34510000000000002</c:v>
                </c:pt>
                <c:pt idx="16">
                  <c:v>0.35360000000000003</c:v>
                </c:pt>
                <c:pt idx="17">
                  <c:v>0.35220000000000001</c:v>
                </c:pt>
                <c:pt idx="18">
                  <c:v>0.37209999999999999</c:v>
                </c:pt>
                <c:pt idx="19">
                  <c:v>0.38419999999999999</c:v>
                </c:pt>
                <c:pt idx="20">
                  <c:v>0.38990000000000002</c:v>
                </c:pt>
                <c:pt idx="21">
                  <c:v>0.39979999999999999</c:v>
                </c:pt>
                <c:pt idx="22">
                  <c:v>0.40310000000000001</c:v>
                </c:pt>
                <c:pt idx="23">
                  <c:v>0.4098</c:v>
                </c:pt>
                <c:pt idx="24">
                  <c:v>0.43730000000000002</c:v>
                </c:pt>
                <c:pt idx="25">
                  <c:v>0.4224</c:v>
                </c:pt>
                <c:pt idx="26">
                  <c:v>0.44690000000000002</c:v>
                </c:pt>
                <c:pt idx="27">
                  <c:v>0.45629999999999998</c:v>
                </c:pt>
                <c:pt idx="28">
                  <c:v>0.45140000000000002</c:v>
                </c:pt>
                <c:pt idx="29">
                  <c:v>0.45950000000000002</c:v>
                </c:pt>
                <c:pt idx="30">
                  <c:v>0.45319999999999999</c:v>
                </c:pt>
                <c:pt idx="31">
                  <c:v>0.48870000000000002</c:v>
                </c:pt>
                <c:pt idx="32">
                  <c:v>0.5091</c:v>
                </c:pt>
                <c:pt idx="33">
                  <c:v>0.52580000000000005</c:v>
                </c:pt>
                <c:pt idx="34">
                  <c:v>0.52259999999999995</c:v>
                </c:pt>
                <c:pt idx="35">
                  <c:v>0.5363</c:v>
                </c:pt>
                <c:pt idx="36">
                  <c:v>0.54100000000000004</c:v>
                </c:pt>
                <c:pt idx="37">
                  <c:v>0.54600000000000004</c:v>
                </c:pt>
                <c:pt idx="38">
                  <c:v>0.53910000000000002</c:v>
                </c:pt>
                <c:pt idx="39">
                  <c:v>0.54490000000000005</c:v>
                </c:pt>
                <c:pt idx="40">
                  <c:v>0.55659999999999998</c:v>
                </c:pt>
                <c:pt idx="41">
                  <c:v>0.57769999999999999</c:v>
                </c:pt>
                <c:pt idx="42">
                  <c:v>0.56310000000000004</c:v>
                </c:pt>
                <c:pt idx="43">
                  <c:v>0.56310000000000004</c:v>
                </c:pt>
                <c:pt idx="44">
                  <c:v>0.55330000000000001</c:v>
                </c:pt>
                <c:pt idx="45">
                  <c:v>0.56499999999999995</c:v>
                </c:pt>
                <c:pt idx="46">
                  <c:v>0.56210000000000004</c:v>
                </c:pt>
                <c:pt idx="47">
                  <c:v>0.56240000000000001</c:v>
                </c:pt>
                <c:pt idx="48">
                  <c:v>0.56540000000000001</c:v>
                </c:pt>
                <c:pt idx="49">
                  <c:v>0.56840000000000002</c:v>
                </c:pt>
                <c:pt idx="50">
                  <c:v>0.56299999999999994</c:v>
                </c:pt>
                <c:pt idx="51">
                  <c:v>0.56000000000000005</c:v>
                </c:pt>
                <c:pt idx="52">
                  <c:v>0.58179999999999998</c:v>
                </c:pt>
                <c:pt idx="53">
                  <c:v>0.57189999999999996</c:v>
                </c:pt>
                <c:pt idx="54">
                  <c:v>0.56779999999999997</c:v>
                </c:pt>
                <c:pt idx="55">
                  <c:v>0.57709999999999995</c:v>
                </c:pt>
                <c:pt idx="56">
                  <c:v>0.58840000000000003</c:v>
                </c:pt>
                <c:pt idx="57">
                  <c:v>0.59060000000000001</c:v>
                </c:pt>
                <c:pt idx="58">
                  <c:v>0.60019999999999996</c:v>
                </c:pt>
                <c:pt idx="59">
                  <c:v>0.61770000000000003</c:v>
                </c:pt>
                <c:pt idx="60">
                  <c:v>0.62549999999999994</c:v>
                </c:pt>
                <c:pt idx="61">
                  <c:v>0.62870000000000004</c:v>
                </c:pt>
                <c:pt idx="62">
                  <c:v>0.62460000000000004</c:v>
                </c:pt>
                <c:pt idx="63">
                  <c:v>0.64180000000000004</c:v>
                </c:pt>
                <c:pt idx="64">
                  <c:v>0.6462</c:v>
                </c:pt>
                <c:pt idx="65">
                  <c:v>0.64</c:v>
                </c:pt>
                <c:pt idx="66">
                  <c:v>0.66239999999999999</c:v>
                </c:pt>
                <c:pt idx="67">
                  <c:v>0.64019999999999999</c:v>
                </c:pt>
                <c:pt idx="68">
                  <c:v>0.65200000000000002</c:v>
                </c:pt>
                <c:pt idx="69">
                  <c:v>0.66959999999999997</c:v>
                </c:pt>
                <c:pt idx="70">
                  <c:v>0.66659999999999997</c:v>
                </c:pt>
                <c:pt idx="71">
                  <c:v>0.65629999999999999</c:v>
                </c:pt>
                <c:pt idx="72">
                  <c:v>0.65959999999999996</c:v>
                </c:pt>
                <c:pt idx="73">
                  <c:v>0.67689999999999995</c:v>
                </c:pt>
                <c:pt idx="74">
                  <c:v>0.68210000000000004</c:v>
                </c:pt>
                <c:pt idx="75">
                  <c:v>0.69189999999999996</c:v>
                </c:pt>
                <c:pt idx="76">
                  <c:v>0.67349999999999999</c:v>
                </c:pt>
                <c:pt idx="77">
                  <c:v>0.67510000000000003</c:v>
                </c:pt>
                <c:pt idx="78">
                  <c:v>0.68940000000000001</c:v>
                </c:pt>
                <c:pt idx="79">
                  <c:v>0.66600000000000004</c:v>
                </c:pt>
                <c:pt idx="80">
                  <c:v>0.6552</c:v>
                </c:pt>
                <c:pt idx="81">
                  <c:v>0.66949999999999998</c:v>
                </c:pt>
                <c:pt idx="82">
                  <c:v>0.66259999999999997</c:v>
                </c:pt>
                <c:pt idx="83">
                  <c:v>0.6794</c:v>
                </c:pt>
                <c:pt idx="84">
                  <c:v>0.71389999999999998</c:v>
                </c:pt>
                <c:pt idx="85">
                  <c:v>0.72409999999999997</c:v>
                </c:pt>
                <c:pt idx="86">
                  <c:v>0.73229999999999995</c:v>
                </c:pt>
                <c:pt idx="87">
                  <c:v>0.73619999999999997</c:v>
                </c:pt>
                <c:pt idx="88">
                  <c:v>0.7298</c:v>
                </c:pt>
                <c:pt idx="89">
                  <c:v>0.72440000000000004</c:v>
                </c:pt>
                <c:pt idx="90">
                  <c:v>0.72070000000000001</c:v>
                </c:pt>
                <c:pt idx="91">
                  <c:v>0.71879999999999999</c:v>
                </c:pt>
                <c:pt idx="92">
                  <c:v>0.69730000000000003</c:v>
                </c:pt>
                <c:pt idx="93">
                  <c:v>0.69169999999999998</c:v>
                </c:pt>
                <c:pt idx="94">
                  <c:v>0.70150000000000001</c:v>
                </c:pt>
                <c:pt idx="95">
                  <c:v>0.70350000000000001</c:v>
                </c:pt>
                <c:pt idx="96">
                  <c:v>0.69099999999999995</c:v>
                </c:pt>
                <c:pt idx="97">
                  <c:v>0.6875</c:v>
                </c:pt>
                <c:pt idx="98">
                  <c:v>0.68330000000000002</c:v>
                </c:pt>
                <c:pt idx="99">
                  <c:v>0.68210000000000004</c:v>
                </c:pt>
                <c:pt idx="100">
                  <c:v>0.66700000000000004</c:v>
                </c:pt>
                <c:pt idx="101">
                  <c:v>0.67459999999999998</c:v>
                </c:pt>
                <c:pt idx="102">
                  <c:v>0.6774</c:v>
                </c:pt>
                <c:pt idx="103">
                  <c:v>0.68510000000000004</c:v>
                </c:pt>
                <c:pt idx="104">
                  <c:v>0.69610000000000005</c:v>
                </c:pt>
                <c:pt idx="105">
                  <c:v>0.67530000000000001</c:v>
                </c:pt>
                <c:pt idx="106">
                  <c:v>0.68189999999999995</c:v>
                </c:pt>
                <c:pt idx="107">
                  <c:v>0.68430000000000002</c:v>
                </c:pt>
                <c:pt idx="108">
                  <c:v>0.69359999999999999</c:v>
                </c:pt>
                <c:pt idx="109">
                  <c:v>0.69450000000000001</c:v>
                </c:pt>
                <c:pt idx="110">
                  <c:v>0.70199999999999996</c:v>
                </c:pt>
                <c:pt idx="111">
                  <c:v>0.68640000000000001</c:v>
                </c:pt>
                <c:pt idx="112">
                  <c:v>0.69230000000000003</c:v>
                </c:pt>
                <c:pt idx="113">
                  <c:v>0.69810000000000005</c:v>
                </c:pt>
                <c:pt idx="114">
                  <c:v>0.68200000000000005</c:v>
                </c:pt>
                <c:pt idx="115">
                  <c:v>0.68530000000000002</c:v>
                </c:pt>
                <c:pt idx="116">
                  <c:v>0.68420000000000003</c:v>
                </c:pt>
                <c:pt idx="117">
                  <c:v>0.67310000000000003</c:v>
                </c:pt>
                <c:pt idx="118">
                  <c:v>0.69010000000000005</c:v>
                </c:pt>
                <c:pt idx="119">
                  <c:v>0.67269999999999996</c:v>
                </c:pt>
                <c:pt idx="120">
                  <c:v>0.66220000000000001</c:v>
                </c:pt>
                <c:pt idx="121">
                  <c:v>0.65359999999999996</c:v>
                </c:pt>
                <c:pt idx="122">
                  <c:v>0.65190000000000003</c:v>
                </c:pt>
                <c:pt idx="123">
                  <c:v>0.66239999999999999</c:v>
                </c:pt>
                <c:pt idx="124">
                  <c:v>0.64980000000000004</c:v>
                </c:pt>
                <c:pt idx="125">
                  <c:v>0.66290000000000004</c:v>
                </c:pt>
                <c:pt idx="126">
                  <c:v>0.64939999999999998</c:v>
                </c:pt>
                <c:pt idx="127">
                  <c:v>0.65700000000000003</c:v>
                </c:pt>
                <c:pt idx="128">
                  <c:v>0.64200000000000002</c:v>
                </c:pt>
                <c:pt idx="129">
                  <c:v>0.64359999999999995</c:v>
                </c:pt>
                <c:pt idx="130">
                  <c:v>0.64300000000000002</c:v>
                </c:pt>
                <c:pt idx="131">
                  <c:v>0.63890000000000002</c:v>
                </c:pt>
                <c:pt idx="132">
                  <c:v>0.64559999999999995</c:v>
                </c:pt>
                <c:pt idx="133">
                  <c:v>0.6411</c:v>
                </c:pt>
                <c:pt idx="134">
                  <c:v>0.62760000000000005</c:v>
                </c:pt>
                <c:pt idx="135">
                  <c:v>0.62409999999999999</c:v>
                </c:pt>
                <c:pt idx="136">
                  <c:v>0.62780000000000002</c:v>
                </c:pt>
                <c:pt idx="137">
                  <c:v>0.62739999999999996</c:v>
                </c:pt>
                <c:pt idx="138">
                  <c:v>0.62680000000000002</c:v>
                </c:pt>
                <c:pt idx="139">
                  <c:v>0.6321</c:v>
                </c:pt>
                <c:pt idx="140">
                  <c:v>0.63239999999999996</c:v>
                </c:pt>
                <c:pt idx="141">
                  <c:v>0.62090000000000001</c:v>
                </c:pt>
                <c:pt idx="142">
                  <c:v>0.63249999999999995</c:v>
                </c:pt>
                <c:pt idx="143">
                  <c:v>0.62429999999999997</c:v>
                </c:pt>
                <c:pt idx="144">
                  <c:v>0.62729999999999997</c:v>
                </c:pt>
                <c:pt idx="145">
                  <c:v>0.6361</c:v>
                </c:pt>
                <c:pt idx="146">
                  <c:v>0.64019999999999999</c:v>
                </c:pt>
                <c:pt idx="147">
                  <c:v>0.65580000000000005</c:v>
                </c:pt>
                <c:pt idx="148">
                  <c:v>0.65410000000000001</c:v>
                </c:pt>
                <c:pt idx="149">
                  <c:v>0.66369999999999996</c:v>
                </c:pt>
                <c:pt idx="150">
                  <c:v>0.65859999999999996</c:v>
                </c:pt>
                <c:pt idx="151">
                  <c:v>0.64839999999999998</c:v>
                </c:pt>
                <c:pt idx="152">
                  <c:v>0.6593</c:v>
                </c:pt>
                <c:pt idx="153">
                  <c:v>0.66720000000000002</c:v>
                </c:pt>
                <c:pt idx="154">
                  <c:v>0.65269999999999995</c:v>
                </c:pt>
                <c:pt idx="155">
                  <c:v>0.65100000000000002</c:v>
                </c:pt>
                <c:pt idx="156">
                  <c:v>0.66539999999999999</c:v>
                </c:pt>
                <c:pt idx="157">
                  <c:v>0.6552</c:v>
                </c:pt>
                <c:pt idx="158">
                  <c:v>0.66779999999999995</c:v>
                </c:pt>
                <c:pt idx="159">
                  <c:v>0.66290000000000004</c:v>
                </c:pt>
                <c:pt idx="160">
                  <c:v>0.66110000000000002</c:v>
                </c:pt>
                <c:pt idx="161">
                  <c:v>0.66849999999999998</c:v>
                </c:pt>
                <c:pt idx="162">
                  <c:v>0.6633</c:v>
                </c:pt>
                <c:pt idx="163">
                  <c:v>0.66439999999999999</c:v>
                </c:pt>
                <c:pt idx="164">
                  <c:v>0.6431</c:v>
                </c:pt>
                <c:pt idx="165">
                  <c:v>0.65180000000000005</c:v>
                </c:pt>
                <c:pt idx="166">
                  <c:v>0.66749999999999998</c:v>
                </c:pt>
                <c:pt idx="167">
                  <c:v>0.66920000000000002</c:v>
                </c:pt>
                <c:pt idx="168">
                  <c:v>0.65769999999999995</c:v>
                </c:pt>
                <c:pt idx="169">
                  <c:v>0.65159999999999996</c:v>
                </c:pt>
                <c:pt idx="170">
                  <c:v>0.6542</c:v>
                </c:pt>
                <c:pt idx="171">
                  <c:v>0.64</c:v>
                </c:pt>
                <c:pt idx="172">
                  <c:v>0.67549999999999999</c:v>
                </c:pt>
                <c:pt idx="173">
                  <c:v>0.64959999999999996</c:v>
                </c:pt>
                <c:pt idx="174">
                  <c:v>0.6411</c:v>
                </c:pt>
                <c:pt idx="175">
                  <c:v>0.6613</c:v>
                </c:pt>
                <c:pt idx="176">
                  <c:v>0.63739999999999997</c:v>
                </c:pt>
                <c:pt idx="177">
                  <c:v>0.63859999999999995</c:v>
                </c:pt>
                <c:pt idx="178">
                  <c:v>0.64829999999999999</c:v>
                </c:pt>
                <c:pt idx="179">
                  <c:v>0.64929999999999999</c:v>
                </c:pt>
                <c:pt idx="180">
                  <c:v>0.69079999999999997</c:v>
                </c:pt>
                <c:pt idx="181">
                  <c:v>0.63970000000000005</c:v>
                </c:pt>
                <c:pt idx="182">
                  <c:v>0.65880000000000005</c:v>
                </c:pt>
                <c:pt idx="183">
                  <c:v>0.6714</c:v>
                </c:pt>
                <c:pt idx="184">
                  <c:v>0.6401</c:v>
                </c:pt>
                <c:pt idx="185">
                  <c:v>0.65480000000000005</c:v>
                </c:pt>
                <c:pt idx="186">
                  <c:v>0.65849999999999997</c:v>
                </c:pt>
                <c:pt idx="187">
                  <c:v>0.68420000000000003</c:v>
                </c:pt>
                <c:pt idx="188">
                  <c:v>0.64580000000000004</c:v>
                </c:pt>
                <c:pt idx="189">
                  <c:v>0.64780000000000004</c:v>
                </c:pt>
                <c:pt idx="190">
                  <c:v>0.66700000000000004</c:v>
                </c:pt>
                <c:pt idx="191">
                  <c:v>0.66120000000000001</c:v>
                </c:pt>
                <c:pt idx="192">
                  <c:v>0.65449999999999997</c:v>
                </c:pt>
                <c:pt idx="193">
                  <c:v>0.63970000000000005</c:v>
                </c:pt>
                <c:pt idx="194">
                  <c:v>0.63190000000000002</c:v>
                </c:pt>
                <c:pt idx="195">
                  <c:v>0.6522</c:v>
                </c:pt>
                <c:pt idx="196">
                  <c:v>0.65939999999999999</c:v>
                </c:pt>
                <c:pt idx="197">
                  <c:v>0.64680000000000004</c:v>
                </c:pt>
                <c:pt idx="198">
                  <c:v>0.64629999999999999</c:v>
                </c:pt>
                <c:pt idx="199">
                  <c:v>0.64910000000000001</c:v>
                </c:pt>
                <c:pt idx="200">
                  <c:v>0.66790000000000005</c:v>
                </c:pt>
                <c:pt idx="201">
                  <c:v>0.73180000000000001</c:v>
                </c:pt>
                <c:pt idx="202">
                  <c:v>0.6804</c:v>
                </c:pt>
                <c:pt idx="203">
                  <c:v>0.6482</c:v>
                </c:pt>
                <c:pt idx="204">
                  <c:v>0.66649999999999998</c:v>
                </c:pt>
                <c:pt idx="205">
                  <c:v>0.70850000000000002</c:v>
                </c:pt>
                <c:pt idx="206">
                  <c:v>0.63970000000000005</c:v>
                </c:pt>
                <c:pt idx="207">
                  <c:v>0.67469999999999997</c:v>
                </c:pt>
                <c:pt idx="208">
                  <c:v>0.65129999999999999</c:v>
                </c:pt>
                <c:pt idx="209">
                  <c:v>0.65390000000000004</c:v>
                </c:pt>
                <c:pt idx="210">
                  <c:v>0.69879999999999998</c:v>
                </c:pt>
                <c:pt idx="211">
                  <c:v>0.70940000000000003</c:v>
                </c:pt>
                <c:pt idx="212">
                  <c:v>0.62990000000000002</c:v>
                </c:pt>
                <c:pt idx="213">
                  <c:v>0.66490000000000005</c:v>
                </c:pt>
                <c:pt idx="214">
                  <c:v>0.65159999999999996</c:v>
                </c:pt>
                <c:pt idx="215">
                  <c:v>0.64629999999999999</c:v>
                </c:pt>
                <c:pt idx="216">
                  <c:v>0.67959999999999998</c:v>
                </c:pt>
                <c:pt idx="217">
                  <c:v>0.67</c:v>
                </c:pt>
                <c:pt idx="218">
                  <c:v>0.6966</c:v>
                </c:pt>
                <c:pt idx="219">
                  <c:v>0.66869999999999996</c:v>
                </c:pt>
                <c:pt idx="220">
                  <c:v>0.72060000000000002</c:v>
                </c:pt>
                <c:pt idx="221">
                  <c:v>0.68540000000000001</c:v>
                </c:pt>
                <c:pt idx="222">
                  <c:v>0.66439999999999999</c:v>
                </c:pt>
                <c:pt idx="223">
                  <c:v>0.69079999999999997</c:v>
                </c:pt>
                <c:pt idx="224">
                  <c:v>0.65869999999999995</c:v>
                </c:pt>
                <c:pt idx="225">
                  <c:v>0.65869999999999995</c:v>
                </c:pt>
                <c:pt idx="226">
                  <c:v>0.65300000000000002</c:v>
                </c:pt>
                <c:pt idx="227">
                  <c:v>0.61450000000000005</c:v>
                </c:pt>
                <c:pt idx="228">
                  <c:v>0.67749999999999999</c:v>
                </c:pt>
                <c:pt idx="229">
                  <c:v>0.67530000000000001</c:v>
                </c:pt>
                <c:pt idx="230">
                  <c:v>0.66159999999999997</c:v>
                </c:pt>
                <c:pt idx="231">
                  <c:v>0.65910000000000002</c:v>
                </c:pt>
                <c:pt idx="232">
                  <c:v>0.67920000000000003</c:v>
                </c:pt>
                <c:pt idx="233">
                  <c:v>0.70660000000000001</c:v>
                </c:pt>
                <c:pt idx="234">
                  <c:v>0.67020000000000002</c:v>
                </c:pt>
                <c:pt idx="235">
                  <c:v>0.67010000000000003</c:v>
                </c:pt>
                <c:pt idx="236">
                  <c:v>0.62690000000000001</c:v>
                </c:pt>
                <c:pt idx="237">
                  <c:v>0.64319999999999999</c:v>
                </c:pt>
                <c:pt idx="238">
                  <c:v>0.69359999999999999</c:v>
                </c:pt>
                <c:pt idx="239">
                  <c:v>0.63829999999999998</c:v>
                </c:pt>
                <c:pt idx="240">
                  <c:v>0.6714</c:v>
                </c:pt>
                <c:pt idx="241">
                  <c:v>0.70150000000000001</c:v>
                </c:pt>
                <c:pt idx="242">
                  <c:v>0.69279999999999997</c:v>
                </c:pt>
                <c:pt idx="243">
                  <c:v>0.64890000000000003</c:v>
                </c:pt>
                <c:pt idx="244">
                  <c:v>0.62070000000000003</c:v>
                </c:pt>
                <c:pt idx="245">
                  <c:v>0.62529999999999997</c:v>
                </c:pt>
                <c:pt idx="246">
                  <c:v>0.6966</c:v>
                </c:pt>
                <c:pt idx="247">
                  <c:v>0.70830000000000004</c:v>
                </c:pt>
                <c:pt idx="248">
                  <c:v>0.68440000000000001</c:v>
                </c:pt>
                <c:pt idx="249">
                  <c:v>0.69630000000000003</c:v>
                </c:pt>
                <c:pt idx="250">
                  <c:v>0.68869999999999998</c:v>
                </c:pt>
                <c:pt idx="251">
                  <c:v>0.66690000000000005</c:v>
                </c:pt>
                <c:pt idx="252">
                  <c:v>0.69079999999999997</c:v>
                </c:pt>
                <c:pt idx="253">
                  <c:v>0.67920000000000003</c:v>
                </c:pt>
                <c:pt idx="254">
                  <c:v>0.69940000000000002</c:v>
                </c:pt>
                <c:pt idx="255">
                  <c:v>0.6734</c:v>
                </c:pt>
                <c:pt idx="256">
                  <c:v>0.6744</c:v>
                </c:pt>
                <c:pt idx="257">
                  <c:v>0.67410000000000003</c:v>
                </c:pt>
                <c:pt idx="258">
                  <c:v>0.67849999999999999</c:v>
                </c:pt>
                <c:pt idx="259">
                  <c:v>0.67410000000000003</c:v>
                </c:pt>
                <c:pt idx="260">
                  <c:v>0.67290000000000005</c:v>
                </c:pt>
                <c:pt idx="261">
                  <c:v>0.65939999999999999</c:v>
                </c:pt>
                <c:pt idx="262">
                  <c:v>0.66290000000000004</c:v>
                </c:pt>
                <c:pt idx="263">
                  <c:v>0.66490000000000005</c:v>
                </c:pt>
                <c:pt idx="264">
                  <c:v>0.66859999999999997</c:v>
                </c:pt>
                <c:pt idx="265">
                  <c:v>0.67149999999999999</c:v>
                </c:pt>
                <c:pt idx="266">
                  <c:v>0.67079999999999995</c:v>
                </c:pt>
                <c:pt idx="267">
                  <c:v>0.6603</c:v>
                </c:pt>
                <c:pt idx="268">
                  <c:v>0.65780000000000005</c:v>
                </c:pt>
                <c:pt idx="269">
                  <c:v>0.65780000000000005</c:v>
                </c:pt>
                <c:pt idx="270">
                  <c:v>0.64380000000000004</c:v>
                </c:pt>
                <c:pt idx="271">
                  <c:v>0.65200000000000002</c:v>
                </c:pt>
                <c:pt idx="272">
                  <c:v>0.66590000000000005</c:v>
                </c:pt>
                <c:pt idx="273">
                  <c:v>0.6522</c:v>
                </c:pt>
                <c:pt idx="274">
                  <c:v>0.64329999999999998</c:v>
                </c:pt>
                <c:pt idx="275">
                  <c:v>0.6512</c:v>
                </c:pt>
                <c:pt idx="276">
                  <c:v>0.65890000000000004</c:v>
                </c:pt>
                <c:pt idx="277">
                  <c:v>0.64359999999999995</c:v>
                </c:pt>
                <c:pt idx="278">
                  <c:v>0.63390000000000002</c:v>
                </c:pt>
                <c:pt idx="279">
                  <c:v>0.65839999999999999</c:v>
                </c:pt>
                <c:pt idx="280">
                  <c:v>0.67679999999999996</c:v>
                </c:pt>
                <c:pt idx="281">
                  <c:v>0.6754</c:v>
                </c:pt>
                <c:pt idx="282">
                  <c:v>0.6482</c:v>
                </c:pt>
                <c:pt idx="283">
                  <c:v>0.66479999999999995</c:v>
                </c:pt>
                <c:pt idx="284">
                  <c:v>0.6613</c:v>
                </c:pt>
                <c:pt idx="285">
                  <c:v>0.65910000000000002</c:v>
                </c:pt>
                <c:pt idx="286">
                  <c:v>0.67200000000000004</c:v>
                </c:pt>
                <c:pt idx="287">
                  <c:v>0.6532</c:v>
                </c:pt>
                <c:pt idx="288">
                  <c:v>0.65759999999999996</c:v>
                </c:pt>
                <c:pt idx="289">
                  <c:v>0.65339999999999998</c:v>
                </c:pt>
                <c:pt idx="290">
                  <c:v>0.66610000000000003</c:v>
                </c:pt>
                <c:pt idx="291">
                  <c:v>0.65949999999999998</c:v>
                </c:pt>
                <c:pt idx="292">
                  <c:v>0.66110000000000002</c:v>
                </c:pt>
                <c:pt idx="293">
                  <c:v>0.6734</c:v>
                </c:pt>
                <c:pt idx="294">
                  <c:v>0.68540000000000001</c:v>
                </c:pt>
                <c:pt idx="295">
                  <c:v>0.68489999999999995</c:v>
                </c:pt>
                <c:pt idx="296">
                  <c:v>0.68269999999999997</c:v>
                </c:pt>
                <c:pt idx="297">
                  <c:v>0.68489999999999995</c:v>
                </c:pt>
                <c:pt idx="298">
                  <c:v>0.68440000000000001</c:v>
                </c:pt>
                <c:pt idx="299">
                  <c:v>0.67600000000000005</c:v>
                </c:pt>
                <c:pt idx="300">
                  <c:v>0.66769999999999996</c:v>
                </c:pt>
                <c:pt idx="301">
                  <c:v>0.66910000000000003</c:v>
                </c:pt>
                <c:pt idx="302">
                  <c:v>0.67400000000000004</c:v>
                </c:pt>
                <c:pt idx="303">
                  <c:v>0.67030000000000001</c:v>
                </c:pt>
                <c:pt idx="304">
                  <c:v>0.65839999999999999</c:v>
                </c:pt>
                <c:pt idx="305">
                  <c:v>0.66069999999999995</c:v>
                </c:pt>
                <c:pt idx="306">
                  <c:v>0.66459999999999997</c:v>
                </c:pt>
                <c:pt idx="307">
                  <c:v>0.67030000000000001</c:v>
                </c:pt>
                <c:pt idx="308">
                  <c:v>0.66220000000000001</c:v>
                </c:pt>
                <c:pt idx="309">
                  <c:v>0.66039999999999999</c:v>
                </c:pt>
                <c:pt idx="310">
                  <c:v>0.66020000000000001</c:v>
                </c:pt>
                <c:pt idx="311">
                  <c:v>0.66559999999999997</c:v>
                </c:pt>
                <c:pt idx="312">
                  <c:v>0.6593</c:v>
                </c:pt>
                <c:pt idx="313">
                  <c:v>0.64610000000000001</c:v>
                </c:pt>
                <c:pt idx="314">
                  <c:v>0.65059999999999996</c:v>
                </c:pt>
                <c:pt idx="315">
                  <c:v>0.64439999999999997</c:v>
                </c:pt>
                <c:pt idx="316">
                  <c:v>0.64070000000000005</c:v>
                </c:pt>
                <c:pt idx="317">
                  <c:v>0.63839999999999997</c:v>
                </c:pt>
                <c:pt idx="318">
                  <c:v>0.63770000000000004</c:v>
                </c:pt>
                <c:pt idx="319">
                  <c:v>0.64800000000000002</c:v>
                </c:pt>
                <c:pt idx="320">
                  <c:v>0.64680000000000004</c:v>
                </c:pt>
                <c:pt idx="321">
                  <c:v>0.65049999999999997</c:v>
                </c:pt>
                <c:pt idx="322">
                  <c:v>0.66349999999999998</c:v>
                </c:pt>
                <c:pt idx="323">
                  <c:v>0.68620000000000003</c:v>
                </c:pt>
                <c:pt idx="324">
                  <c:v>0.69730000000000003</c:v>
                </c:pt>
                <c:pt idx="325">
                  <c:v>0.6976</c:v>
                </c:pt>
                <c:pt idx="326">
                  <c:v>0.6764</c:v>
                </c:pt>
                <c:pt idx="327">
                  <c:v>0.69850000000000001</c:v>
                </c:pt>
                <c:pt idx="328">
                  <c:v>0.68669999999999998</c:v>
                </c:pt>
                <c:pt idx="329">
                  <c:v>0.69940000000000002</c:v>
                </c:pt>
                <c:pt idx="330">
                  <c:v>0.69350000000000001</c:v>
                </c:pt>
                <c:pt idx="331">
                  <c:v>0.67849999999999999</c:v>
                </c:pt>
                <c:pt idx="332">
                  <c:v>0.69540000000000002</c:v>
                </c:pt>
                <c:pt idx="333">
                  <c:v>0.6835</c:v>
                </c:pt>
                <c:pt idx="334">
                  <c:v>0.68879999999999997</c:v>
                </c:pt>
                <c:pt idx="335">
                  <c:v>0.69989999999999997</c:v>
                </c:pt>
                <c:pt idx="336">
                  <c:v>0.70469999999999999</c:v>
                </c:pt>
                <c:pt idx="337">
                  <c:v>0.68079999999999996</c:v>
                </c:pt>
                <c:pt idx="338">
                  <c:v>0.68330000000000002</c:v>
                </c:pt>
                <c:pt idx="339">
                  <c:v>0.70379999999999998</c:v>
                </c:pt>
                <c:pt idx="340">
                  <c:v>0.70009999999999994</c:v>
                </c:pt>
                <c:pt idx="341">
                  <c:v>0.71</c:v>
                </c:pt>
                <c:pt idx="342">
                  <c:v>0.7107</c:v>
                </c:pt>
                <c:pt idx="343">
                  <c:v>0.72030000000000005</c:v>
                </c:pt>
                <c:pt idx="344">
                  <c:v>0.71830000000000005</c:v>
                </c:pt>
                <c:pt idx="345">
                  <c:v>0.71330000000000005</c:v>
                </c:pt>
                <c:pt idx="346">
                  <c:v>0.72</c:v>
                </c:pt>
                <c:pt idx="347">
                  <c:v>0.70889999999999997</c:v>
                </c:pt>
                <c:pt idx="348">
                  <c:v>0.72</c:v>
                </c:pt>
                <c:pt idx="349">
                  <c:v>0.71960000000000002</c:v>
                </c:pt>
                <c:pt idx="350">
                  <c:v>0.71560000000000001</c:v>
                </c:pt>
                <c:pt idx="351">
                  <c:v>0.71950000000000003</c:v>
                </c:pt>
                <c:pt idx="352">
                  <c:v>0.72050000000000003</c:v>
                </c:pt>
                <c:pt idx="353">
                  <c:v>0.70320000000000005</c:v>
                </c:pt>
                <c:pt idx="354">
                  <c:v>0.69510000000000005</c:v>
                </c:pt>
                <c:pt idx="355">
                  <c:v>0.69640000000000002</c:v>
                </c:pt>
                <c:pt idx="356">
                  <c:v>0.69650000000000001</c:v>
                </c:pt>
                <c:pt idx="357">
                  <c:v>0.69410000000000005</c:v>
                </c:pt>
                <c:pt idx="358">
                  <c:v>0.7117</c:v>
                </c:pt>
                <c:pt idx="359">
                  <c:v>0.7177</c:v>
                </c:pt>
                <c:pt idx="360">
                  <c:v>0.70130000000000003</c:v>
                </c:pt>
                <c:pt idx="361">
                  <c:v>0.70540000000000003</c:v>
                </c:pt>
                <c:pt idx="362">
                  <c:v>0.71719999999999995</c:v>
                </c:pt>
                <c:pt idx="363">
                  <c:v>0.71189999999999998</c:v>
                </c:pt>
                <c:pt idx="364">
                  <c:v>0.71809999999999996</c:v>
                </c:pt>
                <c:pt idx="365">
                  <c:v>0.71509999999999996</c:v>
                </c:pt>
                <c:pt idx="366">
                  <c:v>0.69750000000000001</c:v>
                </c:pt>
                <c:pt idx="367">
                  <c:v>0.68669999999999998</c:v>
                </c:pt>
                <c:pt idx="368">
                  <c:v>0.69040000000000001</c:v>
                </c:pt>
                <c:pt idx="369">
                  <c:v>0.69</c:v>
                </c:pt>
                <c:pt idx="370">
                  <c:v>0.68979999999999997</c:v>
                </c:pt>
                <c:pt idx="371">
                  <c:v>0.68130000000000002</c:v>
                </c:pt>
                <c:pt idx="372">
                  <c:v>0.65780000000000005</c:v>
                </c:pt>
                <c:pt idx="373">
                  <c:v>0.65790000000000004</c:v>
                </c:pt>
                <c:pt idx="374">
                  <c:v>0.66669999999999996</c:v>
                </c:pt>
                <c:pt idx="375">
                  <c:v>0.6623</c:v>
                </c:pt>
                <c:pt idx="376">
                  <c:v>0.66139999999999999</c:v>
                </c:pt>
                <c:pt idx="377">
                  <c:v>0.66010000000000002</c:v>
                </c:pt>
                <c:pt idx="378">
                  <c:v>0.6401</c:v>
                </c:pt>
                <c:pt idx="379">
                  <c:v>0.63849999999999996</c:v>
                </c:pt>
                <c:pt idx="380">
                  <c:v>0.63719999999999999</c:v>
                </c:pt>
                <c:pt idx="381">
                  <c:v>0.63439999999999996</c:v>
                </c:pt>
                <c:pt idx="382">
                  <c:v>0.63629999999999998</c:v>
                </c:pt>
                <c:pt idx="383">
                  <c:v>0.64</c:v>
                </c:pt>
                <c:pt idx="384">
                  <c:v>0.6421</c:v>
                </c:pt>
                <c:pt idx="385">
                  <c:v>0.63129999999999997</c:v>
                </c:pt>
                <c:pt idx="386">
                  <c:v>0.64470000000000005</c:v>
                </c:pt>
                <c:pt idx="387">
                  <c:v>0.63090000000000002</c:v>
                </c:pt>
                <c:pt idx="388">
                  <c:v>0.6341</c:v>
                </c:pt>
                <c:pt idx="389">
                  <c:v>0.63780000000000003</c:v>
                </c:pt>
                <c:pt idx="390">
                  <c:v>0.63400000000000001</c:v>
                </c:pt>
                <c:pt idx="391">
                  <c:v>0.63749999999999996</c:v>
                </c:pt>
                <c:pt idx="392">
                  <c:v>0.63039999999999996</c:v>
                </c:pt>
                <c:pt idx="393">
                  <c:v>0.62260000000000004</c:v>
                </c:pt>
                <c:pt idx="394">
                  <c:v>0.63480000000000003</c:v>
                </c:pt>
                <c:pt idx="395">
                  <c:v>0.64219999999999999</c:v>
                </c:pt>
                <c:pt idx="396">
                  <c:v>0.64200000000000002</c:v>
                </c:pt>
                <c:pt idx="397">
                  <c:v>0.63549999999999995</c:v>
                </c:pt>
                <c:pt idx="398">
                  <c:v>0.64129999999999998</c:v>
                </c:pt>
                <c:pt idx="399">
                  <c:v>0.65229999999999999</c:v>
                </c:pt>
                <c:pt idx="400">
                  <c:v>0.63660000000000005</c:v>
                </c:pt>
                <c:pt idx="401">
                  <c:v>0.65659999999999996</c:v>
                </c:pt>
                <c:pt idx="402">
                  <c:v>0.65959999999999996</c:v>
                </c:pt>
                <c:pt idx="403">
                  <c:v>0.65680000000000005</c:v>
                </c:pt>
                <c:pt idx="404">
                  <c:v>0.64910000000000001</c:v>
                </c:pt>
                <c:pt idx="405">
                  <c:v>0.64559999999999995</c:v>
                </c:pt>
                <c:pt idx="406">
                  <c:v>0.64529999999999998</c:v>
                </c:pt>
                <c:pt idx="407">
                  <c:v>0.64790000000000003</c:v>
                </c:pt>
                <c:pt idx="408">
                  <c:v>0.66710000000000003</c:v>
                </c:pt>
                <c:pt idx="409">
                  <c:v>0.64990000000000003</c:v>
                </c:pt>
                <c:pt idx="410">
                  <c:v>0.6623</c:v>
                </c:pt>
                <c:pt idx="411">
                  <c:v>0.66320000000000001</c:v>
                </c:pt>
                <c:pt idx="412">
                  <c:v>0.67320000000000002</c:v>
                </c:pt>
                <c:pt idx="413">
                  <c:v>0.65169999999999995</c:v>
                </c:pt>
                <c:pt idx="414">
                  <c:v>0.65229999999999999</c:v>
                </c:pt>
                <c:pt idx="415">
                  <c:v>0.65059999999999996</c:v>
                </c:pt>
                <c:pt idx="416">
                  <c:v>0.65639999999999998</c:v>
                </c:pt>
                <c:pt idx="417">
                  <c:v>0.66180000000000005</c:v>
                </c:pt>
                <c:pt idx="418">
                  <c:v>0.65910000000000002</c:v>
                </c:pt>
                <c:pt idx="419">
                  <c:v>0.6744</c:v>
                </c:pt>
                <c:pt idx="420">
                  <c:v>0.67410000000000003</c:v>
                </c:pt>
                <c:pt idx="421">
                  <c:v>0.67390000000000005</c:v>
                </c:pt>
                <c:pt idx="422">
                  <c:v>0.67120000000000002</c:v>
                </c:pt>
                <c:pt idx="423">
                  <c:v>0.67030000000000001</c:v>
                </c:pt>
                <c:pt idx="424">
                  <c:v>0.66600000000000004</c:v>
                </c:pt>
                <c:pt idx="425">
                  <c:v>0.65969999999999995</c:v>
                </c:pt>
                <c:pt idx="426">
                  <c:v>0.66139999999999999</c:v>
                </c:pt>
                <c:pt idx="427">
                  <c:v>0.66839999999999999</c:v>
                </c:pt>
                <c:pt idx="428">
                  <c:v>0.65859999999999996</c:v>
                </c:pt>
                <c:pt idx="429">
                  <c:v>0.66739999999999999</c:v>
                </c:pt>
                <c:pt idx="430">
                  <c:v>0.66620000000000001</c:v>
                </c:pt>
                <c:pt idx="431">
                  <c:v>0.67200000000000004</c:v>
                </c:pt>
                <c:pt idx="432">
                  <c:v>0.67159999999999997</c:v>
                </c:pt>
                <c:pt idx="433">
                  <c:v>0.67689999999999995</c:v>
                </c:pt>
                <c:pt idx="434">
                  <c:v>0.65059999999999996</c:v>
                </c:pt>
                <c:pt idx="435">
                  <c:v>0.62809999999999999</c:v>
                </c:pt>
                <c:pt idx="436">
                  <c:v>0.63519999999999999</c:v>
                </c:pt>
                <c:pt idx="437">
                  <c:v>0.64270000000000005</c:v>
                </c:pt>
                <c:pt idx="438">
                  <c:v>0.65290000000000004</c:v>
                </c:pt>
                <c:pt idx="439">
                  <c:v>0.63470000000000004</c:v>
                </c:pt>
                <c:pt idx="440">
                  <c:v>0.64729999999999999</c:v>
                </c:pt>
                <c:pt idx="441">
                  <c:v>0.63670000000000004</c:v>
                </c:pt>
                <c:pt idx="442">
                  <c:v>0.62539999999999996</c:v>
                </c:pt>
                <c:pt idx="443">
                  <c:v>0.64019999999999999</c:v>
                </c:pt>
                <c:pt idx="444">
                  <c:v>0.63859999999999995</c:v>
                </c:pt>
                <c:pt idx="445">
                  <c:v>0.64059999999999995</c:v>
                </c:pt>
                <c:pt idx="446">
                  <c:v>0.64449999999999996</c:v>
                </c:pt>
                <c:pt idx="447">
                  <c:v>0.63529999999999998</c:v>
                </c:pt>
                <c:pt idx="448">
                  <c:v>0.63729999999999998</c:v>
                </c:pt>
                <c:pt idx="449">
                  <c:v>0.64190000000000003</c:v>
                </c:pt>
                <c:pt idx="450">
                  <c:v>0.66479999999999995</c:v>
                </c:pt>
                <c:pt idx="451">
                  <c:v>0.65259999999999996</c:v>
                </c:pt>
                <c:pt idx="452">
                  <c:v>0.64949999999999997</c:v>
                </c:pt>
                <c:pt idx="453">
                  <c:v>0.63859999999999995</c:v>
                </c:pt>
                <c:pt idx="454">
                  <c:v>0.64749999999999996</c:v>
                </c:pt>
                <c:pt idx="455">
                  <c:v>0.65620000000000001</c:v>
                </c:pt>
                <c:pt idx="456">
                  <c:v>0.64580000000000004</c:v>
                </c:pt>
                <c:pt idx="457">
                  <c:v>0.66300000000000003</c:v>
                </c:pt>
                <c:pt idx="458">
                  <c:v>0.6663</c:v>
                </c:pt>
                <c:pt idx="459">
                  <c:v>0.65720000000000001</c:v>
                </c:pt>
                <c:pt idx="460">
                  <c:v>0.64849999999999997</c:v>
                </c:pt>
                <c:pt idx="461">
                  <c:v>0.64510000000000001</c:v>
                </c:pt>
                <c:pt idx="462">
                  <c:v>0.63819999999999999</c:v>
                </c:pt>
                <c:pt idx="463">
                  <c:v>0.65249999999999997</c:v>
                </c:pt>
                <c:pt idx="464">
                  <c:v>0.66679999999999995</c:v>
                </c:pt>
                <c:pt idx="465">
                  <c:v>0.67100000000000004</c:v>
                </c:pt>
                <c:pt idx="466">
                  <c:v>0.66949999999999998</c:v>
                </c:pt>
                <c:pt idx="467">
                  <c:v>0.67210000000000003</c:v>
                </c:pt>
                <c:pt idx="468">
                  <c:v>0.67049999999999998</c:v>
                </c:pt>
                <c:pt idx="469">
                  <c:v>0.66320000000000001</c:v>
                </c:pt>
                <c:pt idx="470">
                  <c:v>0.65539999999999998</c:v>
                </c:pt>
                <c:pt idx="471">
                  <c:v>0.66549999999999998</c:v>
                </c:pt>
                <c:pt idx="472">
                  <c:v>0.65869999999999995</c:v>
                </c:pt>
                <c:pt idx="473">
                  <c:v>0.66020000000000001</c:v>
                </c:pt>
                <c:pt idx="474">
                  <c:v>0.65549999999999997</c:v>
                </c:pt>
                <c:pt idx="475">
                  <c:v>0.65190000000000003</c:v>
                </c:pt>
                <c:pt idx="476">
                  <c:v>0.6512</c:v>
                </c:pt>
                <c:pt idx="477">
                  <c:v>0.64890000000000003</c:v>
                </c:pt>
                <c:pt idx="478">
                  <c:v>0.63539999999999996</c:v>
                </c:pt>
                <c:pt idx="479">
                  <c:v>0.64229999999999998</c:v>
                </c:pt>
                <c:pt idx="480">
                  <c:v>0.65880000000000005</c:v>
                </c:pt>
                <c:pt idx="481">
                  <c:v>0.65029999999999999</c:v>
                </c:pt>
                <c:pt idx="482">
                  <c:v>0.64770000000000005</c:v>
                </c:pt>
                <c:pt idx="483">
                  <c:v>0.65669999999999995</c:v>
                </c:pt>
                <c:pt idx="484">
                  <c:v>0.65639999999999998</c:v>
                </c:pt>
                <c:pt idx="485">
                  <c:v>0.66639999999999999</c:v>
                </c:pt>
                <c:pt idx="486">
                  <c:v>0.65059999999999996</c:v>
                </c:pt>
                <c:pt idx="487">
                  <c:v>0.64549999999999996</c:v>
                </c:pt>
                <c:pt idx="488">
                  <c:v>0.63390000000000002</c:v>
                </c:pt>
                <c:pt idx="489">
                  <c:v>0.64410000000000001</c:v>
                </c:pt>
                <c:pt idx="490">
                  <c:v>0.64259999999999995</c:v>
                </c:pt>
                <c:pt idx="491">
                  <c:v>0.66210000000000002</c:v>
                </c:pt>
                <c:pt idx="492">
                  <c:v>0.65559999999999996</c:v>
                </c:pt>
                <c:pt idx="493">
                  <c:v>0.66900000000000004</c:v>
                </c:pt>
                <c:pt idx="494">
                  <c:v>0.66500000000000004</c:v>
                </c:pt>
                <c:pt idx="495">
                  <c:v>0.66700000000000004</c:v>
                </c:pt>
                <c:pt idx="496">
                  <c:v>0.65810000000000002</c:v>
                </c:pt>
                <c:pt idx="497">
                  <c:v>0.65529999999999999</c:v>
                </c:pt>
                <c:pt idx="498">
                  <c:v>0.64159999999999995</c:v>
                </c:pt>
                <c:pt idx="499">
                  <c:v>0.65069999999999995</c:v>
                </c:pt>
                <c:pt idx="500">
                  <c:v>0.64290000000000003</c:v>
                </c:pt>
                <c:pt idx="501">
                  <c:v>0.63339999999999996</c:v>
                </c:pt>
                <c:pt idx="502">
                  <c:v>0.6321</c:v>
                </c:pt>
                <c:pt idx="503">
                  <c:v>0.63009999999999999</c:v>
                </c:pt>
                <c:pt idx="504">
                  <c:v>0.63</c:v>
                </c:pt>
                <c:pt idx="505">
                  <c:v>0.63109999999999999</c:v>
                </c:pt>
                <c:pt idx="506">
                  <c:v>0.64</c:v>
                </c:pt>
                <c:pt idx="507">
                  <c:v>0.64890000000000003</c:v>
                </c:pt>
                <c:pt idx="508">
                  <c:v>0.63460000000000005</c:v>
                </c:pt>
                <c:pt idx="509">
                  <c:v>0.64229999999999998</c:v>
                </c:pt>
                <c:pt idx="510">
                  <c:v>0.63449999999999995</c:v>
                </c:pt>
                <c:pt idx="511">
                  <c:v>0.63470000000000004</c:v>
                </c:pt>
                <c:pt idx="512">
                  <c:v>0.63339999999999996</c:v>
                </c:pt>
                <c:pt idx="513">
                  <c:v>0.61019999999999996</c:v>
                </c:pt>
                <c:pt idx="514">
                  <c:v>0.62739999999999996</c:v>
                </c:pt>
                <c:pt idx="515">
                  <c:v>0.60109999999999997</c:v>
                </c:pt>
                <c:pt idx="516">
                  <c:v>0.60499999999999998</c:v>
                </c:pt>
                <c:pt idx="517">
                  <c:v>0.62429999999999997</c:v>
                </c:pt>
                <c:pt idx="518">
                  <c:v>0.62290000000000001</c:v>
                </c:pt>
                <c:pt idx="519">
                  <c:v>0.62219999999999998</c:v>
                </c:pt>
                <c:pt idx="520">
                  <c:v>0.61780000000000002</c:v>
                </c:pt>
                <c:pt idx="521">
                  <c:v>0.62880000000000003</c:v>
                </c:pt>
                <c:pt idx="522">
                  <c:v>0.62190000000000001</c:v>
                </c:pt>
                <c:pt idx="523">
                  <c:v>0.63660000000000005</c:v>
                </c:pt>
                <c:pt idx="524">
                  <c:v>0.62849999999999995</c:v>
                </c:pt>
                <c:pt idx="525">
                  <c:v>0.63959999999999995</c:v>
                </c:pt>
                <c:pt idx="526">
                  <c:v>0.64770000000000005</c:v>
                </c:pt>
                <c:pt idx="527">
                  <c:v>0.64790000000000003</c:v>
                </c:pt>
                <c:pt idx="528">
                  <c:v>0.64139999999999997</c:v>
                </c:pt>
                <c:pt idx="529">
                  <c:v>0.64129999999999998</c:v>
                </c:pt>
                <c:pt idx="530">
                  <c:v>0.65280000000000005</c:v>
                </c:pt>
                <c:pt idx="531">
                  <c:v>0.6653</c:v>
                </c:pt>
                <c:pt idx="532">
                  <c:v>0.6613</c:v>
                </c:pt>
                <c:pt idx="533">
                  <c:v>0.67549999999999999</c:v>
                </c:pt>
                <c:pt idx="534">
                  <c:v>0.67500000000000004</c:v>
                </c:pt>
                <c:pt idx="535">
                  <c:v>0.66159999999999997</c:v>
                </c:pt>
                <c:pt idx="536">
                  <c:v>0.67510000000000003</c:v>
                </c:pt>
                <c:pt idx="537">
                  <c:v>0.66559999999999997</c:v>
                </c:pt>
                <c:pt idx="538">
                  <c:v>0.6764</c:v>
                </c:pt>
                <c:pt idx="539">
                  <c:v>0.66320000000000001</c:v>
                </c:pt>
                <c:pt idx="540">
                  <c:v>0.67500000000000004</c:v>
                </c:pt>
                <c:pt idx="541">
                  <c:v>0.67090000000000005</c:v>
                </c:pt>
                <c:pt idx="542">
                  <c:v>0.67249999999999999</c:v>
                </c:pt>
                <c:pt idx="543">
                  <c:v>0.67889999999999995</c:v>
                </c:pt>
                <c:pt idx="544">
                  <c:v>0.67810000000000004</c:v>
                </c:pt>
                <c:pt idx="545">
                  <c:v>0.67320000000000002</c:v>
                </c:pt>
                <c:pt idx="546">
                  <c:v>0.67649999999999999</c:v>
                </c:pt>
                <c:pt idx="547">
                  <c:v>0.67659999999999998</c:v>
                </c:pt>
                <c:pt idx="548">
                  <c:v>0.67989999999999995</c:v>
                </c:pt>
                <c:pt idx="549">
                  <c:v>0.6875</c:v>
                </c:pt>
                <c:pt idx="550">
                  <c:v>0.69230000000000003</c:v>
                </c:pt>
                <c:pt idx="551">
                  <c:v>0.67400000000000004</c:v>
                </c:pt>
                <c:pt idx="552">
                  <c:v>0.67420000000000002</c:v>
                </c:pt>
                <c:pt idx="553">
                  <c:v>0.67810000000000004</c:v>
                </c:pt>
                <c:pt idx="554">
                  <c:v>0.66869999999999996</c:v>
                </c:pt>
                <c:pt idx="555">
                  <c:v>0.6593</c:v>
                </c:pt>
                <c:pt idx="556">
                  <c:v>0.6623</c:v>
                </c:pt>
                <c:pt idx="557">
                  <c:v>0.66180000000000005</c:v>
                </c:pt>
                <c:pt idx="558">
                  <c:v>0.64149999999999996</c:v>
                </c:pt>
                <c:pt idx="559">
                  <c:v>0.65229999999999999</c:v>
                </c:pt>
                <c:pt idx="560">
                  <c:v>0.65069999999999995</c:v>
                </c:pt>
                <c:pt idx="561">
                  <c:v>0.6643</c:v>
                </c:pt>
                <c:pt idx="562">
                  <c:v>0.66659999999999997</c:v>
                </c:pt>
                <c:pt idx="563">
                  <c:v>0.68089999999999995</c:v>
                </c:pt>
                <c:pt idx="564">
                  <c:v>0.68179999999999996</c:v>
                </c:pt>
                <c:pt idx="565">
                  <c:v>0.67179999999999995</c:v>
                </c:pt>
                <c:pt idx="566">
                  <c:v>0.67449999999999999</c:v>
                </c:pt>
                <c:pt idx="567">
                  <c:v>0.65910000000000002</c:v>
                </c:pt>
                <c:pt idx="568">
                  <c:v>0.66659999999999997</c:v>
                </c:pt>
                <c:pt idx="569">
                  <c:v>0.67049999999999998</c:v>
                </c:pt>
                <c:pt idx="570">
                  <c:v>0.67490000000000006</c:v>
                </c:pt>
                <c:pt idx="571">
                  <c:v>0.68</c:v>
                </c:pt>
                <c:pt idx="572">
                  <c:v>0.68030000000000002</c:v>
                </c:pt>
                <c:pt idx="573">
                  <c:v>0.67230000000000001</c:v>
                </c:pt>
                <c:pt idx="574">
                  <c:v>0.70230000000000004</c:v>
                </c:pt>
                <c:pt idx="575">
                  <c:v>0.68569999999999998</c:v>
                </c:pt>
                <c:pt idx="576">
                  <c:v>0.67649999999999999</c:v>
                </c:pt>
                <c:pt idx="577">
                  <c:v>0.67610000000000003</c:v>
                </c:pt>
                <c:pt idx="578">
                  <c:v>0.67989999999999995</c:v>
                </c:pt>
                <c:pt idx="579">
                  <c:v>0.66459999999999997</c:v>
                </c:pt>
                <c:pt idx="580">
                  <c:v>0.65659999999999996</c:v>
                </c:pt>
                <c:pt idx="581">
                  <c:v>0.64710000000000001</c:v>
                </c:pt>
                <c:pt idx="582">
                  <c:v>0.65410000000000001</c:v>
                </c:pt>
                <c:pt idx="583">
                  <c:v>0.66259999999999997</c:v>
                </c:pt>
                <c:pt idx="584">
                  <c:v>0.6623</c:v>
                </c:pt>
                <c:pt idx="585">
                  <c:v>0.66159999999999997</c:v>
                </c:pt>
                <c:pt idx="586">
                  <c:v>0.66720000000000002</c:v>
                </c:pt>
                <c:pt idx="587">
                  <c:v>0.66200000000000003</c:v>
                </c:pt>
                <c:pt idx="588">
                  <c:v>0.66749999999999998</c:v>
                </c:pt>
                <c:pt idx="589">
                  <c:v>0.67169999999999996</c:v>
                </c:pt>
                <c:pt idx="590">
                  <c:v>0.68159999999999998</c:v>
                </c:pt>
                <c:pt idx="591">
                  <c:v>0.6724</c:v>
                </c:pt>
                <c:pt idx="592">
                  <c:v>0.67559999999999998</c:v>
                </c:pt>
                <c:pt idx="593">
                  <c:v>0.6774</c:v>
                </c:pt>
                <c:pt idx="594">
                  <c:v>0.65700000000000003</c:v>
                </c:pt>
                <c:pt idx="595">
                  <c:v>0.66110000000000002</c:v>
                </c:pt>
                <c:pt idx="596">
                  <c:v>0.6694</c:v>
                </c:pt>
                <c:pt idx="597">
                  <c:v>0.67210000000000003</c:v>
                </c:pt>
                <c:pt idx="598">
                  <c:v>0.67500000000000004</c:v>
                </c:pt>
                <c:pt idx="599">
                  <c:v>0.67100000000000004</c:v>
                </c:pt>
                <c:pt idx="600">
                  <c:v>0.6794</c:v>
                </c:pt>
                <c:pt idx="601">
                  <c:v>0.6835</c:v>
                </c:pt>
                <c:pt idx="602">
                  <c:v>0.68810000000000004</c:v>
                </c:pt>
                <c:pt idx="603">
                  <c:v>0.66620000000000001</c:v>
                </c:pt>
                <c:pt idx="604">
                  <c:v>0.64449999999999996</c:v>
                </c:pt>
                <c:pt idx="605">
                  <c:v>0.63339999999999996</c:v>
                </c:pt>
                <c:pt idx="606">
                  <c:v>0.63100000000000001</c:v>
                </c:pt>
                <c:pt idx="607">
                  <c:v>0.64070000000000005</c:v>
                </c:pt>
                <c:pt idx="608">
                  <c:v>0.65639999999999998</c:v>
                </c:pt>
                <c:pt idx="609">
                  <c:v>0.65159999999999996</c:v>
                </c:pt>
                <c:pt idx="610">
                  <c:v>0.64690000000000003</c:v>
                </c:pt>
                <c:pt idx="611">
                  <c:v>0.64859999999999995</c:v>
                </c:pt>
                <c:pt idx="612">
                  <c:v>0.64680000000000004</c:v>
                </c:pt>
                <c:pt idx="613">
                  <c:v>0.63600000000000001</c:v>
                </c:pt>
                <c:pt idx="614">
                  <c:v>0.63139999999999996</c:v>
                </c:pt>
                <c:pt idx="615">
                  <c:v>0.64759999999999995</c:v>
                </c:pt>
                <c:pt idx="616">
                  <c:v>0.65010000000000001</c:v>
                </c:pt>
                <c:pt idx="617">
                  <c:v>0.65449999999999997</c:v>
                </c:pt>
                <c:pt idx="618">
                  <c:v>0.66490000000000005</c:v>
                </c:pt>
                <c:pt idx="619">
                  <c:v>0.67849999999999999</c:v>
                </c:pt>
                <c:pt idx="620">
                  <c:v>0.68149999999999999</c:v>
                </c:pt>
                <c:pt idx="621">
                  <c:v>0.69199999999999995</c:v>
                </c:pt>
                <c:pt idx="622">
                  <c:v>0.6915</c:v>
                </c:pt>
                <c:pt idx="623">
                  <c:v>0.68869999999999998</c:v>
                </c:pt>
                <c:pt idx="624">
                  <c:v>0.69510000000000005</c:v>
                </c:pt>
                <c:pt idx="625">
                  <c:v>0.7006</c:v>
                </c:pt>
                <c:pt idx="626">
                  <c:v>0.70630000000000004</c:v>
                </c:pt>
                <c:pt idx="627">
                  <c:v>0.6845</c:v>
                </c:pt>
                <c:pt idx="628">
                  <c:v>0.6976</c:v>
                </c:pt>
                <c:pt idx="629">
                  <c:v>0.69969999999999999</c:v>
                </c:pt>
                <c:pt idx="630">
                  <c:v>0.70320000000000005</c:v>
                </c:pt>
                <c:pt idx="631">
                  <c:v>0.70669999999999999</c:v>
                </c:pt>
                <c:pt idx="632">
                  <c:v>0.70369999999999999</c:v>
                </c:pt>
                <c:pt idx="633">
                  <c:v>0.70860000000000001</c:v>
                </c:pt>
                <c:pt idx="634">
                  <c:v>0.70430000000000004</c:v>
                </c:pt>
                <c:pt idx="635">
                  <c:v>0.70079999999999998</c:v>
                </c:pt>
                <c:pt idx="636">
                  <c:v>0.68979999999999997</c:v>
                </c:pt>
                <c:pt idx="637">
                  <c:v>0.68500000000000005</c:v>
                </c:pt>
                <c:pt idx="638">
                  <c:v>0.68120000000000003</c:v>
                </c:pt>
                <c:pt idx="639">
                  <c:v>0.67659999999999998</c:v>
                </c:pt>
                <c:pt idx="640">
                  <c:v>0.66269999999999996</c:v>
                </c:pt>
                <c:pt idx="641">
                  <c:v>0.65810000000000002</c:v>
                </c:pt>
                <c:pt idx="642">
                  <c:v>0.66180000000000005</c:v>
                </c:pt>
                <c:pt idx="643">
                  <c:v>0.66080000000000005</c:v>
                </c:pt>
                <c:pt idx="644">
                  <c:v>0.66679999999999995</c:v>
                </c:pt>
                <c:pt idx="645">
                  <c:v>0.65710000000000002</c:v>
                </c:pt>
                <c:pt idx="646">
                  <c:v>0.66339999999999999</c:v>
                </c:pt>
                <c:pt idx="647">
                  <c:v>0.66090000000000004</c:v>
                </c:pt>
                <c:pt idx="648">
                  <c:v>0.66390000000000005</c:v>
                </c:pt>
                <c:pt idx="649">
                  <c:v>0.68210000000000004</c:v>
                </c:pt>
                <c:pt idx="650">
                  <c:v>0.68500000000000005</c:v>
                </c:pt>
                <c:pt idx="651">
                  <c:v>0.69089999999999996</c:v>
                </c:pt>
                <c:pt idx="652">
                  <c:v>0.69389999999999996</c:v>
                </c:pt>
                <c:pt idx="653">
                  <c:v>0.6825</c:v>
                </c:pt>
                <c:pt idx="654">
                  <c:v>0.68769999999999998</c:v>
                </c:pt>
                <c:pt idx="655">
                  <c:v>0.68700000000000006</c:v>
                </c:pt>
                <c:pt idx="656">
                  <c:v>0.6905</c:v>
                </c:pt>
                <c:pt idx="657">
                  <c:v>0.69869999999999999</c:v>
                </c:pt>
                <c:pt idx="658">
                  <c:v>0.69769999999999999</c:v>
                </c:pt>
                <c:pt idx="659">
                  <c:v>0.70640000000000003</c:v>
                </c:pt>
                <c:pt idx="660">
                  <c:v>0.71550000000000002</c:v>
                </c:pt>
                <c:pt idx="661">
                  <c:v>0.70930000000000004</c:v>
                </c:pt>
                <c:pt idx="662">
                  <c:v>0.70150000000000001</c:v>
                </c:pt>
                <c:pt idx="663">
                  <c:v>0.67810000000000004</c:v>
                </c:pt>
                <c:pt idx="664">
                  <c:v>0.6774</c:v>
                </c:pt>
                <c:pt idx="665">
                  <c:v>0.67900000000000005</c:v>
                </c:pt>
                <c:pt idx="666">
                  <c:v>0.67969999999999997</c:v>
                </c:pt>
                <c:pt idx="667">
                  <c:v>0.68559999999999999</c:v>
                </c:pt>
                <c:pt idx="668">
                  <c:v>0.69530000000000003</c:v>
                </c:pt>
                <c:pt idx="669">
                  <c:v>0.65900000000000003</c:v>
                </c:pt>
                <c:pt idx="670">
                  <c:v>0.64600000000000002</c:v>
                </c:pt>
                <c:pt idx="671">
                  <c:v>0.65980000000000005</c:v>
                </c:pt>
                <c:pt idx="672">
                  <c:v>0.63419999999999999</c:v>
                </c:pt>
                <c:pt idx="673">
                  <c:v>0.65429999999999999</c:v>
                </c:pt>
                <c:pt idx="674">
                  <c:v>0.68489999999999995</c:v>
                </c:pt>
                <c:pt idx="675">
                  <c:v>0.66220000000000001</c:v>
                </c:pt>
                <c:pt idx="676">
                  <c:v>0.6603</c:v>
                </c:pt>
                <c:pt idx="677">
                  <c:v>0.66339999999999999</c:v>
                </c:pt>
                <c:pt idx="678">
                  <c:v>0.64870000000000005</c:v>
                </c:pt>
                <c:pt idx="679">
                  <c:v>0.66120000000000001</c:v>
                </c:pt>
                <c:pt idx="680">
                  <c:v>0.65569999999999995</c:v>
                </c:pt>
                <c:pt idx="681">
                  <c:v>0.68789999999999996</c:v>
                </c:pt>
                <c:pt idx="682">
                  <c:v>0.66269999999999996</c:v>
                </c:pt>
                <c:pt idx="683">
                  <c:v>0.65069999999999995</c:v>
                </c:pt>
                <c:pt idx="684">
                  <c:v>0.66520000000000001</c:v>
                </c:pt>
                <c:pt idx="685">
                  <c:v>0.65469999999999995</c:v>
                </c:pt>
                <c:pt idx="686">
                  <c:v>0.68020000000000003</c:v>
                </c:pt>
                <c:pt idx="687">
                  <c:v>0.69840000000000002</c:v>
                </c:pt>
                <c:pt idx="688">
                  <c:v>0.6603</c:v>
                </c:pt>
                <c:pt idx="689">
                  <c:v>0.66510000000000002</c:v>
                </c:pt>
                <c:pt idx="690">
                  <c:v>0.65629999999999999</c:v>
                </c:pt>
                <c:pt idx="691">
                  <c:v>0.68769999999999998</c:v>
                </c:pt>
                <c:pt idx="692">
                  <c:v>0.69589999999999996</c:v>
                </c:pt>
                <c:pt idx="693">
                  <c:v>0.71940000000000004</c:v>
                </c:pt>
                <c:pt idx="694">
                  <c:v>0.67149999999999999</c:v>
                </c:pt>
                <c:pt idx="695">
                  <c:v>0.67879999999999996</c:v>
                </c:pt>
                <c:pt idx="696">
                  <c:v>0.70469999999999999</c:v>
                </c:pt>
                <c:pt idx="697">
                  <c:v>0.67500000000000004</c:v>
                </c:pt>
                <c:pt idx="698">
                  <c:v>0.64729999999999999</c:v>
                </c:pt>
                <c:pt idx="699">
                  <c:v>0.63439999999999996</c:v>
                </c:pt>
                <c:pt idx="700">
                  <c:v>0.63029999999999997</c:v>
                </c:pt>
                <c:pt idx="701">
                  <c:v>0.69830000000000003</c:v>
                </c:pt>
                <c:pt idx="702">
                  <c:v>0.68799999999999994</c:v>
                </c:pt>
                <c:pt idx="703">
                  <c:v>0.70050000000000001</c:v>
                </c:pt>
                <c:pt idx="704">
                  <c:v>0.68279999999999996</c:v>
                </c:pt>
                <c:pt idx="705">
                  <c:v>0.64539999999999997</c:v>
                </c:pt>
                <c:pt idx="706">
                  <c:v>0.66900000000000004</c:v>
                </c:pt>
                <c:pt idx="707">
                  <c:v>0.65890000000000004</c:v>
                </c:pt>
                <c:pt idx="708">
                  <c:v>0.6542</c:v>
                </c:pt>
                <c:pt idx="709">
                  <c:v>0.64180000000000004</c:v>
                </c:pt>
                <c:pt idx="710">
                  <c:v>0.66100000000000003</c:v>
                </c:pt>
                <c:pt idx="711">
                  <c:v>0.63290000000000002</c:v>
                </c:pt>
                <c:pt idx="712">
                  <c:v>0.64180000000000004</c:v>
                </c:pt>
                <c:pt idx="713">
                  <c:v>0.64029999999999998</c:v>
                </c:pt>
                <c:pt idx="714">
                  <c:v>0.63819999999999999</c:v>
                </c:pt>
                <c:pt idx="715">
                  <c:v>0.63959999999999995</c:v>
                </c:pt>
                <c:pt idx="716">
                  <c:v>0.62480000000000002</c:v>
                </c:pt>
                <c:pt idx="717">
                  <c:v>0.64539999999999997</c:v>
                </c:pt>
                <c:pt idx="718">
                  <c:v>0.66839999999999999</c:v>
                </c:pt>
                <c:pt idx="719">
                  <c:v>0.6744</c:v>
                </c:pt>
                <c:pt idx="720">
                  <c:v>0.66469999999999996</c:v>
                </c:pt>
                <c:pt idx="721">
                  <c:v>0.66469999999999996</c:v>
                </c:pt>
                <c:pt idx="722">
                  <c:v>0.64890000000000003</c:v>
                </c:pt>
                <c:pt idx="723">
                  <c:v>0.64590000000000003</c:v>
                </c:pt>
                <c:pt idx="724">
                  <c:v>0.63560000000000005</c:v>
                </c:pt>
                <c:pt idx="725">
                  <c:v>0.64129999999999998</c:v>
                </c:pt>
                <c:pt idx="726">
                  <c:v>0.62770000000000004</c:v>
                </c:pt>
                <c:pt idx="727">
                  <c:v>0.62439999999999996</c:v>
                </c:pt>
                <c:pt idx="728">
                  <c:v>0.64659999999999995</c:v>
                </c:pt>
                <c:pt idx="729">
                  <c:v>0.65439999999999998</c:v>
                </c:pt>
                <c:pt idx="730">
                  <c:v>0.67349999999999999</c:v>
                </c:pt>
                <c:pt idx="731">
                  <c:v>0.66579999999999995</c:v>
                </c:pt>
                <c:pt idx="732">
                  <c:v>0.65569999999999995</c:v>
                </c:pt>
                <c:pt idx="733">
                  <c:v>0.66320000000000001</c:v>
                </c:pt>
                <c:pt idx="734">
                  <c:v>0.67400000000000004</c:v>
                </c:pt>
                <c:pt idx="735">
                  <c:v>0.67</c:v>
                </c:pt>
                <c:pt idx="736">
                  <c:v>0.66900000000000004</c:v>
                </c:pt>
                <c:pt idx="737">
                  <c:v>0.67749999999999999</c:v>
                </c:pt>
                <c:pt idx="738">
                  <c:v>0.67600000000000005</c:v>
                </c:pt>
                <c:pt idx="739">
                  <c:v>0.69789999999999996</c:v>
                </c:pt>
                <c:pt idx="740">
                  <c:v>0.70569999999999999</c:v>
                </c:pt>
                <c:pt idx="741">
                  <c:v>0.68120000000000003</c:v>
                </c:pt>
                <c:pt idx="742">
                  <c:v>0.67810000000000004</c:v>
                </c:pt>
                <c:pt idx="743">
                  <c:v>0.67179999999999995</c:v>
                </c:pt>
                <c:pt idx="744">
                  <c:v>0.66839999999999999</c:v>
                </c:pt>
                <c:pt idx="745">
                  <c:v>0.66839999999999999</c:v>
                </c:pt>
                <c:pt idx="746">
                  <c:v>0.67400000000000004</c:v>
                </c:pt>
                <c:pt idx="747">
                  <c:v>0.67600000000000005</c:v>
                </c:pt>
                <c:pt idx="748">
                  <c:v>0.67110000000000003</c:v>
                </c:pt>
                <c:pt idx="749">
                  <c:v>0.67589999999999995</c:v>
                </c:pt>
                <c:pt idx="750">
                  <c:v>0.6724</c:v>
                </c:pt>
                <c:pt idx="751">
                  <c:v>0.66210000000000002</c:v>
                </c:pt>
                <c:pt idx="752">
                  <c:v>0.67979999999999996</c:v>
                </c:pt>
                <c:pt idx="753">
                  <c:v>0.67090000000000005</c:v>
                </c:pt>
                <c:pt idx="754">
                  <c:v>0.67979999999999996</c:v>
                </c:pt>
                <c:pt idx="755">
                  <c:v>0.70509999999999995</c:v>
                </c:pt>
                <c:pt idx="756">
                  <c:v>0.70820000000000005</c:v>
                </c:pt>
                <c:pt idx="757">
                  <c:v>0.71930000000000005</c:v>
                </c:pt>
                <c:pt idx="758">
                  <c:v>0.71850000000000003</c:v>
                </c:pt>
                <c:pt idx="759">
                  <c:v>0.73</c:v>
                </c:pt>
                <c:pt idx="760">
                  <c:v>0.72219999999999995</c:v>
                </c:pt>
                <c:pt idx="761">
                  <c:v>0.71050000000000002</c:v>
                </c:pt>
                <c:pt idx="762">
                  <c:v>0.70240000000000002</c:v>
                </c:pt>
                <c:pt idx="763">
                  <c:v>0.71279999999999999</c:v>
                </c:pt>
                <c:pt idx="764">
                  <c:v>0.70330000000000004</c:v>
                </c:pt>
                <c:pt idx="765">
                  <c:v>0.69620000000000004</c:v>
                </c:pt>
                <c:pt idx="766">
                  <c:v>0.70279999999999998</c:v>
                </c:pt>
                <c:pt idx="767">
                  <c:v>0.71109999999999995</c:v>
                </c:pt>
                <c:pt idx="768">
                  <c:v>0.70269999999999999</c:v>
                </c:pt>
                <c:pt idx="769">
                  <c:v>0.69510000000000005</c:v>
                </c:pt>
                <c:pt idx="770">
                  <c:v>0.68430000000000002</c:v>
                </c:pt>
                <c:pt idx="771">
                  <c:v>0.66579999999999995</c:v>
                </c:pt>
                <c:pt idx="772">
                  <c:v>0.68120000000000003</c:v>
                </c:pt>
                <c:pt idx="773">
                  <c:v>0.66679999999999995</c:v>
                </c:pt>
                <c:pt idx="774">
                  <c:v>0.68049999999999999</c:v>
                </c:pt>
                <c:pt idx="775">
                  <c:v>0.67110000000000003</c:v>
                </c:pt>
                <c:pt idx="776">
                  <c:v>0.68440000000000001</c:v>
                </c:pt>
                <c:pt idx="777">
                  <c:v>0.6875</c:v>
                </c:pt>
                <c:pt idx="778">
                  <c:v>0.69240000000000002</c:v>
                </c:pt>
                <c:pt idx="779">
                  <c:v>0.69499999999999995</c:v>
                </c:pt>
                <c:pt idx="780">
                  <c:v>0.69810000000000005</c:v>
                </c:pt>
                <c:pt idx="781">
                  <c:v>0.69740000000000002</c:v>
                </c:pt>
                <c:pt idx="782">
                  <c:v>0.70030000000000003</c:v>
                </c:pt>
                <c:pt idx="783">
                  <c:v>0.70230000000000004</c:v>
                </c:pt>
                <c:pt idx="784">
                  <c:v>0.70040000000000002</c:v>
                </c:pt>
                <c:pt idx="785">
                  <c:v>0.69569999999999999</c:v>
                </c:pt>
                <c:pt idx="786">
                  <c:v>0.69579999999999997</c:v>
                </c:pt>
                <c:pt idx="787">
                  <c:v>0.69650000000000001</c:v>
                </c:pt>
                <c:pt idx="788">
                  <c:v>0.68169999999999997</c:v>
                </c:pt>
                <c:pt idx="789">
                  <c:v>0.69950000000000001</c:v>
                </c:pt>
                <c:pt idx="790">
                  <c:v>0.68779999999999997</c:v>
                </c:pt>
                <c:pt idx="791">
                  <c:v>0.6885</c:v>
                </c:pt>
                <c:pt idx="792">
                  <c:v>0.68579999999999997</c:v>
                </c:pt>
                <c:pt idx="793">
                  <c:v>0.66920000000000002</c:v>
                </c:pt>
                <c:pt idx="794">
                  <c:v>0.67400000000000004</c:v>
                </c:pt>
                <c:pt idx="795">
                  <c:v>0.66920000000000002</c:v>
                </c:pt>
                <c:pt idx="796">
                  <c:v>0.67910000000000004</c:v>
                </c:pt>
                <c:pt idx="797">
                  <c:v>0.66279999999999994</c:v>
                </c:pt>
                <c:pt idx="798">
                  <c:v>0.66559999999999997</c:v>
                </c:pt>
                <c:pt idx="799">
                  <c:v>0.66949999999999998</c:v>
                </c:pt>
                <c:pt idx="800">
                  <c:v>0.66749999999999998</c:v>
                </c:pt>
                <c:pt idx="801">
                  <c:v>0.66379999999999995</c:v>
                </c:pt>
                <c:pt idx="802">
                  <c:v>0.67820000000000003</c:v>
                </c:pt>
                <c:pt idx="803">
                  <c:v>0.68110000000000004</c:v>
                </c:pt>
                <c:pt idx="804">
                  <c:v>0.67</c:v>
                </c:pt>
                <c:pt idx="805">
                  <c:v>0.68200000000000005</c:v>
                </c:pt>
                <c:pt idx="806">
                  <c:v>0.69640000000000002</c:v>
                </c:pt>
                <c:pt idx="807">
                  <c:v>0.71020000000000005</c:v>
                </c:pt>
                <c:pt idx="808">
                  <c:v>0.65780000000000005</c:v>
                </c:pt>
                <c:pt idx="809">
                  <c:v>0.66879999999999995</c:v>
                </c:pt>
                <c:pt idx="810">
                  <c:v>0.64700000000000002</c:v>
                </c:pt>
                <c:pt idx="811">
                  <c:v>0.63919999999999999</c:v>
                </c:pt>
                <c:pt idx="812">
                  <c:v>0.64370000000000005</c:v>
                </c:pt>
                <c:pt idx="813">
                  <c:v>0.64780000000000004</c:v>
                </c:pt>
                <c:pt idx="814">
                  <c:v>0.65569999999999995</c:v>
                </c:pt>
                <c:pt idx="815">
                  <c:v>0.66549999999999998</c:v>
                </c:pt>
                <c:pt idx="816">
                  <c:v>0.67910000000000004</c:v>
                </c:pt>
                <c:pt idx="817">
                  <c:v>0.69269999999999998</c:v>
                </c:pt>
                <c:pt idx="818">
                  <c:v>0.67479999999999996</c:v>
                </c:pt>
                <c:pt idx="819">
                  <c:v>0.66910000000000003</c:v>
                </c:pt>
                <c:pt idx="820">
                  <c:v>0.67469999999999997</c:v>
                </c:pt>
                <c:pt idx="821">
                  <c:v>0.68320000000000003</c:v>
                </c:pt>
                <c:pt idx="822">
                  <c:v>0.68789999999999996</c:v>
                </c:pt>
                <c:pt idx="823">
                  <c:v>0.67079999999999995</c:v>
                </c:pt>
                <c:pt idx="824">
                  <c:v>0.67479999999999996</c:v>
                </c:pt>
                <c:pt idx="825">
                  <c:v>0.67100000000000004</c:v>
                </c:pt>
                <c:pt idx="826">
                  <c:v>0.6633</c:v>
                </c:pt>
                <c:pt idx="827">
                  <c:v>0.68110000000000004</c:v>
                </c:pt>
                <c:pt idx="828">
                  <c:v>0.67149999999999999</c:v>
                </c:pt>
                <c:pt idx="829">
                  <c:v>0.66910000000000003</c:v>
                </c:pt>
                <c:pt idx="830">
                  <c:v>0.65559999999999996</c:v>
                </c:pt>
                <c:pt idx="831">
                  <c:v>0.6714</c:v>
                </c:pt>
                <c:pt idx="832">
                  <c:v>0.66449999999999998</c:v>
                </c:pt>
                <c:pt idx="833">
                  <c:v>0.65920000000000001</c:v>
                </c:pt>
                <c:pt idx="834">
                  <c:v>0.65090000000000003</c:v>
                </c:pt>
                <c:pt idx="835">
                  <c:v>0.66239999999999999</c:v>
                </c:pt>
                <c:pt idx="836">
                  <c:v>0.66500000000000004</c:v>
                </c:pt>
                <c:pt idx="837">
                  <c:v>0.69240000000000002</c:v>
                </c:pt>
                <c:pt idx="838">
                  <c:v>0.67679999999999996</c:v>
                </c:pt>
                <c:pt idx="839">
                  <c:v>0.69269999999999998</c:v>
                </c:pt>
                <c:pt idx="840">
                  <c:v>0.71230000000000004</c:v>
                </c:pt>
                <c:pt idx="841">
                  <c:v>0.71740000000000004</c:v>
                </c:pt>
                <c:pt idx="842">
                  <c:v>0.72160000000000002</c:v>
                </c:pt>
                <c:pt idx="843">
                  <c:v>0.70609999999999995</c:v>
                </c:pt>
                <c:pt idx="844">
                  <c:v>0.72199999999999998</c:v>
                </c:pt>
                <c:pt idx="845">
                  <c:v>0.71899999999999997</c:v>
                </c:pt>
                <c:pt idx="846">
                  <c:v>0.73360000000000003</c:v>
                </c:pt>
                <c:pt idx="847">
                  <c:v>0.72770000000000001</c:v>
                </c:pt>
                <c:pt idx="848">
                  <c:v>0.71519999999999995</c:v>
                </c:pt>
                <c:pt idx="849">
                  <c:v>0.71409999999999996</c:v>
                </c:pt>
                <c:pt idx="850">
                  <c:v>0.71740000000000004</c:v>
                </c:pt>
                <c:pt idx="851">
                  <c:v>0.70599999999999996</c:v>
                </c:pt>
                <c:pt idx="852">
                  <c:v>0.70509999999999995</c:v>
                </c:pt>
                <c:pt idx="853">
                  <c:v>0.69620000000000004</c:v>
                </c:pt>
                <c:pt idx="854">
                  <c:v>0.69140000000000001</c:v>
                </c:pt>
                <c:pt idx="855">
                  <c:v>0.67610000000000003</c:v>
                </c:pt>
                <c:pt idx="856">
                  <c:v>0.69569999999999999</c:v>
                </c:pt>
                <c:pt idx="857">
                  <c:v>0.68269999999999997</c:v>
                </c:pt>
                <c:pt idx="858">
                  <c:v>0.69479999999999997</c:v>
                </c:pt>
                <c:pt idx="859">
                  <c:v>0.68610000000000004</c:v>
                </c:pt>
                <c:pt idx="860">
                  <c:v>0.69850000000000001</c:v>
                </c:pt>
                <c:pt idx="861">
                  <c:v>0.70020000000000004</c:v>
                </c:pt>
                <c:pt idx="862">
                  <c:v>0.68730000000000002</c:v>
                </c:pt>
                <c:pt idx="863">
                  <c:v>0.66920000000000002</c:v>
                </c:pt>
                <c:pt idx="864">
                  <c:v>0.65720000000000001</c:v>
                </c:pt>
                <c:pt idx="865">
                  <c:v>0.66279999999999994</c:v>
                </c:pt>
                <c:pt idx="866">
                  <c:v>0.69210000000000005</c:v>
                </c:pt>
                <c:pt idx="867">
                  <c:v>0.7</c:v>
                </c:pt>
                <c:pt idx="868">
                  <c:v>0.68489999999999995</c:v>
                </c:pt>
                <c:pt idx="869">
                  <c:v>0.67779999999999996</c:v>
                </c:pt>
                <c:pt idx="870">
                  <c:v>0.68069999999999997</c:v>
                </c:pt>
                <c:pt idx="871">
                  <c:v>0.67700000000000005</c:v>
                </c:pt>
                <c:pt idx="872">
                  <c:v>0.6956</c:v>
                </c:pt>
                <c:pt idx="873">
                  <c:v>0.69540000000000002</c:v>
                </c:pt>
                <c:pt idx="874">
                  <c:v>0.67769999999999997</c:v>
                </c:pt>
                <c:pt idx="875">
                  <c:v>0.67190000000000005</c:v>
                </c:pt>
                <c:pt idx="876">
                  <c:v>0.66890000000000005</c:v>
                </c:pt>
                <c:pt idx="877">
                  <c:v>0.65149999999999997</c:v>
                </c:pt>
                <c:pt idx="878">
                  <c:v>0.65490000000000004</c:v>
                </c:pt>
                <c:pt idx="879">
                  <c:v>0.66</c:v>
                </c:pt>
                <c:pt idx="880">
                  <c:v>0.66249999999999998</c:v>
                </c:pt>
                <c:pt idx="881">
                  <c:v>0.67</c:v>
                </c:pt>
                <c:pt idx="882">
                  <c:v>0.6774</c:v>
                </c:pt>
                <c:pt idx="883">
                  <c:v>0.6734</c:v>
                </c:pt>
                <c:pt idx="884">
                  <c:v>0.67920000000000003</c:v>
                </c:pt>
                <c:pt idx="885">
                  <c:v>0.67249999999999999</c:v>
                </c:pt>
                <c:pt idx="886">
                  <c:v>0.65649999999999997</c:v>
                </c:pt>
                <c:pt idx="887">
                  <c:v>0.66969999999999996</c:v>
                </c:pt>
                <c:pt idx="888">
                  <c:v>0.67920000000000003</c:v>
                </c:pt>
                <c:pt idx="889">
                  <c:v>0.67969999999999997</c:v>
                </c:pt>
                <c:pt idx="890">
                  <c:v>0.6905</c:v>
                </c:pt>
                <c:pt idx="891">
                  <c:v>0.66180000000000005</c:v>
                </c:pt>
                <c:pt idx="892">
                  <c:v>0.67110000000000003</c:v>
                </c:pt>
                <c:pt idx="893">
                  <c:v>0.67169999999999996</c:v>
                </c:pt>
                <c:pt idx="894">
                  <c:v>0.67249999999999999</c:v>
                </c:pt>
                <c:pt idx="895">
                  <c:v>0.68759999999999999</c:v>
                </c:pt>
                <c:pt idx="896">
                  <c:v>0.66159999999999997</c:v>
                </c:pt>
                <c:pt idx="897">
                  <c:v>0.67020000000000002</c:v>
                </c:pt>
                <c:pt idx="898">
                  <c:v>0.72270000000000001</c:v>
                </c:pt>
                <c:pt idx="899">
                  <c:v>0.70520000000000005</c:v>
                </c:pt>
                <c:pt idx="900">
                  <c:v>0.68500000000000005</c:v>
                </c:pt>
                <c:pt idx="901">
                  <c:v>0.68089999999999995</c:v>
                </c:pt>
                <c:pt idx="902">
                  <c:v>0.65449999999999997</c:v>
                </c:pt>
                <c:pt idx="903">
                  <c:v>0.65110000000000001</c:v>
                </c:pt>
                <c:pt idx="904">
                  <c:v>0.65910000000000002</c:v>
                </c:pt>
                <c:pt idx="905">
                  <c:v>0.66849999999999998</c:v>
                </c:pt>
                <c:pt idx="906">
                  <c:v>0.65069999999999995</c:v>
                </c:pt>
                <c:pt idx="907">
                  <c:v>0.6552</c:v>
                </c:pt>
                <c:pt idx="908">
                  <c:v>0.65859999999999996</c:v>
                </c:pt>
                <c:pt idx="909">
                  <c:v>0.65129999999999999</c:v>
                </c:pt>
                <c:pt idx="910">
                  <c:v>0.65059999999999996</c:v>
                </c:pt>
                <c:pt idx="911">
                  <c:v>0.65290000000000004</c:v>
                </c:pt>
                <c:pt idx="912">
                  <c:v>0.66220000000000001</c:v>
                </c:pt>
                <c:pt idx="913">
                  <c:v>0.64629999999999999</c:v>
                </c:pt>
                <c:pt idx="914">
                  <c:v>0.64119999999999999</c:v>
                </c:pt>
                <c:pt idx="915">
                  <c:v>0.64910000000000001</c:v>
                </c:pt>
                <c:pt idx="916">
                  <c:v>0.66539999999999999</c:v>
                </c:pt>
                <c:pt idx="917">
                  <c:v>0.65959999999999996</c:v>
                </c:pt>
                <c:pt idx="918">
                  <c:v>0.65649999999999997</c:v>
                </c:pt>
                <c:pt idx="919">
                  <c:v>0.67569999999999997</c:v>
                </c:pt>
                <c:pt idx="920">
                  <c:v>0.67010000000000003</c:v>
                </c:pt>
                <c:pt idx="921">
                  <c:v>0.69069999999999998</c:v>
                </c:pt>
                <c:pt idx="922">
                  <c:v>0.69620000000000004</c:v>
                </c:pt>
                <c:pt idx="923">
                  <c:v>0.69350000000000001</c:v>
                </c:pt>
                <c:pt idx="924">
                  <c:v>0.70279999999999998</c:v>
                </c:pt>
                <c:pt idx="925">
                  <c:v>0.69140000000000001</c:v>
                </c:pt>
                <c:pt idx="926">
                  <c:v>0.67810000000000004</c:v>
                </c:pt>
                <c:pt idx="927">
                  <c:v>0.68030000000000002</c:v>
                </c:pt>
                <c:pt idx="928">
                  <c:v>0.67979999999999996</c:v>
                </c:pt>
                <c:pt idx="929">
                  <c:v>0.69440000000000002</c:v>
                </c:pt>
                <c:pt idx="930">
                  <c:v>0.68930000000000002</c:v>
                </c:pt>
                <c:pt idx="931">
                  <c:v>0.69259999999999999</c:v>
                </c:pt>
                <c:pt idx="932">
                  <c:v>0.67820000000000003</c:v>
                </c:pt>
                <c:pt idx="933">
                  <c:v>0.67969999999999997</c:v>
                </c:pt>
                <c:pt idx="934">
                  <c:v>0.68469999999999998</c:v>
                </c:pt>
                <c:pt idx="935">
                  <c:v>0.69420000000000004</c:v>
                </c:pt>
                <c:pt idx="936">
                  <c:v>0.72050000000000003</c:v>
                </c:pt>
                <c:pt idx="937">
                  <c:v>0.71150000000000002</c:v>
                </c:pt>
                <c:pt idx="938">
                  <c:v>0.72430000000000005</c:v>
                </c:pt>
                <c:pt idx="939">
                  <c:v>0.73480000000000001</c:v>
                </c:pt>
                <c:pt idx="940">
                  <c:v>0.71220000000000006</c:v>
                </c:pt>
                <c:pt idx="941">
                  <c:v>0.70789999999999997</c:v>
                </c:pt>
                <c:pt idx="942">
                  <c:v>0.71099999999999997</c:v>
                </c:pt>
                <c:pt idx="943">
                  <c:v>0.70579999999999998</c:v>
                </c:pt>
                <c:pt idx="944">
                  <c:v>0.70699999999999996</c:v>
                </c:pt>
                <c:pt idx="945">
                  <c:v>0.71299999999999997</c:v>
                </c:pt>
                <c:pt idx="946">
                  <c:v>0.69869999999999999</c:v>
                </c:pt>
                <c:pt idx="947">
                  <c:v>0.67469999999999997</c:v>
                </c:pt>
                <c:pt idx="948">
                  <c:v>0.67290000000000005</c:v>
                </c:pt>
                <c:pt idx="949">
                  <c:v>0.66120000000000001</c:v>
                </c:pt>
                <c:pt idx="950">
                  <c:v>0.6472</c:v>
                </c:pt>
                <c:pt idx="951">
                  <c:v>0.65839999999999999</c:v>
                </c:pt>
                <c:pt idx="952">
                  <c:v>0.66690000000000005</c:v>
                </c:pt>
                <c:pt idx="953">
                  <c:v>0.65169999999999995</c:v>
                </c:pt>
                <c:pt idx="954">
                  <c:v>0.6633</c:v>
                </c:pt>
                <c:pt idx="955">
                  <c:v>0.66369999999999996</c:v>
                </c:pt>
                <c:pt idx="956">
                  <c:v>0.66720000000000002</c:v>
                </c:pt>
                <c:pt idx="957">
                  <c:v>0.65620000000000001</c:v>
                </c:pt>
                <c:pt idx="958">
                  <c:v>0.65659999999999996</c:v>
                </c:pt>
                <c:pt idx="959">
                  <c:v>0.65480000000000005</c:v>
                </c:pt>
                <c:pt idx="960">
                  <c:v>0.65249999999999997</c:v>
                </c:pt>
                <c:pt idx="961">
                  <c:v>0.65400000000000003</c:v>
                </c:pt>
                <c:pt idx="962">
                  <c:v>0.6643</c:v>
                </c:pt>
                <c:pt idx="963">
                  <c:v>0.65920000000000001</c:v>
                </c:pt>
                <c:pt idx="964">
                  <c:v>0.66779999999999995</c:v>
                </c:pt>
                <c:pt idx="965">
                  <c:v>0.67620000000000002</c:v>
                </c:pt>
                <c:pt idx="966">
                  <c:v>0.67</c:v>
                </c:pt>
                <c:pt idx="967">
                  <c:v>0.67249999999999999</c:v>
                </c:pt>
                <c:pt idx="968">
                  <c:v>0.6673</c:v>
                </c:pt>
                <c:pt idx="969">
                  <c:v>0.6643</c:v>
                </c:pt>
                <c:pt idx="970">
                  <c:v>0.67120000000000002</c:v>
                </c:pt>
                <c:pt idx="971">
                  <c:v>0.6714</c:v>
                </c:pt>
                <c:pt idx="972">
                  <c:v>0.68530000000000002</c:v>
                </c:pt>
                <c:pt idx="973">
                  <c:v>0.66110000000000002</c:v>
                </c:pt>
                <c:pt idx="974">
                  <c:v>0.65810000000000002</c:v>
                </c:pt>
                <c:pt idx="975">
                  <c:v>0.66100000000000003</c:v>
                </c:pt>
                <c:pt idx="976">
                  <c:v>0.62380000000000002</c:v>
                </c:pt>
                <c:pt idx="977">
                  <c:v>0.63380000000000003</c:v>
                </c:pt>
                <c:pt idx="978">
                  <c:v>0.62960000000000005</c:v>
                </c:pt>
                <c:pt idx="979">
                  <c:v>0.63490000000000002</c:v>
                </c:pt>
                <c:pt idx="980">
                  <c:v>0.64100000000000001</c:v>
                </c:pt>
                <c:pt idx="981">
                  <c:v>0.65080000000000005</c:v>
                </c:pt>
                <c:pt idx="982">
                  <c:v>0.6512</c:v>
                </c:pt>
                <c:pt idx="983">
                  <c:v>0.64710000000000001</c:v>
                </c:pt>
                <c:pt idx="984">
                  <c:v>0.66220000000000001</c:v>
                </c:pt>
                <c:pt idx="985">
                  <c:v>0.65869999999999995</c:v>
                </c:pt>
                <c:pt idx="986">
                  <c:v>0.66379999999999995</c:v>
                </c:pt>
                <c:pt idx="987">
                  <c:v>0.66520000000000001</c:v>
                </c:pt>
                <c:pt idx="988">
                  <c:v>0.66579999999999995</c:v>
                </c:pt>
                <c:pt idx="989">
                  <c:v>0.67169999999999996</c:v>
                </c:pt>
                <c:pt idx="990">
                  <c:v>0.66959999999999997</c:v>
                </c:pt>
                <c:pt idx="991">
                  <c:v>0.65769999999999995</c:v>
                </c:pt>
                <c:pt idx="992">
                  <c:v>0.66610000000000003</c:v>
                </c:pt>
                <c:pt idx="993">
                  <c:v>0.65580000000000005</c:v>
                </c:pt>
                <c:pt idx="994">
                  <c:v>0.66049999999999998</c:v>
                </c:pt>
                <c:pt idx="995">
                  <c:v>0.64780000000000004</c:v>
                </c:pt>
                <c:pt idx="996">
                  <c:v>0.64539999999999997</c:v>
                </c:pt>
                <c:pt idx="997">
                  <c:v>0.63870000000000005</c:v>
                </c:pt>
                <c:pt idx="998">
                  <c:v>0.62409999999999999</c:v>
                </c:pt>
                <c:pt idx="999">
                  <c:v>0.6159</c:v>
                </c:pt>
                <c:pt idx="1000">
                  <c:v>0.61029999999999995</c:v>
                </c:pt>
                <c:pt idx="1001">
                  <c:v>0.54669999999999996</c:v>
                </c:pt>
                <c:pt idx="1002">
                  <c:v>0.49819999999999998</c:v>
                </c:pt>
                <c:pt idx="1003">
                  <c:v>0.49070000000000003</c:v>
                </c:pt>
                <c:pt idx="1004">
                  <c:v>0.4985</c:v>
                </c:pt>
                <c:pt idx="1005">
                  <c:v>0.51419999999999999</c:v>
                </c:pt>
                <c:pt idx="1006">
                  <c:v>0.50690000000000002</c:v>
                </c:pt>
                <c:pt idx="1007">
                  <c:v>0.49409999999999998</c:v>
                </c:pt>
                <c:pt idx="1008">
                  <c:v>0.51419999999999999</c:v>
                </c:pt>
                <c:pt idx="1009">
                  <c:v>0.51200000000000001</c:v>
                </c:pt>
                <c:pt idx="1010">
                  <c:v>0.49690000000000001</c:v>
                </c:pt>
                <c:pt idx="1011">
                  <c:v>0.50619999999999998</c:v>
                </c:pt>
                <c:pt idx="1012">
                  <c:v>0.4985</c:v>
                </c:pt>
                <c:pt idx="1013">
                  <c:v>0.4975</c:v>
                </c:pt>
                <c:pt idx="1014">
                  <c:v>0.4839</c:v>
                </c:pt>
                <c:pt idx="1015">
                  <c:v>0.4995</c:v>
                </c:pt>
                <c:pt idx="1016">
                  <c:v>0.49709999999999999</c:v>
                </c:pt>
                <c:pt idx="1017">
                  <c:v>0.49469999999999997</c:v>
                </c:pt>
                <c:pt idx="1018">
                  <c:v>0.4919</c:v>
                </c:pt>
                <c:pt idx="1019">
                  <c:v>0.4945</c:v>
                </c:pt>
                <c:pt idx="1020">
                  <c:v>0.50039999999999996</c:v>
                </c:pt>
                <c:pt idx="1021">
                  <c:v>0.49159999999999998</c:v>
                </c:pt>
                <c:pt idx="1022">
                  <c:v>0.50839999999999996</c:v>
                </c:pt>
                <c:pt idx="1023">
                  <c:v>0.49819999999999998</c:v>
                </c:pt>
                <c:pt idx="1024">
                  <c:v>0.50529999999999997</c:v>
                </c:pt>
                <c:pt idx="1025">
                  <c:v>0.5111</c:v>
                </c:pt>
                <c:pt idx="1026">
                  <c:v>0.50260000000000005</c:v>
                </c:pt>
                <c:pt idx="1027">
                  <c:v>0.51380000000000003</c:v>
                </c:pt>
                <c:pt idx="1028">
                  <c:v>0.49540000000000001</c:v>
                </c:pt>
                <c:pt idx="1029">
                  <c:v>0.49330000000000002</c:v>
                </c:pt>
                <c:pt idx="1030">
                  <c:v>0.49280000000000002</c:v>
                </c:pt>
                <c:pt idx="1031">
                  <c:v>0.49930000000000002</c:v>
                </c:pt>
                <c:pt idx="1032">
                  <c:v>0.50219999999999998</c:v>
                </c:pt>
                <c:pt idx="1033">
                  <c:v>0.50209999999999999</c:v>
                </c:pt>
                <c:pt idx="1034">
                  <c:v>0.51659999999999995</c:v>
                </c:pt>
                <c:pt idx="1035">
                  <c:v>0.50739999999999996</c:v>
                </c:pt>
                <c:pt idx="1036">
                  <c:v>0.50370000000000004</c:v>
                </c:pt>
                <c:pt idx="1037">
                  <c:v>0.49819999999999998</c:v>
                </c:pt>
                <c:pt idx="1038">
                  <c:v>0.51370000000000005</c:v>
                </c:pt>
                <c:pt idx="1039">
                  <c:v>0.49259999999999998</c:v>
                </c:pt>
                <c:pt idx="1040">
                  <c:v>0.50900000000000001</c:v>
                </c:pt>
                <c:pt idx="1041">
                  <c:v>0.51370000000000005</c:v>
                </c:pt>
                <c:pt idx="1042">
                  <c:v>0.51280000000000003</c:v>
                </c:pt>
                <c:pt idx="1043">
                  <c:v>0.50929999999999997</c:v>
                </c:pt>
                <c:pt idx="1044">
                  <c:v>0.50649999999999995</c:v>
                </c:pt>
                <c:pt idx="1045">
                  <c:v>0.50609999999999999</c:v>
                </c:pt>
                <c:pt idx="1046">
                  <c:v>0.50229999999999997</c:v>
                </c:pt>
                <c:pt idx="1047">
                  <c:v>0.49780000000000002</c:v>
                </c:pt>
                <c:pt idx="1048">
                  <c:v>0.50270000000000004</c:v>
                </c:pt>
                <c:pt idx="1049">
                  <c:v>0.49149999999999999</c:v>
                </c:pt>
                <c:pt idx="1050">
                  <c:v>0.50029999999999997</c:v>
                </c:pt>
                <c:pt idx="1051">
                  <c:v>0.50460000000000005</c:v>
                </c:pt>
                <c:pt idx="1052">
                  <c:v>0.495</c:v>
                </c:pt>
                <c:pt idx="1053">
                  <c:v>0.49320000000000003</c:v>
                </c:pt>
                <c:pt idx="1054">
                  <c:v>0.49790000000000001</c:v>
                </c:pt>
                <c:pt idx="1055">
                  <c:v>0.49490000000000001</c:v>
                </c:pt>
                <c:pt idx="1056">
                  <c:v>0.48</c:v>
                </c:pt>
                <c:pt idx="1057">
                  <c:v>0.505</c:v>
                </c:pt>
                <c:pt idx="1058">
                  <c:v>0.48349999999999999</c:v>
                </c:pt>
                <c:pt idx="1059">
                  <c:v>0.47770000000000001</c:v>
                </c:pt>
                <c:pt idx="1060">
                  <c:v>0.48420000000000002</c:v>
                </c:pt>
                <c:pt idx="1061">
                  <c:v>0.47620000000000001</c:v>
                </c:pt>
                <c:pt idx="1062">
                  <c:v>0.48039999999999999</c:v>
                </c:pt>
                <c:pt idx="1063">
                  <c:v>0.47599999999999998</c:v>
                </c:pt>
                <c:pt idx="1064">
                  <c:v>0.46060000000000001</c:v>
                </c:pt>
                <c:pt idx="1065">
                  <c:v>0.47089999999999999</c:v>
                </c:pt>
                <c:pt idx="1066">
                  <c:v>0.46779999999999999</c:v>
                </c:pt>
                <c:pt idx="1067">
                  <c:v>0.46710000000000002</c:v>
                </c:pt>
                <c:pt idx="1068">
                  <c:v>0.46779999999999999</c:v>
                </c:pt>
                <c:pt idx="1069">
                  <c:v>0.47849999999999998</c:v>
                </c:pt>
                <c:pt idx="1070">
                  <c:v>0.46289999999999998</c:v>
                </c:pt>
                <c:pt idx="1071">
                  <c:v>0.4541</c:v>
                </c:pt>
                <c:pt idx="1072">
                  <c:v>0.45669999999999999</c:v>
                </c:pt>
                <c:pt idx="1073">
                  <c:v>0.45419999999999999</c:v>
                </c:pt>
                <c:pt idx="1074">
                  <c:v>0.45839999999999997</c:v>
                </c:pt>
                <c:pt idx="1075">
                  <c:v>0.4597</c:v>
                </c:pt>
                <c:pt idx="1076">
                  <c:v>0.43980000000000002</c:v>
                </c:pt>
                <c:pt idx="1077">
                  <c:v>0.44290000000000002</c:v>
                </c:pt>
                <c:pt idx="1078">
                  <c:v>0.42549999999999999</c:v>
                </c:pt>
                <c:pt idx="1079">
                  <c:v>0.4395</c:v>
                </c:pt>
                <c:pt idx="1080">
                  <c:v>0.44479999999999997</c:v>
                </c:pt>
                <c:pt idx="1081">
                  <c:v>0.43669999999999998</c:v>
                </c:pt>
                <c:pt idx="1082">
                  <c:v>0.42080000000000001</c:v>
                </c:pt>
                <c:pt idx="1083">
                  <c:v>0.41589999999999999</c:v>
                </c:pt>
                <c:pt idx="1084">
                  <c:v>0.43880000000000002</c:v>
                </c:pt>
                <c:pt idx="1085">
                  <c:v>0.44359999999999999</c:v>
                </c:pt>
                <c:pt idx="1086">
                  <c:v>0.42780000000000001</c:v>
                </c:pt>
                <c:pt idx="1087">
                  <c:v>0.4446</c:v>
                </c:pt>
                <c:pt idx="1088">
                  <c:v>0.43880000000000002</c:v>
                </c:pt>
                <c:pt idx="1089">
                  <c:v>0.41439999999999999</c:v>
                </c:pt>
                <c:pt idx="1090">
                  <c:v>0.41880000000000001</c:v>
                </c:pt>
                <c:pt idx="1091">
                  <c:v>0.42380000000000001</c:v>
                </c:pt>
                <c:pt idx="1092">
                  <c:v>0.43369999999999997</c:v>
                </c:pt>
                <c:pt idx="1093">
                  <c:v>0.4194</c:v>
                </c:pt>
                <c:pt idx="1094">
                  <c:v>0.41689999999999999</c:v>
                </c:pt>
                <c:pt idx="1095">
                  <c:v>0.43840000000000001</c:v>
                </c:pt>
                <c:pt idx="1096">
                  <c:v>0.4249</c:v>
                </c:pt>
                <c:pt idx="1097">
                  <c:v>0.44159999999999999</c:v>
                </c:pt>
                <c:pt idx="1098">
                  <c:v>0.42980000000000002</c:v>
                </c:pt>
                <c:pt idx="1099">
                  <c:v>0.41239999999999999</c:v>
                </c:pt>
                <c:pt idx="1100">
                  <c:v>0.41460000000000002</c:v>
                </c:pt>
                <c:pt idx="1101">
                  <c:v>0.42670000000000002</c:v>
                </c:pt>
                <c:pt idx="1102">
                  <c:v>0.40560000000000002</c:v>
                </c:pt>
                <c:pt idx="1103">
                  <c:v>0.43490000000000001</c:v>
                </c:pt>
                <c:pt idx="1104">
                  <c:v>0.42949999999999999</c:v>
                </c:pt>
                <c:pt idx="1105">
                  <c:v>0.42799999999999999</c:v>
                </c:pt>
                <c:pt idx="1106">
                  <c:v>0.45450000000000002</c:v>
                </c:pt>
                <c:pt idx="1107">
                  <c:v>0.4224</c:v>
                </c:pt>
                <c:pt idx="1108">
                  <c:v>0.42549999999999999</c:v>
                </c:pt>
                <c:pt idx="1109">
                  <c:v>0.43240000000000001</c:v>
                </c:pt>
                <c:pt idx="1110">
                  <c:v>0.42980000000000002</c:v>
                </c:pt>
                <c:pt idx="1111">
                  <c:v>0.43099999999999999</c:v>
                </c:pt>
                <c:pt idx="1112">
                  <c:v>0.437</c:v>
                </c:pt>
                <c:pt idx="1113">
                  <c:v>0.4274</c:v>
                </c:pt>
                <c:pt idx="1114">
                  <c:v>0.4405</c:v>
                </c:pt>
                <c:pt idx="1115">
                  <c:v>0.42559999999999998</c:v>
                </c:pt>
                <c:pt idx="1116">
                  <c:v>0.42</c:v>
                </c:pt>
                <c:pt idx="1117">
                  <c:v>0.41420000000000001</c:v>
                </c:pt>
                <c:pt idx="1118">
                  <c:v>0.41970000000000002</c:v>
                </c:pt>
                <c:pt idx="1119">
                  <c:v>0.44080000000000003</c:v>
                </c:pt>
                <c:pt idx="1120">
                  <c:v>0.41010000000000002</c:v>
                </c:pt>
                <c:pt idx="1121">
                  <c:v>0.4264</c:v>
                </c:pt>
                <c:pt idx="1122">
                  <c:v>0.44619999999999999</c:v>
                </c:pt>
                <c:pt idx="1123">
                  <c:v>0.42899999999999999</c:v>
                </c:pt>
                <c:pt idx="1124">
                  <c:v>0.43419999999999997</c:v>
                </c:pt>
                <c:pt idx="1125">
                  <c:v>0.4395</c:v>
                </c:pt>
                <c:pt idx="1126">
                  <c:v>0.41749999999999998</c:v>
                </c:pt>
                <c:pt idx="1127">
                  <c:v>0.43759999999999999</c:v>
                </c:pt>
                <c:pt idx="1128">
                  <c:v>0.43240000000000001</c:v>
                </c:pt>
                <c:pt idx="1129">
                  <c:v>0.42120000000000002</c:v>
                </c:pt>
                <c:pt idx="1130">
                  <c:v>0.43440000000000001</c:v>
                </c:pt>
                <c:pt idx="1131">
                  <c:v>0.43080000000000002</c:v>
                </c:pt>
                <c:pt idx="1132">
                  <c:v>0.42799999999999999</c:v>
                </c:pt>
                <c:pt idx="1133">
                  <c:v>0.42559999999999998</c:v>
                </c:pt>
                <c:pt idx="1134">
                  <c:v>0.43659999999999999</c:v>
                </c:pt>
                <c:pt idx="1135">
                  <c:v>0.4451</c:v>
                </c:pt>
                <c:pt idx="1136">
                  <c:v>0.42380000000000001</c:v>
                </c:pt>
                <c:pt idx="1137">
                  <c:v>0.44009999999999999</c:v>
                </c:pt>
                <c:pt idx="1138">
                  <c:v>0.39279999999999998</c:v>
                </c:pt>
                <c:pt idx="1139">
                  <c:v>0.41799999999999998</c:v>
                </c:pt>
                <c:pt idx="1140">
                  <c:v>0.41049999999999998</c:v>
                </c:pt>
                <c:pt idx="1141">
                  <c:v>0.42499999999999999</c:v>
                </c:pt>
                <c:pt idx="1142">
                  <c:v>0.41070000000000001</c:v>
                </c:pt>
                <c:pt idx="1143">
                  <c:v>0.42530000000000001</c:v>
                </c:pt>
                <c:pt idx="1144">
                  <c:v>0.4274</c:v>
                </c:pt>
                <c:pt idx="1145">
                  <c:v>0.43059999999999998</c:v>
                </c:pt>
                <c:pt idx="1146">
                  <c:v>0.42899999999999999</c:v>
                </c:pt>
                <c:pt idx="1147">
                  <c:v>0.41849999999999998</c:v>
                </c:pt>
                <c:pt idx="1148">
                  <c:v>0.43090000000000001</c:v>
                </c:pt>
                <c:pt idx="1149">
                  <c:v>0.41539999999999999</c:v>
                </c:pt>
                <c:pt idx="1150">
                  <c:v>0.43240000000000001</c:v>
                </c:pt>
                <c:pt idx="1151">
                  <c:v>0.434</c:v>
                </c:pt>
                <c:pt idx="1152">
                  <c:v>0.41570000000000001</c:v>
                </c:pt>
                <c:pt idx="1153">
                  <c:v>0.43340000000000001</c:v>
                </c:pt>
                <c:pt idx="1154">
                  <c:v>0.41549999999999998</c:v>
                </c:pt>
                <c:pt idx="1155">
                  <c:v>0.43430000000000002</c:v>
                </c:pt>
                <c:pt idx="1156">
                  <c:v>0.42399999999999999</c:v>
                </c:pt>
                <c:pt idx="1157">
                  <c:v>0.41889999999999999</c:v>
                </c:pt>
                <c:pt idx="1158">
                  <c:v>0.43569999999999998</c:v>
                </c:pt>
                <c:pt idx="1159">
                  <c:v>0.42720000000000002</c:v>
                </c:pt>
                <c:pt idx="1160">
                  <c:v>0.42280000000000001</c:v>
                </c:pt>
                <c:pt idx="1161">
                  <c:v>0.43859999999999999</c:v>
                </c:pt>
                <c:pt idx="1162">
                  <c:v>0.4254</c:v>
                </c:pt>
                <c:pt idx="1163">
                  <c:v>0.41770000000000002</c:v>
                </c:pt>
                <c:pt idx="1164">
                  <c:v>0.43380000000000002</c:v>
                </c:pt>
                <c:pt idx="1165">
                  <c:v>0.42109999999999997</c:v>
                </c:pt>
                <c:pt idx="1166">
                  <c:v>0.4133</c:v>
                </c:pt>
                <c:pt idx="1167">
                  <c:v>0.41720000000000002</c:v>
                </c:pt>
                <c:pt idx="1168">
                  <c:v>0.441</c:v>
                </c:pt>
                <c:pt idx="1169">
                  <c:v>0.42559999999999998</c:v>
                </c:pt>
                <c:pt idx="1170">
                  <c:v>0.41620000000000001</c:v>
                </c:pt>
                <c:pt idx="1171">
                  <c:v>0.42409999999999998</c:v>
                </c:pt>
                <c:pt idx="1172">
                  <c:v>0.43640000000000001</c:v>
                </c:pt>
                <c:pt idx="1173">
                  <c:v>0.43559999999999999</c:v>
                </c:pt>
                <c:pt idx="1174">
                  <c:v>0.43430000000000002</c:v>
                </c:pt>
                <c:pt idx="1175">
                  <c:v>0.42430000000000001</c:v>
                </c:pt>
                <c:pt idx="1176">
                  <c:v>0.43030000000000002</c:v>
                </c:pt>
                <c:pt idx="1177">
                  <c:v>0.42899999999999999</c:v>
                </c:pt>
                <c:pt idx="1178">
                  <c:v>0.41920000000000002</c:v>
                </c:pt>
                <c:pt idx="1179">
                  <c:v>0.4133</c:v>
                </c:pt>
                <c:pt idx="1180">
                  <c:v>0.42599999999999999</c:v>
                </c:pt>
                <c:pt idx="1181">
                  <c:v>0.44019999999999998</c:v>
                </c:pt>
                <c:pt idx="1182">
                  <c:v>0.42080000000000001</c:v>
                </c:pt>
                <c:pt idx="1183">
                  <c:v>0.435</c:v>
                </c:pt>
                <c:pt idx="1184">
                  <c:v>0.44319999999999998</c:v>
                </c:pt>
                <c:pt idx="1185">
                  <c:v>0.43149999999999999</c:v>
                </c:pt>
                <c:pt idx="1186">
                  <c:v>0.42070000000000002</c:v>
                </c:pt>
                <c:pt idx="1187">
                  <c:v>0.40739999999999998</c:v>
                </c:pt>
                <c:pt idx="1188">
                  <c:v>0.4259</c:v>
                </c:pt>
                <c:pt idx="1189">
                  <c:v>0.4264</c:v>
                </c:pt>
                <c:pt idx="1190">
                  <c:v>0.4395</c:v>
                </c:pt>
                <c:pt idx="1191">
                  <c:v>0.42020000000000002</c:v>
                </c:pt>
                <c:pt idx="1192">
                  <c:v>0.41739999999999999</c:v>
                </c:pt>
                <c:pt idx="1193">
                  <c:v>0.43969999999999998</c:v>
                </c:pt>
                <c:pt idx="1194">
                  <c:v>0.43020000000000003</c:v>
                </c:pt>
                <c:pt idx="1195">
                  <c:v>0.42330000000000001</c:v>
                </c:pt>
                <c:pt idx="1196">
                  <c:v>0.43530000000000002</c:v>
                </c:pt>
                <c:pt idx="1197">
                  <c:v>0.43540000000000001</c:v>
                </c:pt>
                <c:pt idx="1198">
                  <c:v>0.4335</c:v>
                </c:pt>
                <c:pt idx="1199">
                  <c:v>0.41810000000000003</c:v>
                </c:pt>
                <c:pt idx="1200">
                  <c:v>0.42680000000000001</c:v>
                </c:pt>
                <c:pt idx="1201">
                  <c:v>0.45300000000000001</c:v>
                </c:pt>
                <c:pt idx="1202">
                  <c:v>0.42370000000000002</c:v>
                </c:pt>
                <c:pt idx="1203">
                  <c:v>0.44009999999999999</c:v>
                </c:pt>
                <c:pt idx="1204">
                  <c:v>0.4274</c:v>
                </c:pt>
                <c:pt idx="1205">
                  <c:v>0.43290000000000001</c:v>
                </c:pt>
                <c:pt idx="1206">
                  <c:v>0.42709999999999998</c:v>
                </c:pt>
                <c:pt idx="1207">
                  <c:v>0.42630000000000001</c:v>
                </c:pt>
                <c:pt idx="1208">
                  <c:v>0.40489999999999998</c:v>
                </c:pt>
                <c:pt idx="1209">
                  <c:v>0.4163</c:v>
                </c:pt>
                <c:pt idx="1210">
                  <c:v>0.42599999999999999</c:v>
                </c:pt>
                <c:pt idx="1211">
                  <c:v>0.41839999999999999</c:v>
                </c:pt>
                <c:pt idx="1212">
                  <c:v>0.436</c:v>
                </c:pt>
                <c:pt idx="1213">
                  <c:v>0.40629999999999999</c:v>
                </c:pt>
                <c:pt idx="1214">
                  <c:v>0.4138</c:v>
                </c:pt>
                <c:pt idx="1215">
                  <c:v>0.42659999999999998</c:v>
                </c:pt>
                <c:pt idx="1216">
                  <c:v>0.4299</c:v>
                </c:pt>
                <c:pt idx="1217">
                  <c:v>0.40760000000000002</c:v>
                </c:pt>
                <c:pt idx="1218">
                  <c:v>0.43780000000000002</c:v>
                </c:pt>
                <c:pt idx="1219">
                  <c:v>0.42830000000000001</c:v>
                </c:pt>
                <c:pt idx="1220">
                  <c:v>0.41860000000000003</c:v>
                </c:pt>
                <c:pt idx="1221">
                  <c:v>0.43240000000000001</c:v>
                </c:pt>
                <c:pt idx="1222">
                  <c:v>0.4284</c:v>
                </c:pt>
                <c:pt idx="1223">
                  <c:v>0.41660000000000003</c:v>
                </c:pt>
                <c:pt idx="1224">
                  <c:v>0.42309999999999998</c:v>
                </c:pt>
                <c:pt idx="1225">
                  <c:v>0.42880000000000001</c:v>
                </c:pt>
                <c:pt idx="1226">
                  <c:v>0.4234</c:v>
                </c:pt>
                <c:pt idx="1227">
                  <c:v>0.4158</c:v>
                </c:pt>
                <c:pt idx="1228">
                  <c:v>0.4194</c:v>
                </c:pt>
                <c:pt idx="1229">
                  <c:v>0.4239</c:v>
                </c:pt>
                <c:pt idx="1230">
                  <c:v>0.42020000000000002</c:v>
                </c:pt>
                <c:pt idx="1231">
                  <c:v>0.41639999999999999</c:v>
                </c:pt>
                <c:pt idx="1232">
                  <c:v>0.4199</c:v>
                </c:pt>
                <c:pt idx="1233">
                  <c:v>0.44130000000000003</c:v>
                </c:pt>
                <c:pt idx="1234">
                  <c:v>0.43409999999999999</c:v>
                </c:pt>
                <c:pt idx="1235">
                  <c:v>0.43</c:v>
                </c:pt>
                <c:pt idx="1236">
                  <c:v>0.44209999999999999</c:v>
                </c:pt>
                <c:pt idx="1237">
                  <c:v>0.433</c:v>
                </c:pt>
                <c:pt idx="1238">
                  <c:v>0.43159999999999998</c:v>
                </c:pt>
                <c:pt idx="1239">
                  <c:v>0.41660000000000003</c:v>
                </c:pt>
                <c:pt idx="1240">
                  <c:v>0.42380000000000001</c:v>
                </c:pt>
                <c:pt idx="1241">
                  <c:v>0.41670000000000001</c:v>
                </c:pt>
                <c:pt idx="1242">
                  <c:v>0.43140000000000001</c:v>
                </c:pt>
                <c:pt idx="1243">
                  <c:v>0.40870000000000001</c:v>
                </c:pt>
                <c:pt idx="1244">
                  <c:v>0.42409999999999998</c:v>
                </c:pt>
                <c:pt idx="1245">
                  <c:v>0.4355</c:v>
                </c:pt>
                <c:pt idx="1246">
                  <c:v>0.43309999999999998</c:v>
                </c:pt>
                <c:pt idx="1247">
                  <c:v>0.43</c:v>
                </c:pt>
                <c:pt idx="1248">
                  <c:v>0.42280000000000001</c:v>
                </c:pt>
                <c:pt idx="1249">
                  <c:v>0.42870000000000003</c:v>
                </c:pt>
                <c:pt idx="1250">
                  <c:v>0.41889999999999999</c:v>
                </c:pt>
                <c:pt idx="1251">
                  <c:v>0.43959999999999999</c:v>
                </c:pt>
                <c:pt idx="1252">
                  <c:v>0.42349999999999999</c:v>
                </c:pt>
                <c:pt idx="1253">
                  <c:v>0.41520000000000001</c:v>
                </c:pt>
                <c:pt idx="1254">
                  <c:v>0.4425</c:v>
                </c:pt>
                <c:pt idx="1255">
                  <c:v>0.43259999999999998</c:v>
                </c:pt>
                <c:pt idx="1256">
                  <c:v>0.43709999999999999</c:v>
                </c:pt>
                <c:pt idx="1257">
                  <c:v>0.44030000000000002</c:v>
                </c:pt>
                <c:pt idx="1258">
                  <c:v>0.44230000000000003</c:v>
                </c:pt>
                <c:pt idx="1259">
                  <c:v>0.43209999999999998</c:v>
                </c:pt>
                <c:pt idx="1260">
                  <c:v>0.43569999999999998</c:v>
                </c:pt>
                <c:pt idx="1261">
                  <c:v>0.43459999999999999</c:v>
                </c:pt>
                <c:pt idx="1262">
                  <c:v>0.41849999999999998</c:v>
                </c:pt>
                <c:pt idx="1263">
                  <c:v>0.41909999999999997</c:v>
                </c:pt>
                <c:pt idx="1264">
                  <c:v>0.42620000000000002</c:v>
                </c:pt>
                <c:pt idx="1265">
                  <c:v>0.41139999999999999</c:v>
                </c:pt>
                <c:pt idx="1266">
                  <c:v>0.42449999999999999</c:v>
                </c:pt>
                <c:pt idx="1267">
                  <c:v>0.4249</c:v>
                </c:pt>
                <c:pt idx="1268">
                  <c:v>0.4093</c:v>
                </c:pt>
                <c:pt idx="1269">
                  <c:v>0.42859999999999998</c:v>
                </c:pt>
                <c:pt idx="1270">
                  <c:v>0.434</c:v>
                </c:pt>
                <c:pt idx="1271">
                  <c:v>0.41789999999999999</c:v>
                </c:pt>
                <c:pt idx="1272">
                  <c:v>0.41749999999999998</c:v>
                </c:pt>
                <c:pt idx="1273">
                  <c:v>0.41039999999999999</c:v>
                </c:pt>
                <c:pt idx="1274">
                  <c:v>0.42899999999999999</c:v>
                </c:pt>
                <c:pt idx="1275">
                  <c:v>0.42959999999999998</c:v>
                </c:pt>
                <c:pt idx="1276">
                  <c:v>0.42849999999999999</c:v>
                </c:pt>
                <c:pt idx="1277">
                  <c:v>0.42309999999999998</c:v>
                </c:pt>
                <c:pt idx="1278">
                  <c:v>0.44040000000000001</c:v>
                </c:pt>
                <c:pt idx="1279">
                  <c:v>0.4173</c:v>
                </c:pt>
                <c:pt idx="1280">
                  <c:v>0.42359999999999998</c:v>
                </c:pt>
                <c:pt idx="1281">
                  <c:v>0.43319999999999997</c:v>
                </c:pt>
                <c:pt idx="1282">
                  <c:v>0.42330000000000001</c:v>
                </c:pt>
                <c:pt idx="1283">
                  <c:v>0.43459999999999999</c:v>
                </c:pt>
                <c:pt idx="1284">
                  <c:v>0.42649999999999999</c:v>
                </c:pt>
                <c:pt idx="1285">
                  <c:v>0.42180000000000001</c:v>
                </c:pt>
                <c:pt idx="1286">
                  <c:v>0.43269999999999997</c:v>
                </c:pt>
                <c:pt idx="1287">
                  <c:v>0.43319999999999997</c:v>
                </c:pt>
                <c:pt idx="1288">
                  <c:v>0.42020000000000002</c:v>
                </c:pt>
                <c:pt idx="1289">
                  <c:v>0.42659999999999998</c:v>
                </c:pt>
                <c:pt idx="1290">
                  <c:v>0.43740000000000001</c:v>
                </c:pt>
                <c:pt idx="1291">
                  <c:v>0.40600000000000003</c:v>
                </c:pt>
                <c:pt idx="1292">
                  <c:v>0.4375</c:v>
                </c:pt>
                <c:pt idx="1293">
                  <c:v>0.42259999999999998</c:v>
                </c:pt>
                <c:pt idx="1294">
                  <c:v>0.4274</c:v>
                </c:pt>
                <c:pt idx="1295">
                  <c:v>0.43309999999999998</c:v>
                </c:pt>
                <c:pt idx="1296">
                  <c:v>0.4289</c:v>
                </c:pt>
                <c:pt idx="1297">
                  <c:v>0.4335</c:v>
                </c:pt>
                <c:pt idx="1298">
                  <c:v>0.42370000000000002</c:v>
                </c:pt>
                <c:pt idx="1299">
                  <c:v>0.4133</c:v>
                </c:pt>
                <c:pt idx="1300">
                  <c:v>0.42880000000000001</c:v>
                </c:pt>
                <c:pt idx="1301">
                  <c:v>0.42380000000000001</c:v>
                </c:pt>
                <c:pt idx="1302">
                  <c:v>0.4123</c:v>
                </c:pt>
                <c:pt idx="1303">
                  <c:v>0.43259999999999998</c:v>
                </c:pt>
                <c:pt idx="1304">
                  <c:v>0.42409999999999998</c:v>
                </c:pt>
                <c:pt idx="1305">
                  <c:v>0.42980000000000002</c:v>
                </c:pt>
                <c:pt idx="1306">
                  <c:v>0.42780000000000001</c:v>
                </c:pt>
                <c:pt idx="1307">
                  <c:v>0.42030000000000001</c:v>
                </c:pt>
                <c:pt idx="1308">
                  <c:v>0.42799999999999999</c:v>
                </c:pt>
                <c:pt idx="1309">
                  <c:v>0.4355</c:v>
                </c:pt>
                <c:pt idx="1310">
                  <c:v>0.4173</c:v>
                </c:pt>
                <c:pt idx="1311">
                  <c:v>0.42749999999999999</c:v>
                </c:pt>
                <c:pt idx="1312">
                  <c:v>0.4168</c:v>
                </c:pt>
                <c:pt idx="1313">
                  <c:v>0.42099999999999999</c:v>
                </c:pt>
                <c:pt idx="1314">
                  <c:v>0.41880000000000001</c:v>
                </c:pt>
                <c:pt idx="1315">
                  <c:v>0.43030000000000002</c:v>
                </c:pt>
                <c:pt idx="1316">
                  <c:v>0.42749999999999999</c:v>
                </c:pt>
                <c:pt idx="1317">
                  <c:v>0.42009999999999997</c:v>
                </c:pt>
                <c:pt idx="1318">
                  <c:v>0.42199999999999999</c:v>
                </c:pt>
                <c:pt idx="1319">
                  <c:v>0.41370000000000001</c:v>
                </c:pt>
                <c:pt idx="1320">
                  <c:v>0.43209999999999998</c:v>
                </c:pt>
                <c:pt idx="1321">
                  <c:v>0.42959999999999998</c:v>
                </c:pt>
                <c:pt idx="1322">
                  <c:v>0.43619999999999998</c:v>
                </c:pt>
                <c:pt idx="1323">
                  <c:v>0.43009999999999998</c:v>
                </c:pt>
                <c:pt idx="1324">
                  <c:v>0.43780000000000002</c:v>
                </c:pt>
                <c:pt idx="1325">
                  <c:v>0.40949999999999998</c:v>
                </c:pt>
                <c:pt idx="1326">
                  <c:v>0.42680000000000001</c:v>
                </c:pt>
                <c:pt idx="1327">
                  <c:v>0.41949999999999998</c:v>
                </c:pt>
                <c:pt idx="1328">
                  <c:v>0.41370000000000001</c:v>
                </c:pt>
                <c:pt idx="1329">
                  <c:v>0.43159999999999998</c:v>
                </c:pt>
                <c:pt idx="1330">
                  <c:v>0.43240000000000001</c:v>
                </c:pt>
                <c:pt idx="1331">
                  <c:v>0.43459999999999999</c:v>
                </c:pt>
                <c:pt idx="1332">
                  <c:v>0.40699999999999997</c:v>
                </c:pt>
                <c:pt idx="1333">
                  <c:v>0.40639999999999998</c:v>
                </c:pt>
                <c:pt idx="1334">
                  <c:v>0.41830000000000001</c:v>
                </c:pt>
                <c:pt idx="1335">
                  <c:v>0.41620000000000001</c:v>
                </c:pt>
                <c:pt idx="1336">
                  <c:v>0.42580000000000001</c:v>
                </c:pt>
                <c:pt idx="1337">
                  <c:v>0.42749999999999999</c:v>
                </c:pt>
                <c:pt idx="1338">
                  <c:v>0.41710000000000003</c:v>
                </c:pt>
                <c:pt idx="1339">
                  <c:v>0.40629999999999999</c:v>
                </c:pt>
                <c:pt idx="1340">
                  <c:v>0.42520000000000002</c:v>
                </c:pt>
                <c:pt idx="1341">
                  <c:v>0.42799999999999999</c:v>
                </c:pt>
                <c:pt idx="1342">
                  <c:v>0.43090000000000001</c:v>
                </c:pt>
                <c:pt idx="1343">
                  <c:v>0.42809999999999998</c:v>
                </c:pt>
                <c:pt idx="1344">
                  <c:v>0.43969999999999998</c:v>
                </c:pt>
                <c:pt idx="1345">
                  <c:v>0.43380000000000002</c:v>
                </c:pt>
                <c:pt idx="1346">
                  <c:v>0.4375</c:v>
                </c:pt>
                <c:pt idx="1347">
                  <c:v>0.43719999999999998</c:v>
                </c:pt>
                <c:pt idx="1348">
                  <c:v>0.42959999999999998</c:v>
                </c:pt>
                <c:pt idx="1349">
                  <c:v>0.43459999999999999</c:v>
                </c:pt>
                <c:pt idx="1350">
                  <c:v>0.43409999999999999</c:v>
                </c:pt>
                <c:pt idx="1351">
                  <c:v>0.42320000000000002</c:v>
                </c:pt>
                <c:pt idx="1352">
                  <c:v>0.42609999999999998</c:v>
                </c:pt>
                <c:pt idx="1353">
                  <c:v>0.43159999999999998</c:v>
                </c:pt>
                <c:pt idx="1354">
                  <c:v>0.42859999999999998</c:v>
                </c:pt>
                <c:pt idx="1355">
                  <c:v>0.43280000000000002</c:v>
                </c:pt>
                <c:pt idx="1356">
                  <c:v>0.42620000000000002</c:v>
                </c:pt>
                <c:pt idx="1357">
                  <c:v>0.43430000000000002</c:v>
                </c:pt>
                <c:pt idx="1358">
                  <c:v>0.41439999999999999</c:v>
                </c:pt>
                <c:pt idx="1359">
                  <c:v>0.4284</c:v>
                </c:pt>
                <c:pt idx="1360">
                  <c:v>0.44259999999999999</c:v>
                </c:pt>
                <c:pt idx="1361">
                  <c:v>0.42180000000000001</c:v>
                </c:pt>
                <c:pt idx="1362">
                  <c:v>0.44059999999999999</c:v>
                </c:pt>
                <c:pt idx="1363">
                  <c:v>0.4304</c:v>
                </c:pt>
                <c:pt idx="1364">
                  <c:v>0.44330000000000003</c:v>
                </c:pt>
                <c:pt idx="1365">
                  <c:v>0.42609999999999998</c:v>
                </c:pt>
                <c:pt idx="1366">
                  <c:v>0.42920000000000003</c:v>
                </c:pt>
                <c:pt idx="1367">
                  <c:v>0.43569999999999998</c:v>
                </c:pt>
                <c:pt idx="1368">
                  <c:v>0.41020000000000001</c:v>
                </c:pt>
                <c:pt idx="1369">
                  <c:v>0.43080000000000002</c:v>
                </c:pt>
                <c:pt idx="1370">
                  <c:v>0.4405</c:v>
                </c:pt>
                <c:pt idx="1371">
                  <c:v>0.42249999999999999</c:v>
                </c:pt>
                <c:pt idx="1372">
                  <c:v>0.41610000000000003</c:v>
                </c:pt>
                <c:pt idx="1373">
                  <c:v>0.42749999999999999</c:v>
                </c:pt>
                <c:pt idx="1374">
                  <c:v>0.42380000000000001</c:v>
                </c:pt>
                <c:pt idx="1375">
                  <c:v>0.42009999999999997</c:v>
                </c:pt>
                <c:pt idx="1376">
                  <c:v>0.42349999999999999</c:v>
                </c:pt>
                <c:pt idx="1377">
                  <c:v>0.43519999999999998</c:v>
                </c:pt>
                <c:pt idx="1378">
                  <c:v>0.43919999999999998</c:v>
                </c:pt>
                <c:pt idx="1379">
                  <c:v>0.40770000000000001</c:v>
                </c:pt>
                <c:pt idx="1380">
                  <c:v>0.4365</c:v>
                </c:pt>
                <c:pt idx="1381">
                  <c:v>0.42749999999999999</c:v>
                </c:pt>
                <c:pt idx="1382">
                  <c:v>0.43709999999999999</c:v>
                </c:pt>
                <c:pt idx="1383">
                  <c:v>0.4219</c:v>
                </c:pt>
                <c:pt idx="1384">
                  <c:v>0.40910000000000002</c:v>
                </c:pt>
                <c:pt idx="1385">
                  <c:v>0.44169999999999998</c:v>
                </c:pt>
                <c:pt idx="1386">
                  <c:v>0.44059999999999999</c:v>
                </c:pt>
                <c:pt idx="1387">
                  <c:v>0.4355</c:v>
                </c:pt>
                <c:pt idx="1388">
                  <c:v>0.42349999999999999</c:v>
                </c:pt>
                <c:pt idx="1389">
                  <c:v>0.41799999999999998</c:v>
                </c:pt>
                <c:pt idx="1390">
                  <c:v>0.41980000000000001</c:v>
                </c:pt>
                <c:pt idx="1391">
                  <c:v>0.44230000000000003</c:v>
                </c:pt>
                <c:pt idx="1392">
                  <c:v>0.42009999999999997</c:v>
                </c:pt>
                <c:pt idx="1393">
                  <c:v>0.4325</c:v>
                </c:pt>
                <c:pt idx="1394">
                  <c:v>0.4224</c:v>
                </c:pt>
                <c:pt idx="1395">
                  <c:v>0.42359999999999998</c:v>
                </c:pt>
                <c:pt idx="1396">
                  <c:v>0.41760000000000003</c:v>
                </c:pt>
                <c:pt idx="1397">
                  <c:v>0.42120000000000002</c:v>
                </c:pt>
                <c:pt idx="1398">
                  <c:v>0.43070000000000003</c:v>
                </c:pt>
                <c:pt idx="1399">
                  <c:v>0.42970000000000003</c:v>
                </c:pt>
                <c:pt idx="1400">
                  <c:v>0.4279</c:v>
                </c:pt>
                <c:pt idx="1401">
                  <c:v>0.4123</c:v>
                </c:pt>
                <c:pt idx="1402">
                  <c:v>0.41909999999999997</c:v>
                </c:pt>
                <c:pt idx="1403">
                  <c:v>0.4209</c:v>
                </c:pt>
                <c:pt idx="1404">
                  <c:v>0.41959999999999997</c:v>
                </c:pt>
                <c:pt idx="1405">
                  <c:v>0.43930000000000002</c:v>
                </c:pt>
                <c:pt idx="1406">
                  <c:v>0.45100000000000001</c:v>
                </c:pt>
                <c:pt idx="1407">
                  <c:v>0.43359999999999999</c:v>
                </c:pt>
                <c:pt idx="1408">
                  <c:v>0.42680000000000001</c:v>
                </c:pt>
                <c:pt idx="1409">
                  <c:v>0.43559999999999999</c:v>
                </c:pt>
                <c:pt idx="1410">
                  <c:v>0.4199</c:v>
                </c:pt>
                <c:pt idx="1411">
                  <c:v>0.4239</c:v>
                </c:pt>
                <c:pt idx="1412">
                  <c:v>0.43969999999999998</c:v>
                </c:pt>
                <c:pt idx="1413">
                  <c:v>0.41299999999999998</c:v>
                </c:pt>
                <c:pt idx="1414">
                  <c:v>0.43219999999999997</c:v>
                </c:pt>
                <c:pt idx="1415">
                  <c:v>0.42949999999999999</c:v>
                </c:pt>
                <c:pt idx="1416">
                  <c:v>0.438</c:v>
                </c:pt>
                <c:pt idx="1417">
                  <c:v>0.43840000000000001</c:v>
                </c:pt>
                <c:pt idx="1418">
                  <c:v>0.43480000000000002</c:v>
                </c:pt>
                <c:pt idx="1419">
                  <c:v>0.41499999999999998</c:v>
                </c:pt>
                <c:pt idx="1420">
                  <c:v>0.43190000000000001</c:v>
                </c:pt>
                <c:pt idx="1421">
                  <c:v>0.41049999999999998</c:v>
                </c:pt>
                <c:pt idx="1422">
                  <c:v>0.42270000000000002</c:v>
                </c:pt>
                <c:pt idx="1423">
                  <c:v>0.42980000000000002</c:v>
                </c:pt>
                <c:pt idx="1424">
                  <c:v>0.4274</c:v>
                </c:pt>
                <c:pt idx="1425">
                  <c:v>0.42449999999999999</c:v>
                </c:pt>
                <c:pt idx="1426">
                  <c:v>0.4234</c:v>
                </c:pt>
                <c:pt idx="1427">
                  <c:v>0.43219999999999997</c:v>
                </c:pt>
                <c:pt idx="1428">
                  <c:v>0.41860000000000003</c:v>
                </c:pt>
                <c:pt idx="1429">
                  <c:v>0.439</c:v>
                </c:pt>
                <c:pt idx="1430">
                  <c:v>0.42470000000000002</c:v>
                </c:pt>
                <c:pt idx="1431">
                  <c:v>0.42849999999999999</c:v>
                </c:pt>
                <c:pt idx="1432">
                  <c:v>0.42259999999999998</c:v>
                </c:pt>
                <c:pt idx="1433">
                  <c:v>0.42499999999999999</c:v>
                </c:pt>
                <c:pt idx="1434">
                  <c:v>0.41539999999999999</c:v>
                </c:pt>
                <c:pt idx="1435">
                  <c:v>0.43540000000000001</c:v>
                </c:pt>
                <c:pt idx="1436">
                  <c:v>0.41899999999999998</c:v>
                </c:pt>
                <c:pt idx="1437">
                  <c:v>0.4279</c:v>
                </c:pt>
                <c:pt idx="1438">
                  <c:v>0.42699999999999999</c:v>
                </c:pt>
                <c:pt idx="1439">
                  <c:v>0.43680000000000002</c:v>
                </c:pt>
                <c:pt idx="1440">
                  <c:v>0.41870000000000002</c:v>
                </c:pt>
                <c:pt idx="1441">
                  <c:v>0.41789999999999999</c:v>
                </c:pt>
                <c:pt idx="1442">
                  <c:v>0.43</c:v>
                </c:pt>
                <c:pt idx="1443">
                  <c:v>0.43059999999999998</c:v>
                </c:pt>
                <c:pt idx="1444">
                  <c:v>0.40439999999999998</c:v>
                </c:pt>
                <c:pt idx="1445">
                  <c:v>0.41760000000000003</c:v>
                </c:pt>
                <c:pt idx="1446">
                  <c:v>0.43080000000000002</c:v>
                </c:pt>
                <c:pt idx="1447">
                  <c:v>0.443</c:v>
                </c:pt>
                <c:pt idx="1448">
                  <c:v>0.43530000000000002</c:v>
                </c:pt>
                <c:pt idx="1449">
                  <c:v>0.43819999999999998</c:v>
                </c:pt>
                <c:pt idx="1450">
                  <c:v>0.45</c:v>
                </c:pt>
                <c:pt idx="1451">
                  <c:v>0.433</c:v>
                </c:pt>
                <c:pt idx="1452">
                  <c:v>0.4158</c:v>
                </c:pt>
                <c:pt idx="1453">
                  <c:v>0.42520000000000002</c:v>
                </c:pt>
                <c:pt idx="1454">
                  <c:v>0.44259999999999999</c:v>
                </c:pt>
                <c:pt idx="1455">
                  <c:v>0.43099999999999999</c:v>
                </c:pt>
                <c:pt idx="1456">
                  <c:v>0.43140000000000001</c:v>
                </c:pt>
                <c:pt idx="1457">
                  <c:v>0.41789999999999999</c:v>
                </c:pt>
                <c:pt idx="1458">
                  <c:v>0.43390000000000001</c:v>
                </c:pt>
                <c:pt idx="1459">
                  <c:v>0.42580000000000001</c:v>
                </c:pt>
                <c:pt idx="1460">
                  <c:v>0.43859999999999999</c:v>
                </c:pt>
                <c:pt idx="1461">
                  <c:v>0.433</c:v>
                </c:pt>
                <c:pt idx="1462">
                  <c:v>0.42880000000000001</c:v>
                </c:pt>
                <c:pt idx="1463">
                  <c:v>0.41349999999999998</c:v>
                </c:pt>
                <c:pt idx="1464">
                  <c:v>0.43070000000000003</c:v>
                </c:pt>
                <c:pt idx="1465">
                  <c:v>0.42909999999999998</c:v>
                </c:pt>
                <c:pt idx="1466">
                  <c:v>0.42809999999999998</c:v>
                </c:pt>
                <c:pt idx="1467">
                  <c:v>0.41570000000000001</c:v>
                </c:pt>
                <c:pt idx="1468">
                  <c:v>0.43230000000000002</c:v>
                </c:pt>
                <c:pt idx="1469">
                  <c:v>0.41660000000000003</c:v>
                </c:pt>
                <c:pt idx="1470">
                  <c:v>0.4345</c:v>
                </c:pt>
                <c:pt idx="1471">
                  <c:v>0.45200000000000001</c:v>
                </c:pt>
                <c:pt idx="1472">
                  <c:v>0.43430000000000002</c:v>
                </c:pt>
                <c:pt idx="1473">
                  <c:v>0.41049999999999998</c:v>
                </c:pt>
                <c:pt idx="1474">
                  <c:v>0.42570000000000002</c:v>
                </c:pt>
                <c:pt idx="1475">
                  <c:v>0.43369999999999997</c:v>
                </c:pt>
                <c:pt idx="1476">
                  <c:v>0.43819999999999998</c:v>
                </c:pt>
                <c:pt idx="1477">
                  <c:v>0.43719999999999998</c:v>
                </c:pt>
                <c:pt idx="1478">
                  <c:v>0.43680000000000002</c:v>
                </c:pt>
                <c:pt idx="1479">
                  <c:v>0.45169999999999999</c:v>
                </c:pt>
                <c:pt idx="1480">
                  <c:v>0.4199</c:v>
                </c:pt>
                <c:pt idx="1481">
                  <c:v>0.40649999999999997</c:v>
                </c:pt>
                <c:pt idx="1482">
                  <c:v>0.4289</c:v>
                </c:pt>
                <c:pt idx="1483">
                  <c:v>0.41620000000000001</c:v>
                </c:pt>
                <c:pt idx="1484">
                  <c:v>0.43730000000000002</c:v>
                </c:pt>
                <c:pt idx="1485">
                  <c:v>0.42330000000000001</c:v>
                </c:pt>
                <c:pt idx="1486">
                  <c:v>0.41930000000000001</c:v>
                </c:pt>
                <c:pt idx="1487">
                  <c:v>0.43120000000000003</c:v>
                </c:pt>
                <c:pt idx="1488">
                  <c:v>0.42470000000000002</c:v>
                </c:pt>
                <c:pt idx="1489">
                  <c:v>0.43190000000000001</c:v>
                </c:pt>
                <c:pt idx="1490">
                  <c:v>0.435</c:v>
                </c:pt>
                <c:pt idx="1491">
                  <c:v>0.41770000000000002</c:v>
                </c:pt>
                <c:pt idx="1492">
                  <c:v>0.42159999999999997</c:v>
                </c:pt>
                <c:pt idx="1493">
                  <c:v>0.42180000000000001</c:v>
                </c:pt>
                <c:pt idx="1494">
                  <c:v>0.43290000000000001</c:v>
                </c:pt>
                <c:pt idx="1495">
                  <c:v>0.41920000000000002</c:v>
                </c:pt>
                <c:pt idx="1496">
                  <c:v>0.4214</c:v>
                </c:pt>
                <c:pt idx="1497">
                  <c:v>0.44919999999999999</c:v>
                </c:pt>
                <c:pt idx="1498">
                  <c:v>0.42030000000000001</c:v>
                </c:pt>
                <c:pt idx="1499">
                  <c:v>0.41220000000000001</c:v>
                </c:pt>
                <c:pt idx="1500">
                  <c:v>0.42909999999999998</c:v>
                </c:pt>
                <c:pt idx="1501">
                  <c:v>0.43120000000000003</c:v>
                </c:pt>
                <c:pt idx="1502">
                  <c:v>0.40610000000000002</c:v>
                </c:pt>
                <c:pt idx="1503">
                  <c:v>0.42799999999999999</c:v>
                </c:pt>
                <c:pt idx="1504">
                  <c:v>0.43380000000000002</c:v>
                </c:pt>
                <c:pt idx="1505">
                  <c:v>0.43509999999999999</c:v>
                </c:pt>
                <c:pt idx="1506">
                  <c:v>0.42899999999999999</c:v>
                </c:pt>
                <c:pt idx="1507">
                  <c:v>0.43790000000000001</c:v>
                </c:pt>
                <c:pt idx="1508">
                  <c:v>0.42030000000000001</c:v>
                </c:pt>
                <c:pt idx="1509">
                  <c:v>0.42370000000000002</c:v>
                </c:pt>
                <c:pt idx="1510">
                  <c:v>0.4244</c:v>
                </c:pt>
                <c:pt idx="1511">
                  <c:v>0.4274</c:v>
                </c:pt>
                <c:pt idx="1512">
                  <c:v>0.41339999999999999</c:v>
                </c:pt>
                <c:pt idx="1513">
                  <c:v>0.40960000000000002</c:v>
                </c:pt>
                <c:pt idx="1514">
                  <c:v>0.41560000000000002</c:v>
                </c:pt>
                <c:pt idx="1515">
                  <c:v>0.44619999999999999</c:v>
                </c:pt>
                <c:pt idx="1516">
                  <c:v>0.4224</c:v>
                </c:pt>
                <c:pt idx="1517">
                  <c:v>0.42309999999999998</c:v>
                </c:pt>
                <c:pt idx="1518">
                  <c:v>0.42920000000000003</c:v>
                </c:pt>
                <c:pt idx="1519">
                  <c:v>0.43640000000000001</c:v>
                </c:pt>
                <c:pt idx="1520">
                  <c:v>0.45750000000000002</c:v>
                </c:pt>
                <c:pt idx="1521">
                  <c:v>0.43070000000000003</c:v>
                </c:pt>
                <c:pt idx="1522">
                  <c:v>0.439</c:v>
                </c:pt>
                <c:pt idx="1523">
                  <c:v>0.43840000000000001</c:v>
                </c:pt>
                <c:pt idx="1524">
                  <c:v>0.42659999999999998</c:v>
                </c:pt>
                <c:pt idx="1525">
                  <c:v>0.42359999999999998</c:v>
                </c:pt>
                <c:pt idx="1526">
                  <c:v>0.41909999999999997</c:v>
                </c:pt>
                <c:pt idx="1527">
                  <c:v>0.43780000000000002</c:v>
                </c:pt>
                <c:pt idx="1528">
                  <c:v>0.4284</c:v>
                </c:pt>
                <c:pt idx="1529">
                  <c:v>0.42970000000000003</c:v>
                </c:pt>
                <c:pt idx="1530">
                  <c:v>0.42220000000000002</c:v>
                </c:pt>
                <c:pt idx="1531">
                  <c:v>0.41699999999999998</c:v>
                </c:pt>
                <c:pt idx="1532">
                  <c:v>0.41639999999999999</c:v>
                </c:pt>
                <c:pt idx="1533">
                  <c:v>0.42099999999999999</c:v>
                </c:pt>
                <c:pt idx="1534">
                  <c:v>0.43059999999999998</c:v>
                </c:pt>
                <c:pt idx="1535">
                  <c:v>0.4163</c:v>
                </c:pt>
                <c:pt idx="1536">
                  <c:v>0.43459999999999999</c:v>
                </c:pt>
                <c:pt idx="1537">
                  <c:v>0.41549999999999998</c:v>
                </c:pt>
                <c:pt idx="1538">
                  <c:v>0.43769999999999998</c:v>
                </c:pt>
                <c:pt idx="1539">
                  <c:v>0.42959999999999998</c:v>
                </c:pt>
                <c:pt idx="1540">
                  <c:v>0.43930000000000002</c:v>
                </c:pt>
                <c:pt idx="1541">
                  <c:v>0.439</c:v>
                </c:pt>
                <c:pt idx="1542">
                  <c:v>0.43130000000000002</c:v>
                </c:pt>
                <c:pt idx="1543">
                  <c:v>0.42470000000000002</c:v>
                </c:pt>
                <c:pt idx="1544">
                  <c:v>0.40400000000000003</c:v>
                </c:pt>
                <c:pt idx="1545">
                  <c:v>0.42199999999999999</c:v>
                </c:pt>
                <c:pt idx="1546">
                  <c:v>0.42530000000000001</c:v>
                </c:pt>
                <c:pt idx="1547">
                  <c:v>0.4395</c:v>
                </c:pt>
                <c:pt idx="1548">
                  <c:v>0.41510000000000002</c:v>
                </c:pt>
                <c:pt idx="1549">
                  <c:v>0.42409999999999998</c:v>
                </c:pt>
                <c:pt idx="1550">
                  <c:v>0.42609999999999998</c:v>
                </c:pt>
                <c:pt idx="1551">
                  <c:v>0.43480000000000002</c:v>
                </c:pt>
                <c:pt idx="1552">
                  <c:v>0.42799999999999999</c:v>
                </c:pt>
                <c:pt idx="1553">
                  <c:v>0.42720000000000002</c:v>
                </c:pt>
                <c:pt idx="1554">
                  <c:v>0.42909999999999998</c:v>
                </c:pt>
                <c:pt idx="1555">
                  <c:v>0.44119999999999998</c:v>
                </c:pt>
                <c:pt idx="1556">
                  <c:v>0.43609999999999999</c:v>
                </c:pt>
                <c:pt idx="1557">
                  <c:v>0.42780000000000001</c:v>
                </c:pt>
                <c:pt idx="1558">
                  <c:v>0.4239</c:v>
                </c:pt>
                <c:pt idx="1559">
                  <c:v>0.42409999999999998</c:v>
                </c:pt>
                <c:pt idx="1560">
                  <c:v>0.41439999999999999</c:v>
                </c:pt>
                <c:pt idx="1561">
                  <c:v>0.41049999999999998</c:v>
                </c:pt>
                <c:pt idx="1562">
                  <c:v>0.44159999999999999</c:v>
                </c:pt>
                <c:pt idx="1563">
                  <c:v>0.44529999999999997</c:v>
                </c:pt>
                <c:pt idx="1564">
                  <c:v>0.42780000000000001</c:v>
                </c:pt>
                <c:pt idx="1565">
                  <c:v>0.436</c:v>
                </c:pt>
                <c:pt idx="1566">
                  <c:v>0.42849999999999999</c:v>
                </c:pt>
                <c:pt idx="1567">
                  <c:v>0.41820000000000002</c:v>
                </c:pt>
                <c:pt idx="1568">
                  <c:v>0.42159999999999997</c:v>
                </c:pt>
                <c:pt idx="1569">
                  <c:v>0.42920000000000003</c:v>
                </c:pt>
                <c:pt idx="1570">
                  <c:v>0.40939999999999999</c:v>
                </c:pt>
                <c:pt idx="1571">
                  <c:v>0.42270000000000002</c:v>
                </c:pt>
                <c:pt idx="1572">
                  <c:v>0.41520000000000001</c:v>
                </c:pt>
                <c:pt idx="1573">
                  <c:v>0.41599999999999998</c:v>
                </c:pt>
                <c:pt idx="1574">
                  <c:v>0.4214</c:v>
                </c:pt>
                <c:pt idx="1575">
                  <c:v>0.438</c:v>
                </c:pt>
                <c:pt idx="1576">
                  <c:v>0.42759999999999998</c:v>
                </c:pt>
                <c:pt idx="1577">
                  <c:v>0.42620000000000002</c:v>
                </c:pt>
                <c:pt idx="1578">
                  <c:v>0.42970000000000003</c:v>
                </c:pt>
                <c:pt idx="1579">
                  <c:v>0.43209999999999998</c:v>
                </c:pt>
                <c:pt idx="1580">
                  <c:v>0.4274</c:v>
                </c:pt>
                <c:pt idx="1581">
                  <c:v>0.43269999999999997</c:v>
                </c:pt>
                <c:pt idx="1582">
                  <c:v>0.42780000000000001</c:v>
                </c:pt>
                <c:pt idx="1583">
                  <c:v>0.4158</c:v>
                </c:pt>
                <c:pt idx="1584">
                  <c:v>0.4249</c:v>
                </c:pt>
                <c:pt idx="1585">
                  <c:v>0.43440000000000001</c:v>
                </c:pt>
                <c:pt idx="1586">
                  <c:v>0.43059999999999998</c:v>
                </c:pt>
                <c:pt idx="1587">
                  <c:v>0.42559999999999998</c:v>
                </c:pt>
                <c:pt idx="1588">
                  <c:v>0.43690000000000001</c:v>
                </c:pt>
                <c:pt idx="1589">
                  <c:v>0.41310000000000002</c:v>
                </c:pt>
                <c:pt idx="1590">
                  <c:v>0.44219999999999998</c:v>
                </c:pt>
                <c:pt idx="1591">
                  <c:v>0.43580000000000002</c:v>
                </c:pt>
                <c:pt idx="1592">
                  <c:v>0.432</c:v>
                </c:pt>
                <c:pt idx="1593">
                  <c:v>0.43209999999999998</c:v>
                </c:pt>
                <c:pt idx="1594">
                  <c:v>0.42820000000000003</c:v>
                </c:pt>
                <c:pt idx="1595">
                  <c:v>0.41239999999999999</c:v>
                </c:pt>
                <c:pt idx="1596">
                  <c:v>0.42309999999999998</c:v>
                </c:pt>
                <c:pt idx="1597">
                  <c:v>0.41689999999999999</c:v>
                </c:pt>
                <c:pt idx="1598">
                  <c:v>0.43059999999999998</c:v>
                </c:pt>
                <c:pt idx="1599">
                  <c:v>0.4289</c:v>
                </c:pt>
                <c:pt idx="1600">
                  <c:v>0.43319999999999997</c:v>
                </c:pt>
                <c:pt idx="1601">
                  <c:v>0.42820000000000003</c:v>
                </c:pt>
                <c:pt idx="1602">
                  <c:v>0.43719999999999998</c:v>
                </c:pt>
                <c:pt idx="1603">
                  <c:v>0.43369999999999997</c:v>
                </c:pt>
                <c:pt idx="1604">
                  <c:v>0.42759999999999998</c:v>
                </c:pt>
                <c:pt idx="1605">
                  <c:v>0.40710000000000002</c:v>
                </c:pt>
                <c:pt idx="1606">
                  <c:v>0.43159999999999998</c:v>
                </c:pt>
                <c:pt idx="1607">
                  <c:v>0.42230000000000001</c:v>
                </c:pt>
                <c:pt idx="1608">
                  <c:v>0.42559999999999998</c:v>
                </c:pt>
                <c:pt idx="1609">
                  <c:v>0.42820000000000003</c:v>
                </c:pt>
                <c:pt idx="1610">
                  <c:v>0.42449999999999999</c:v>
                </c:pt>
                <c:pt idx="1611">
                  <c:v>0.43099999999999999</c:v>
                </c:pt>
                <c:pt idx="1612">
                  <c:v>0.42020000000000002</c:v>
                </c:pt>
                <c:pt idx="1613">
                  <c:v>0.43090000000000001</c:v>
                </c:pt>
                <c:pt idx="1614">
                  <c:v>0.4214</c:v>
                </c:pt>
                <c:pt idx="1615">
                  <c:v>0.41420000000000001</c:v>
                </c:pt>
                <c:pt idx="1616">
                  <c:v>0.42720000000000002</c:v>
                </c:pt>
                <c:pt idx="1617">
                  <c:v>0.4259</c:v>
                </c:pt>
                <c:pt idx="1618">
                  <c:v>0.43409999999999999</c:v>
                </c:pt>
                <c:pt idx="1619">
                  <c:v>0.42830000000000001</c:v>
                </c:pt>
                <c:pt idx="1620">
                  <c:v>0.43680000000000002</c:v>
                </c:pt>
                <c:pt idx="1621">
                  <c:v>0.43319999999999997</c:v>
                </c:pt>
                <c:pt idx="1622">
                  <c:v>0.41670000000000001</c:v>
                </c:pt>
                <c:pt idx="1623">
                  <c:v>0.42820000000000003</c:v>
                </c:pt>
                <c:pt idx="1624">
                  <c:v>0.43030000000000002</c:v>
                </c:pt>
                <c:pt idx="1625">
                  <c:v>0.43609999999999999</c:v>
                </c:pt>
                <c:pt idx="1626">
                  <c:v>0.42930000000000001</c:v>
                </c:pt>
                <c:pt idx="1627">
                  <c:v>0.4163</c:v>
                </c:pt>
                <c:pt idx="1628">
                  <c:v>0.42499999999999999</c:v>
                </c:pt>
                <c:pt idx="1629">
                  <c:v>0.41210000000000002</c:v>
                </c:pt>
                <c:pt idx="1630">
                  <c:v>0.42530000000000001</c:v>
                </c:pt>
                <c:pt idx="1631">
                  <c:v>0.43030000000000002</c:v>
                </c:pt>
                <c:pt idx="1632">
                  <c:v>0.42</c:v>
                </c:pt>
                <c:pt idx="1633">
                  <c:v>0.43619999999999998</c:v>
                </c:pt>
                <c:pt idx="1634">
                  <c:v>0.43509999999999999</c:v>
                </c:pt>
                <c:pt idx="1635">
                  <c:v>0.43490000000000001</c:v>
                </c:pt>
                <c:pt idx="1636">
                  <c:v>0.4289</c:v>
                </c:pt>
                <c:pt idx="1637">
                  <c:v>0.44109999999999999</c:v>
                </c:pt>
                <c:pt idx="1638">
                  <c:v>0.42459999999999998</c:v>
                </c:pt>
                <c:pt idx="1639">
                  <c:v>0.4153</c:v>
                </c:pt>
                <c:pt idx="1640">
                  <c:v>0.4365</c:v>
                </c:pt>
                <c:pt idx="1641">
                  <c:v>0.42830000000000001</c:v>
                </c:pt>
                <c:pt idx="1642">
                  <c:v>0.43109999999999998</c:v>
                </c:pt>
                <c:pt idx="1643">
                  <c:v>0.4259</c:v>
                </c:pt>
                <c:pt idx="1644">
                  <c:v>0.40670000000000001</c:v>
                </c:pt>
                <c:pt idx="1645">
                  <c:v>0.43619999999999998</c:v>
                </c:pt>
                <c:pt idx="1646">
                  <c:v>0.43609999999999999</c:v>
                </c:pt>
                <c:pt idx="1647">
                  <c:v>0.43149999999999999</c:v>
                </c:pt>
                <c:pt idx="1648">
                  <c:v>0.40329999999999999</c:v>
                </c:pt>
                <c:pt idx="1649">
                  <c:v>0.432</c:v>
                </c:pt>
                <c:pt idx="1650">
                  <c:v>0.4229</c:v>
                </c:pt>
                <c:pt idx="1651">
                  <c:v>0.43130000000000002</c:v>
                </c:pt>
                <c:pt idx="1652">
                  <c:v>0.43719999999999998</c:v>
                </c:pt>
                <c:pt idx="1653">
                  <c:v>0.4279</c:v>
                </c:pt>
                <c:pt idx="1654">
                  <c:v>0.4425</c:v>
                </c:pt>
                <c:pt idx="1655">
                  <c:v>0.41880000000000001</c:v>
                </c:pt>
                <c:pt idx="1656">
                  <c:v>0.41810000000000003</c:v>
                </c:pt>
                <c:pt idx="1657">
                  <c:v>0.43640000000000001</c:v>
                </c:pt>
                <c:pt idx="1658">
                  <c:v>0.42230000000000001</c:v>
                </c:pt>
                <c:pt idx="1659">
                  <c:v>0.41410000000000002</c:v>
                </c:pt>
                <c:pt idx="1660">
                  <c:v>0.4178</c:v>
                </c:pt>
                <c:pt idx="1661">
                  <c:v>0.41849999999999998</c:v>
                </c:pt>
                <c:pt idx="1662">
                  <c:v>0.43740000000000001</c:v>
                </c:pt>
                <c:pt idx="1663">
                  <c:v>0.4209</c:v>
                </c:pt>
                <c:pt idx="1664">
                  <c:v>0.43020000000000003</c:v>
                </c:pt>
                <c:pt idx="1665">
                  <c:v>0.42909999999999998</c:v>
                </c:pt>
                <c:pt idx="1666">
                  <c:v>0.42709999999999998</c:v>
                </c:pt>
                <c:pt idx="1667">
                  <c:v>0.43419999999999997</c:v>
                </c:pt>
                <c:pt idx="1668">
                  <c:v>0.42149999999999999</c:v>
                </c:pt>
                <c:pt idx="1669">
                  <c:v>0.41799999999999998</c:v>
                </c:pt>
                <c:pt idx="1670">
                  <c:v>0.433</c:v>
                </c:pt>
                <c:pt idx="1671">
                  <c:v>0.43669999999999998</c:v>
                </c:pt>
                <c:pt idx="1672">
                  <c:v>0.43090000000000001</c:v>
                </c:pt>
                <c:pt idx="1673">
                  <c:v>0.40629999999999999</c:v>
                </c:pt>
                <c:pt idx="1674">
                  <c:v>0.43509999999999999</c:v>
                </c:pt>
                <c:pt idx="1675">
                  <c:v>0.41970000000000002</c:v>
                </c:pt>
                <c:pt idx="1676">
                  <c:v>0.41789999999999999</c:v>
                </c:pt>
                <c:pt idx="1677">
                  <c:v>0.42649999999999999</c:v>
                </c:pt>
                <c:pt idx="1678">
                  <c:v>0.42159999999999997</c:v>
                </c:pt>
                <c:pt idx="1679">
                  <c:v>0.41399999999999998</c:v>
                </c:pt>
                <c:pt idx="1680">
                  <c:v>0.42299999999999999</c:v>
                </c:pt>
                <c:pt idx="1681">
                  <c:v>0.44769999999999999</c:v>
                </c:pt>
                <c:pt idx="1682">
                  <c:v>0.41810000000000003</c:v>
                </c:pt>
                <c:pt idx="1683">
                  <c:v>0.43269999999999997</c:v>
                </c:pt>
                <c:pt idx="1684">
                  <c:v>0.43840000000000001</c:v>
                </c:pt>
                <c:pt idx="1685">
                  <c:v>0.4027</c:v>
                </c:pt>
                <c:pt idx="1686">
                  <c:v>0.41420000000000001</c:v>
                </c:pt>
                <c:pt idx="1687">
                  <c:v>0.44990000000000002</c:v>
                </c:pt>
                <c:pt idx="1688">
                  <c:v>0.4249</c:v>
                </c:pt>
                <c:pt idx="1689">
                  <c:v>0.42699999999999999</c:v>
                </c:pt>
                <c:pt idx="1690">
                  <c:v>0.43009999999999998</c:v>
                </c:pt>
                <c:pt idx="1691">
                  <c:v>0.43559999999999999</c:v>
                </c:pt>
                <c:pt idx="1692">
                  <c:v>0.4118</c:v>
                </c:pt>
                <c:pt idx="1693">
                  <c:v>0.44750000000000001</c:v>
                </c:pt>
                <c:pt idx="1694">
                  <c:v>0.41049999999999998</c:v>
                </c:pt>
                <c:pt idx="1695">
                  <c:v>0.4274</c:v>
                </c:pt>
                <c:pt idx="1696">
                  <c:v>0.4209</c:v>
                </c:pt>
                <c:pt idx="1697">
                  <c:v>0.43009999999999998</c:v>
                </c:pt>
                <c:pt idx="1698">
                  <c:v>0.4355</c:v>
                </c:pt>
                <c:pt idx="1699">
                  <c:v>0.42980000000000002</c:v>
                </c:pt>
                <c:pt idx="1700">
                  <c:v>0.4274</c:v>
                </c:pt>
                <c:pt idx="1701">
                  <c:v>0.42280000000000001</c:v>
                </c:pt>
                <c:pt idx="1702">
                  <c:v>0.44090000000000001</c:v>
                </c:pt>
                <c:pt idx="1703">
                  <c:v>0.43959999999999999</c:v>
                </c:pt>
                <c:pt idx="1704">
                  <c:v>0.4415</c:v>
                </c:pt>
                <c:pt idx="1705">
                  <c:v>0.43049999999999999</c:v>
                </c:pt>
                <c:pt idx="1706">
                  <c:v>0.43059999999999998</c:v>
                </c:pt>
                <c:pt idx="1707">
                  <c:v>0.41249999999999998</c:v>
                </c:pt>
                <c:pt idx="1708">
                  <c:v>0.42299999999999999</c:v>
                </c:pt>
                <c:pt idx="1709">
                  <c:v>0.43419999999999997</c:v>
                </c:pt>
                <c:pt idx="1710">
                  <c:v>0.43090000000000001</c:v>
                </c:pt>
                <c:pt idx="1711">
                  <c:v>0.4405</c:v>
                </c:pt>
                <c:pt idx="1712">
                  <c:v>0.44</c:v>
                </c:pt>
                <c:pt idx="1713">
                  <c:v>0.42770000000000002</c:v>
                </c:pt>
                <c:pt idx="1714">
                  <c:v>0.4415</c:v>
                </c:pt>
                <c:pt idx="1715">
                  <c:v>0.43209999999999998</c:v>
                </c:pt>
                <c:pt idx="1716">
                  <c:v>0.4199</c:v>
                </c:pt>
                <c:pt idx="1717">
                  <c:v>0.41949999999999998</c:v>
                </c:pt>
                <c:pt idx="1718">
                  <c:v>0.41799999999999998</c:v>
                </c:pt>
                <c:pt idx="1719">
                  <c:v>0.4325</c:v>
                </c:pt>
                <c:pt idx="1720">
                  <c:v>0.44140000000000001</c:v>
                </c:pt>
                <c:pt idx="1721">
                  <c:v>0.40799999999999997</c:v>
                </c:pt>
                <c:pt idx="1722">
                  <c:v>0.43149999999999999</c:v>
                </c:pt>
                <c:pt idx="1723">
                  <c:v>0.43680000000000002</c:v>
                </c:pt>
                <c:pt idx="1724">
                  <c:v>0.42170000000000002</c:v>
                </c:pt>
                <c:pt idx="1725">
                  <c:v>0.4108</c:v>
                </c:pt>
                <c:pt idx="1726">
                  <c:v>0.42620000000000002</c:v>
                </c:pt>
                <c:pt idx="1727">
                  <c:v>0.41710000000000003</c:v>
                </c:pt>
                <c:pt idx="1728">
                  <c:v>0.4345</c:v>
                </c:pt>
                <c:pt idx="1729">
                  <c:v>0.4173</c:v>
                </c:pt>
                <c:pt idx="1730">
                  <c:v>0.42880000000000001</c:v>
                </c:pt>
                <c:pt idx="1731">
                  <c:v>0.44309999999999999</c:v>
                </c:pt>
                <c:pt idx="1732">
                  <c:v>0.42480000000000001</c:v>
                </c:pt>
                <c:pt idx="1733">
                  <c:v>0.43190000000000001</c:v>
                </c:pt>
                <c:pt idx="1734">
                  <c:v>0.44419999999999998</c:v>
                </c:pt>
                <c:pt idx="1735">
                  <c:v>0.43120000000000003</c:v>
                </c:pt>
                <c:pt idx="1736">
                  <c:v>0.4365</c:v>
                </c:pt>
                <c:pt idx="1737">
                  <c:v>0.4224</c:v>
                </c:pt>
                <c:pt idx="1738">
                  <c:v>0.41399999999999998</c:v>
                </c:pt>
                <c:pt idx="1739">
                  <c:v>0.42430000000000001</c:v>
                </c:pt>
                <c:pt idx="1740">
                  <c:v>0.42399999999999999</c:v>
                </c:pt>
                <c:pt idx="1741">
                  <c:v>0.42030000000000001</c:v>
                </c:pt>
                <c:pt idx="1742">
                  <c:v>0.43840000000000001</c:v>
                </c:pt>
                <c:pt idx="1743">
                  <c:v>0.41909999999999997</c:v>
                </c:pt>
                <c:pt idx="1744">
                  <c:v>0.4254</c:v>
                </c:pt>
                <c:pt idx="1745">
                  <c:v>0.42499999999999999</c:v>
                </c:pt>
                <c:pt idx="1746">
                  <c:v>0.44540000000000002</c:v>
                </c:pt>
                <c:pt idx="1747">
                  <c:v>0.42659999999999998</c:v>
                </c:pt>
                <c:pt idx="1748">
                  <c:v>0.43190000000000001</c:v>
                </c:pt>
                <c:pt idx="1749">
                  <c:v>0.43380000000000002</c:v>
                </c:pt>
                <c:pt idx="1750">
                  <c:v>0.4234</c:v>
                </c:pt>
                <c:pt idx="1751">
                  <c:v>0.42959999999999998</c:v>
                </c:pt>
                <c:pt idx="1752">
                  <c:v>0.41449999999999998</c:v>
                </c:pt>
                <c:pt idx="1753">
                  <c:v>0.42949999999999999</c:v>
                </c:pt>
                <c:pt idx="1754">
                  <c:v>0.42959999999999998</c:v>
                </c:pt>
                <c:pt idx="1755">
                  <c:v>0.43020000000000003</c:v>
                </c:pt>
                <c:pt idx="1756">
                  <c:v>0.42559999999999998</c:v>
                </c:pt>
                <c:pt idx="1757">
                  <c:v>0.42099999999999999</c:v>
                </c:pt>
                <c:pt idx="1758">
                  <c:v>0.4284</c:v>
                </c:pt>
                <c:pt idx="1759">
                  <c:v>0.4355</c:v>
                </c:pt>
                <c:pt idx="1760">
                  <c:v>0.42</c:v>
                </c:pt>
                <c:pt idx="1761">
                  <c:v>0.43759999999999999</c:v>
                </c:pt>
                <c:pt idx="1762">
                  <c:v>0.437</c:v>
                </c:pt>
                <c:pt idx="1763">
                  <c:v>0.42480000000000001</c:v>
                </c:pt>
                <c:pt idx="1764">
                  <c:v>0.44440000000000002</c:v>
                </c:pt>
                <c:pt idx="1765">
                  <c:v>0.40710000000000002</c:v>
                </c:pt>
                <c:pt idx="1766">
                  <c:v>0.42659999999999998</c:v>
                </c:pt>
                <c:pt idx="1767">
                  <c:v>0.42859999999999998</c:v>
                </c:pt>
                <c:pt idx="1768">
                  <c:v>0.42870000000000003</c:v>
                </c:pt>
                <c:pt idx="1769">
                  <c:v>0.42380000000000001</c:v>
                </c:pt>
                <c:pt idx="1770">
                  <c:v>0.39750000000000002</c:v>
                </c:pt>
                <c:pt idx="1771">
                  <c:v>0.42470000000000002</c:v>
                </c:pt>
                <c:pt idx="1772">
                  <c:v>0.44019999999999998</c:v>
                </c:pt>
                <c:pt idx="1773">
                  <c:v>0.43490000000000001</c:v>
                </c:pt>
                <c:pt idx="1774">
                  <c:v>0.42480000000000001</c:v>
                </c:pt>
                <c:pt idx="1775">
                  <c:v>0.43559999999999999</c:v>
                </c:pt>
                <c:pt idx="1776">
                  <c:v>0.43430000000000002</c:v>
                </c:pt>
                <c:pt idx="1777">
                  <c:v>0.42630000000000001</c:v>
                </c:pt>
                <c:pt idx="1778">
                  <c:v>0.41610000000000003</c:v>
                </c:pt>
                <c:pt idx="1779">
                  <c:v>0.43169999999999997</c:v>
                </c:pt>
                <c:pt idx="1780">
                  <c:v>0.43130000000000002</c:v>
                </c:pt>
                <c:pt idx="1781">
                  <c:v>0.4355</c:v>
                </c:pt>
                <c:pt idx="1782">
                  <c:v>0.4128</c:v>
                </c:pt>
                <c:pt idx="1783">
                  <c:v>0.4244</c:v>
                </c:pt>
                <c:pt idx="1784">
                  <c:v>0.43509999999999999</c:v>
                </c:pt>
                <c:pt idx="1785">
                  <c:v>0.43180000000000002</c:v>
                </c:pt>
                <c:pt idx="1786">
                  <c:v>0.42880000000000001</c:v>
                </c:pt>
                <c:pt idx="1787">
                  <c:v>0.435</c:v>
                </c:pt>
                <c:pt idx="1788">
                  <c:v>0.45250000000000001</c:v>
                </c:pt>
                <c:pt idx="1789">
                  <c:v>0.43409999999999999</c:v>
                </c:pt>
                <c:pt idx="1790">
                  <c:v>0.40989999999999999</c:v>
                </c:pt>
                <c:pt idx="1791">
                  <c:v>0.42020000000000002</c:v>
                </c:pt>
                <c:pt idx="1792">
                  <c:v>0.41589999999999999</c:v>
                </c:pt>
                <c:pt idx="1793">
                  <c:v>0.41339999999999999</c:v>
                </c:pt>
                <c:pt idx="1794">
                  <c:v>0.41720000000000002</c:v>
                </c:pt>
                <c:pt idx="1795">
                  <c:v>0.42099999999999999</c:v>
                </c:pt>
                <c:pt idx="1796">
                  <c:v>0.41870000000000002</c:v>
                </c:pt>
                <c:pt idx="1797">
                  <c:v>0.42909999999999998</c:v>
                </c:pt>
                <c:pt idx="1798">
                  <c:v>0.43109999999999998</c:v>
                </c:pt>
                <c:pt idx="1799">
                  <c:v>0.4294</c:v>
                </c:pt>
                <c:pt idx="1800">
                  <c:v>0.435</c:v>
                </c:pt>
                <c:pt idx="1801">
                  <c:v>0.44309999999999999</c:v>
                </c:pt>
                <c:pt idx="1802">
                  <c:v>0.44009999999999999</c:v>
                </c:pt>
                <c:pt idx="1803">
                  <c:v>0.42730000000000001</c:v>
                </c:pt>
                <c:pt idx="1804">
                  <c:v>0.44790000000000002</c:v>
                </c:pt>
                <c:pt idx="1805">
                  <c:v>0.41249999999999998</c:v>
                </c:pt>
                <c:pt idx="1806">
                  <c:v>0.43269999999999997</c:v>
                </c:pt>
                <c:pt idx="1807">
                  <c:v>0.42020000000000002</c:v>
                </c:pt>
                <c:pt idx="1808">
                  <c:v>0.41799999999999998</c:v>
                </c:pt>
                <c:pt idx="1809">
                  <c:v>0.42309999999999998</c:v>
                </c:pt>
                <c:pt idx="1810">
                  <c:v>0.43459999999999999</c:v>
                </c:pt>
                <c:pt idx="1811">
                  <c:v>0.42799999999999999</c:v>
                </c:pt>
                <c:pt idx="1812">
                  <c:v>0.42459999999999998</c:v>
                </c:pt>
                <c:pt idx="1813">
                  <c:v>0.42820000000000003</c:v>
                </c:pt>
                <c:pt idx="1814">
                  <c:v>0.43180000000000002</c:v>
                </c:pt>
                <c:pt idx="1815">
                  <c:v>0.44940000000000002</c:v>
                </c:pt>
                <c:pt idx="1816">
                  <c:v>0.432</c:v>
                </c:pt>
                <c:pt idx="1817">
                  <c:v>0.42130000000000001</c:v>
                </c:pt>
                <c:pt idx="1818">
                  <c:v>0.4355</c:v>
                </c:pt>
                <c:pt idx="1819">
                  <c:v>0.42</c:v>
                </c:pt>
                <c:pt idx="1820">
                  <c:v>0.42770000000000002</c:v>
                </c:pt>
                <c:pt idx="1821">
                  <c:v>0.41930000000000001</c:v>
                </c:pt>
                <c:pt idx="1822">
                  <c:v>0.41920000000000002</c:v>
                </c:pt>
                <c:pt idx="1823">
                  <c:v>0.42830000000000001</c:v>
                </c:pt>
                <c:pt idx="1824">
                  <c:v>0.42070000000000002</c:v>
                </c:pt>
                <c:pt idx="1825">
                  <c:v>0.43319999999999997</c:v>
                </c:pt>
                <c:pt idx="1826">
                  <c:v>0.41789999999999999</c:v>
                </c:pt>
                <c:pt idx="1827">
                  <c:v>0.43120000000000003</c:v>
                </c:pt>
                <c:pt idx="1828">
                  <c:v>0.44550000000000001</c:v>
                </c:pt>
                <c:pt idx="1829">
                  <c:v>0.43630000000000002</c:v>
                </c:pt>
                <c:pt idx="1830">
                  <c:v>0.40429999999999999</c:v>
                </c:pt>
                <c:pt idx="1831">
                  <c:v>0.42830000000000001</c:v>
                </c:pt>
                <c:pt idx="1832">
                  <c:v>0.42759999999999998</c:v>
                </c:pt>
                <c:pt idx="1833">
                  <c:v>0.42809999999999998</c:v>
                </c:pt>
                <c:pt idx="1834">
                  <c:v>0.44669999999999999</c:v>
                </c:pt>
                <c:pt idx="1835">
                  <c:v>0.43140000000000001</c:v>
                </c:pt>
                <c:pt idx="1836">
                  <c:v>0.44519999999999998</c:v>
                </c:pt>
                <c:pt idx="1837">
                  <c:v>0.42249999999999999</c:v>
                </c:pt>
                <c:pt idx="1838">
                  <c:v>0.43109999999999998</c:v>
                </c:pt>
                <c:pt idx="1839">
                  <c:v>0.43809999999999999</c:v>
                </c:pt>
                <c:pt idx="1840">
                  <c:v>0.43659999999999999</c:v>
                </c:pt>
                <c:pt idx="1841">
                  <c:v>0.43990000000000001</c:v>
                </c:pt>
                <c:pt idx="1842">
                  <c:v>0.42799999999999999</c:v>
                </c:pt>
                <c:pt idx="1843">
                  <c:v>0.43430000000000002</c:v>
                </c:pt>
                <c:pt idx="1844">
                  <c:v>0.43709999999999999</c:v>
                </c:pt>
                <c:pt idx="1845">
                  <c:v>0.42380000000000001</c:v>
                </c:pt>
                <c:pt idx="1846">
                  <c:v>0.42699999999999999</c:v>
                </c:pt>
                <c:pt idx="1847">
                  <c:v>0.42530000000000001</c:v>
                </c:pt>
                <c:pt idx="1848">
                  <c:v>0.43569999999999998</c:v>
                </c:pt>
                <c:pt idx="1849">
                  <c:v>0.41739999999999999</c:v>
                </c:pt>
                <c:pt idx="1850">
                  <c:v>0.42509999999999998</c:v>
                </c:pt>
                <c:pt idx="1851">
                  <c:v>0.43559999999999999</c:v>
                </c:pt>
                <c:pt idx="1852">
                  <c:v>0.43719999999999998</c:v>
                </c:pt>
                <c:pt idx="1853">
                  <c:v>0.4103</c:v>
                </c:pt>
                <c:pt idx="1854">
                  <c:v>0.43230000000000002</c:v>
                </c:pt>
                <c:pt idx="1855">
                  <c:v>0.42570000000000002</c:v>
                </c:pt>
                <c:pt idx="1856">
                  <c:v>0.42220000000000002</c:v>
                </c:pt>
                <c:pt idx="1857">
                  <c:v>0.43280000000000002</c:v>
                </c:pt>
                <c:pt idx="1858">
                  <c:v>0.41310000000000002</c:v>
                </c:pt>
                <c:pt idx="1859">
                  <c:v>0.4345</c:v>
                </c:pt>
                <c:pt idx="1860">
                  <c:v>0.4158</c:v>
                </c:pt>
                <c:pt idx="1861">
                  <c:v>0.43290000000000001</c:v>
                </c:pt>
                <c:pt idx="1862">
                  <c:v>0.42830000000000001</c:v>
                </c:pt>
                <c:pt idx="1863">
                  <c:v>0.42970000000000003</c:v>
                </c:pt>
                <c:pt idx="1864">
                  <c:v>0.43459999999999999</c:v>
                </c:pt>
                <c:pt idx="1865">
                  <c:v>0.41959999999999997</c:v>
                </c:pt>
                <c:pt idx="1866">
                  <c:v>0.44400000000000001</c:v>
                </c:pt>
                <c:pt idx="1867">
                  <c:v>0.43219999999999997</c:v>
                </c:pt>
                <c:pt idx="1868">
                  <c:v>0.41310000000000002</c:v>
                </c:pt>
                <c:pt idx="1869">
                  <c:v>0.41880000000000001</c:v>
                </c:pt>
                <c:pt idx="1870">
                  <c:v>0.42699999999999999</c:v>
                </c:pt>
                <c:pt idx="1871">
                  <c:v>0.43430000000000002</c:v>
                </c:pt>
                <c:pt idx="1872">
                  <c:v>0.43530000000000002</c:v>
                </c:pt>
                <c:pt idx="1873">
                  <c:v>0.434</c:v>
                </c:pt>
                <c:pt idx="1874">
                  <c:v>0.42620000000000002</c:v>
                </c:pt>
                <c:pt idx="1875">
                  <c:v>0.43280000000000002</c:v>
                </c:pt>
                <c:pt idx="1876">
                  <c:v>0.41449999999999998</c:v>
                </c:pt>
                <c:pt idx="1877">
                  <c:v>0.439</c:v>
                </c:pt>
                <c:pt idx="1878">
                  <c:v>0.41860000000000003</c:v>
                </c:pt>
                <c:pt idx="1879">
                  <c:v>0.41970000000000002</c:v>
                </c:pt>
                <c:pt idx="1880">
                  <c:v>0.43769999999999998</c:v>
                </c:pt>
                <c:pt idx="1881">
                  <c:v>0.42149999999999999</c:v>
                </c:pt>
                <c:pt idx="1882">
                  <c:v>0.42570000000000002</c:v>
                </c:pt>
                <c:pt idx="1883">
                  <c:v>0.44350000000000001</c:v>
                </c:pt>
                <c:pt idx="1884">
                  <c:v>0.44030000000000002</c:v>
                </c:pt>
                <c:pt idx="1885">
                  <c:v>0.42759999999999998</c:v>
                </c:pt>
                <c:pt idx="1886">
                  <c:v>0.43</c:v>
                </c:pt>
                <c:pt idx="1887">
                  <c:v>0.41439999999999999</c:v>
                </c:pt>
                <c:pt idx="1888">
                  <c:v>0.4214</c:v>
                </c:pt>
                <c:pt idx="1889">
                  <c:v>0.44009999999999999</c:v>
                </c:pt>
                <c:pt idx="1890">
                  <c:v>0.41930000000000001</c:v>
                </c:pt>
                <c:pt idx="1891">
                  <c:v>0.42420000000000002</c:v>
                </c:pt>
                <c:pt idx="1892">
                  <c:v>0.4284</c:v>
                </c:pt>
                <c:pt idx="1893">
                  <c:v>0.44130000000000003</c:v>
                </c:pt>
                <c:pt idx="1894">
                  <c:v>0.43440000000000001</c:v>
                </c:pt>
                <c:pt idx="1895">
                  <c:v>0.44869999999999999</c:v>
                </c:pt>
                <c:pt idx="1896">
                  <c:v>0.44140000000000001</c:v>
                </c:pt>
                <c:pt idx="1897">
                  <c:v>0.4325</c:v>
                </c:pt>
                <c:pt idx="1898">
                  <c:v>0.41489999999999999</c:v>
                </c:pt>
                <c:pt idx="1899">
                  <c:v>0.4254</c:v>
                </c:pt>
                <c:pt idx="1900">
                  <c:v>0.43159999999999998</c:v>
                </c:pt>
                <c:pt idx="1901">
                  <c:v>0.43709999999999999</c:v>
                </c:pt>
                <c:pt idx="1902">
                  <c:v>0.42870000000000003</c:v>
                </c:pt>
                <c:pt idx="1903">
                  <c:v>0.43419999999999997</c:v>
                </c:pt>
                <c:pt idx="1904">
                  <c:v>0.41959999999999997</c:v>
                </c:pt>
                <c:pt idx="1905">
                  <c:v>0.42</c:v>
                </c:pt>
                <c:pt idx="1906">
                  <c:v>0.40820000000000001</c:v>
                </c:pt>
                <c:pt idx="1907">
                  <c:v>0.42770000000000002</c:v>
                </c:pt>
                <c:pt idx="1908">
                  <c:v>0.434</c:v>
                </c:pt>
                <c:pt idx="1909">
                  <c:v>0.41970000000000002</c:v>
                </c:pt>
                <c:pt idx="1910">
                  <c:v>0.4335</c:v>
                </c:pt>
                <c:pt idx="1911">
                  <c:v>0.4274</c:v>
                </c:pt>
                <c:pt idx="1912">
                  <c:v>0.40350000000000003</c:v>
                </c:pt>
                <c:pt idx="1913">
                  <c:v>0.42959999999999998</c:v>
                </c:pt>
                <c:pt idx="1914">
                  <c:v>0.434</c:v>
                </c:pt>
                <c:pt idx="1915">
                  <c:v>0.4345</c:v>
                </c:pt>
                <c:pt idx="1916">
                  <c:v>0.4204</c:v>
                </c:pt>
                <c:pt idx="1917">
                  <c:v>0.43090000000000001</c:v>
                </c:pt>
                <c:pt idx="1918">
                  <c:v>0.4345</c:v>
                </c:pt>
                <c:pt idx="1919">
                  <c:v>0.43140000000000001</c:v>
                </c:pt>
                <c:pt idx="1920">
                  <c:v>0.41699999999999998</c:v>
                </c:pt>
                <c:pt idx="1921">
                  <c:v>0.41389999999999999</c:v>
                </c:pt>
                <c:pt idx="1922">
                  <c:v>0.4209</c:v>
                </c:pt>
                <c:pt idx="1923">
                  <c:v>0.42570000000000002</c:v>
                </c:pt>
                <c:pt idx="1924">
                  <c:v>0.41349999999999998</c:v>
                </c:pt>
                <c:pt idx="1925">
                  <c:v>0.43159999999999998</c:v>
                </c:pt>
                <c:pt idx="1926">
                  <c:v>0.42899999999999999</c:v>
                </c:pt>
                <c:pt idx="1927">
                  <c:v>0.42470000000000002</c:v>
                </c:pt>
                <c:pt idx="1928">
                  <c:v>0.4325</c:v>
                </c:pt>
                <c:pt idx="1929">
                  <c:v>0.43319999999999997</c:v>
                </c:pt>
                <c:pt idx="1930">
                  <c:v>0.41539999999999999</c:v>
                </c:pt>
                <c:pt idx="1931">
                  <c:v>0.4244</c:v>
                </c:pt>
                <c:pt idx="1932">
                  <c:v>0.42409999999999998</c:v>
                </c:pt>
                <c:pt idx="1933">
                  <c:v>0.4234</c:v>
                </c:pt>
                <c:pt idx="1934">
                  <c:v>0.42909999999999998</c:v>
                </c:pt>
                <c:pt idx="1935">
                  <c:v>0.443</c:v>
                </c:pt>
                <c:pt idx="1936">
                  <c:v>0.4345</c:v>
                </c:pt>
                <c:pt idx="1937">
                  <c:v>0.43120000000000003</c:v>
                </c:pt>
                <c:pt idx="1938">
                  <c:v>0.42649999999999999</c:v>
                </c:pt>
                <c:pt idx="1939">
                  <c:v>0.43159999999999998</c:v>
                </c:pt>
                <c:pt idx="1940">
                  <c:v>0.42709999999999998</c:v>
                </c:pt>
                <c:pt idx="1941">
                  <c:v>0.42970000000000003</c:v>
                </c:pt>
                <c:pt idx="1942">
                  <c:v>0.44290000000000002</c:v>
                </c:pt>
                <c:pt idx="1943">
                  <c:v>0.41860000000000003</c:v>
                </c:pt>
                <c:pt idx="1944">
                  <c:v>0.438</c:v>
                </c:pt>
                <c:pt idx="1945">
                  <c:v>0.40110000000000001</c:v>
                </c:pt>
                <c:pt idx="1946">
                  <c:v>0.43319999999999997</c:v>
                </c:pt>
                <c:pt idx="1947">
                  <c:v>0.41410000000000002</c:v>
                </c:pt>
                <c:pt idx="1948">
                  <c:v>0.43590000000000001</c:v>
                </c:pt>
                <c:pt idx="1949">
                  <c:v>0.42459999999999998</c:v>
                </c:pt>
                <c:pt idx="1950">
                  <c:v>0.44119999999999998</c:v>
                </c:pt>
                <c:pt idx="1951">
                  <c:v>0.42830000000000001</c:v>
                </c:pt>
                <c:pt idx="1952">
                  <c:v>0.42709999999999998</c:v>
                </c:pt>
                <c:pt idx="1953">
                  <c:v>0.42970000000000003</c:v>
                </c:pt>
                <c:pt idx="1954">
                  <c:v>0.4249</c:v>
                </c:pt>
                <c:pt idx="1955">
                  <c:v>0.42730000000000001</c:v>
                </c:pt>
                <c:pt idx="1956">
                  <c:v>0.42699999999999999</c:v>
                </c:pt>
                <c:pt idx="1957">
                  <c:v>0.42370000000000002</c:v>
                </c:pt>
                <c:pt idx="1958">
                  <c:v>0.44390000000000002</c:v>
                </c:pt>
                <c:pt idx="1959">
                  <c:v>0.43319999999999997</c:v>
                </c:pt>
                <c:pt idx="1960">
                  <c:v>0.42849999999999999</c:v>
                </c:pt>
                <c:pt idx="1961">
                  <c:v>0.4284</c:v>
                </c:pt>
                <c:pt idx="1962">
                  <c:v>0.43</c:v>
                </c:pt>
                <c:pt idx="1963">
                  <c:v>0.42970000000000003</c:v>
                </c:pt>
                <c:pt idx="1964">
                  <c:v>0.42549999999999999</c:v>
                </c:pt>
                <c:pt idx="1965">
                  <c:v>0.41980000000000001</c:v>
                </c:pt>
                <c:pt idx="1966">
                  <c:v>0.41310000000000002</c:v>
                </c:pt>
                <c:pt idx="1967">
                  <c:v>0.43709999999999999</c:v>
                </c:pt>
                <c:pt idx="1968">
                  <c:v>0.42749999999999999</c:v>
                </c:pt>
                <c:pt idx="1969">
                  <c:v>0.4219</c:v>
                </c:pt>
                <c:pt idx="1970">
                  <c:v>0.4365</c:v>
                </c:pt>
                <c:pt idx="1971">
                  <c:v>0.42480000000000001</c:v>
                </c:pt>
                <c:pt idx="1972">
                  <c:v>0.41959999999999997</c:v>
                </c:pt>
                <c:pt idx="1973">
                  <c:v>0.43049999999999999</c:v>
                </c:pt>
                <c:pt idx="1974">
                  <c:v>0.4199</c:v>
                </c:pt>
                <c:pt idx="1975">
                  <c:v>0.43430000000000002</c:v>
                </c:pt>
                <c:pt idx="1976">
                  <c:v>0.42080000000000001</c:v>
                </c:pt>
                <c:pt idx="1977">
                  <c:v>0.4325</c:v>
                </c:pt>
                <c:pt idx="1978">
                  <c:v>0.44590000000000002</c:v>
                </c:pt>
                <c:pt idx="1979">
                  <c:v>0.44330000000000003</c:v>
                </c:pt>
                <c:pt idx="1980">
                  <c:v>0.40710000000000002</c:v>
                </c:pt>
                <c:pt idx="1981">
                  <c:v>0.42759999999999998</c:v>
                </c:pt>
                <c:pt idx="1982">
                  <c:v>0.41089999999999999</c:v>
                </c:pt>
                <c:pt idx="1983">
                  <c:v>0.42420000000000002</c:v>
                </c:pt>
                <c:pt idx="1984">
                  <c:v>0.42159999999999997</c:v>
                </c:pt>
                <c:pt idx="1985">
                  <c:v>0.42149999999999999</c:v>
                </c:pt>
                <c:pt idx="1986">
                  <c:v>0.4264</c:v>
                </c:pt>
                <c:pt idx="1987">
                  <c:v>0.435</c:v>
                </c:pt>
                <c:pt idx="1988">
                  <c:v>0.42509999999999998</c:v>
                </c:pt>
                <c:pt idx="1989">
                  <c:v>0.43099999999999999</c:v>
                </c:pt>
                <c:pt idx="1990">
                  <c:v>0.42409999999999998</c:v>
                </c:pt>
                <c:pt idx="1991">
                  <c:v>0.42420000000000002</c:v>
                </c:pt>
                <c:pt idx="1992">
                  <c:v>0.43230000000000002</c:v>
                </c:pt>
                <c:pt idx="1993">
                  <c:v>0.42859999999999998</c:v>
                </c:pt>
                <c:pt idx="1994">
                  <c:v>0.42880000000000001</c:v>
                </c:pt>
                <c:pt idx="1995">
                  <c:v>0.44340000000000002</c:v>
                </c:pt>
                <c:pt idx="1996">
                  <c:v>0.41499999999999998</c:v>
                </c:pt>
                <c:pt idx="1997">
                  <c:v>0.43480000000000002</c:v>
                </c:pt>
                <c:pt idx="1998">
                  <c:v>0.42680000000000001</c:v>
                </c:pt>
                <c:pt idx="1999">
                  <c:v>0.42980000000000002</c:v>
                </c:pt>
                <c:pt idx="2000">
                  <c:v>0.43880000000000002</c:v>
                </c:pt>
              </c:numCache>
            </c:numRef>
          </c:yVal>
          <c:smooth val="0"/>
          <c:extLst>
            <c:ext xmlns:c16="http://schemas.microsoft.com/office/drawing/2014/chart" uri="{C3380CC4-5D6E-409C-BE32-E72D297353CC}">
              <c16:uniqueId val="{00000000-660B-4ED5-B2AD-402E3A8A922C}"/>
            </c:ext>
          </c:extLst>
        </c:ser>
        <c:ser>
          <c:idx val="1"/>
          <c:order val="1"/>
          <c:tx>
            <c:v>Responsives</c:v>
          </c:tx>
          <c:spPr>
            <a:ln w="19050" cap="rnd">
              <a:noFill/>
              <a:round/>
            </a:ln>
            <a:effectLst/>
          </c:spPr>
          <c:marker>
            <c:symbol val="circle"/>
            <c:size val="5"/>
            <c:spPr>
              <a:solidFill>
                <a:schemeClr val="accent2"/>
              </a:solidFill>
              <a:ln w="9525">
                <a:solidFill>
                  <a:schemeClr val="accent2"/>
                </a:solidFill>
              </a:ln>
              <a:effectLst/>
            </c:spPr>
          </c:marker>
          <c:xVal>
            <c:numRef>
              <c:f>'Model 1.1 halfway'!$A$1003:$A$2002</c:f>
              <c:numCache>
                <c:formatCode>General</c:formatCode>
                <c:ptCount val="1000"/>
                <c:pt idx="0">
                  <c:v>100100</c:v>
                </c:pt>
                <c:pt idx="1">
                  <c:v>100200</c:v>
                </c:pt>
                <c:pt idx="2">
                  <c:v>100300</c:v>
                </c:pt>
                <c:pt idx="3">
                  <c:v>100400</c:v>
                </c:pt>
                <c:pt idx="4">
                  <c:v>100500</c:v>
                </c:pt>
                <c:pt idx="5">
                  <c:v>100600</c:v>
                </c:pt>
                <c:pt idx="6">
                  <c:v>100700</c:v>
                </c:pt>
                <c:pt idx="7">
                  <c:v>100800</c:v>
                </c:pt>
                <c:pt idx="8">
                  <c:v>100900</c:v>
                </c:pt>
                <c:pt idx="9">
                  <c:v>101000</c:v>
                </c:pt>
                <c:pt idx="10">
                  <c:v>101100</c:v>
                </c:pt>
                <c:pt idx="11">
                  <c:v>101200</c:v>
                </c:pt>
                <c:pt idx="12">
                  <c:v>101300</c:v>
                </c:pt>
                <c:pt idx="13">
                  <c:v>101400</c:v>
                </c:pt>
                <c:pt idx="14">
                  <c:v>101500</c:v>
                </c:pt>
                <c:pt idx="15">
                  <c:v>101600</c:v>
                </c:pt>
                <c:pt idx="16">
                  <c:v>101700</c:v>
                </c:pt>
                <c:pt idx="17">
                  <c:v>101800</c:v>
                </c:pt>
                <c:pt idx="18">
                  <c:v>101900</c:v>
                </c:pt>
                <c:pt idx="19">
                  <c:v>102000</c:v>
                </c:pt>
                <c:pt idx="20">
                  <c:v>102100</c:v>
                </c:pt>
                <c:pt idx="21">
                  <c:v>102200</c:v>
                </c:pt>
                <c:pt idx="22">
                  <c:v>102300</c:v>
                </c:pt>
                <c:pt idx="23">
                  <c:v>102400</c:v>
                </c:pt>
                <c:pt idx="24">
                  <c:v>102500</c:v>
                </c:pt>
                <c:pt idx="25">
                  <c:v>102600</c:v>
                </c:pt>
                <c:pt idx="26">
                  <c:v>102700</c:v>
                </c:pt>
                <c:pt idx="27">
                  <c:v>102800</c:v>
                </c:pt>
                <c:pt idx="28">
                  <c:v>102900</c:v>
                </c:pt>
                <c:pt idx="29">
                  <c:v>103000</c:v>
                </c:pt>
                <c:pt idx="30">
                  <c:v>103100</c:v>
                </c:pt>
                <c:pt idx="31">
                  <c:v>103200</c:v>
                </c:pt>
                <c:pt idx="32">
                  <c:v>103300</c:v>
                </c:pt>
                <c:pt idx="33">
                  <c:v>103400</c:v>
                </c:pt>
                <c:pt idx="34">
                  <c:v>103500</c:v>
                </c:pt>
                <c:pt idx="35">
                  <c:v>103600</c:v>
                </c:pt>
                <c:pt idx="36">
                  <c:v>103700</c:v>
                </c:pt>
                <c:pt idx="37">
                  <c:v>103800</c:v>
                </c:pt>
                <c:pt idx="38">
                  <c:v>103900</c:v>
                </c:pt>
                <c:pt idx="39">
                  <c:v>104000</c:v>
                </c:pt>
                <c:pt idx="40">
                  <c:v>104100</c:v>
                </c:pt>
                <c:pt idx="41">
                  <c:v>104200</c:v>
                </c:pt>
                <c:pt idx="42">
                  <c:v>104300</c:v>
                </c:pt>
                <c:pt idx="43">
                  <c:v>104400</c:v>
                </c:pt>
                <c:pt idx="44">
                  <c:v>104500</c:v>
                </c:pt>
                <c:pt idx="45">
                  <c:v>104600</c:v>
                </c:pt>
                <c:pt idx="46">
                  <c:v>104700</c:v>
                </c:pt>
                <c:pt idx="47">
                  <c:v>104800</c:v>
                </c:pt>
                <c:pt idx="48">
                  <c:v>104900</c:v>
                </c:pt>
                <c:pt idx="49">
                  <c:v>105000</c:v>
                </c:pt>
                <c:pt idx="50">
                  <c:v>105100</c:v>
                </c:pt>
                <c:pt idx="51">
                  <c:v>105200</c:v>
                </c:pt>
                <c:pt idx="52">
                  <c:v>105300</c:v>
                </c:pt>
                <c:pt idx="53">
                  <c:v>105400</c:v>
                </c:pt>
                <c:pt idx="54">
                  <c:v>105500</c:v>
                </c:pt>
                <c:pt idx="55">
                  <c:v>105600</c:v>
                </c:pt>
                <c:pt idx="56">
                  <c:v>105700</c:v>
                </c:pt>
                <c:pt idx="57">
                  <c:v>105800</c:v>
                </c:pt>
                <c:pt idx="58">
                  <c:v>105900</c:v>
                </c:pt>
                <c:pt idx="59">
                  <c:v>106000</c:v>
                </c:pt>
                <c:pt idx="60">
                  <c:v>106100</c:v>
                </c:pt>
                <c:pt idx="61">
                  <c:v>106200</c:v>
                </c:pt>
                <c:pt idx="62">
                  <c:v>106300</c:v>
                </c:pt>
                <c:pt idx="63">
                  <c:v>106400</c:v>
                </c:pt>
                <c:pt idx="64">
                  <c:v>106500</c:v>
                </c:pt>
                <c:pt idx="65">
                  <c:v>106600</c:v>
                </c:pt>
                <c:pt idx="66">
                  <c:v>106700</c:v>
                </c:pt>
                <c:pt idx="67">
                  <c:v>106800</c:v>
                </c:pt>
                <c:pt idx="68">
                  <c:v>106900</c:v>
                </c:pt>
                <c:pt idx="69">
                  <c:v>107000</c:v>
                </c:pt>
                <c:pt idx="70">
                  <c:v>107100</c:v>
                </c:pt>
                <c:pt idx="71">
                  <c:v>107200</c:v>
                </c:pt>
                <c:pt idx="72">
                  <c:v>107300</c:v>
                </c:pt>
                <c:pt idx="73">
                  <c:v>107400</c:v>
                </c:pt>
                <c:pt idx="74">
                  <c:v>107500</c:v>
                </c:pt>
                <c:pt idx="75">
                  <c:v>107600</c:v>
                </c:pt>
                <c:pt idx="76">
                  <c:v>107700</c:v>
                </c:pt>
                <c:pt idx="77">
                  <c:v>107800</c:v>
                </c:pt>
                <c:pt idx="78">
                  <c:v>107900</c:v>
                </c:pt>
                <c:pt idx="79">
                  <c:v>108000</c:v>
                </c:pt>
                <c:pt idx="80">
                  <c:v>108100</c:v>
                </c:pt>
                <c:pt idx="81">
                  <c:v>108200</c:v>
                </c:pt>
                <c:pt idx="82">
                  <c:v>108300</c:v>
                </c:pt>
                <c:pt idx="83">
                  <c:v>108400</c:v>
                </c:pt>
                <c:pt idx="84">
                  <c:v>108500</c:v>
                </c:pt>
                <c:pt idx="85">
                  <c:v>108600</c:v>
                </c:pt>
                <c:pt idx="86">
                  <c:v>108700</c:v>
                </c:pt>
                <c:pt idx="87">
                  <c:v>108800</c:v>
                </c:pt>
                <c:pt idx="88">
                  <c:v>108900</c:v>
                </c:pt>
                <c:pt idx="89">
                  <c:v>109000</c:v>
                </c:pt>
                <c:pt idx="90">
                  <c:v>109100</c:v>
                </c:pt>
                <c:pt idx="91">
                  <c:v>109200</c:v>
                </c:pt>
                <c:pt idx="92">
                  <c:v>109300</c:v>
                </c:pt>
                <c:pt idx="93">
                  <c:v>109400</c:v>
                </c:pt>
                <c:pt idx="94">
                  <c:v>109500</c:v>
                </c:pt>
                <c:pt idx="95">
                  <c:v>109600</c:v>
                </c:pt>
                <c:pt idx="96">
                  <c:v>109700</c:v>
                </c:pt>
                <c:pt idx="97">
                  <c:v>109800</c:v>
                </c:pt>
                <c:pt idx="98">
                  <c:v>109900</c:v>
                </c:pt>
                <c:pt idx="99">
                  <c:v>110000</c:v>
                </c:pt>
                <c:pt idx="100">
                  <c:v>110100</c:v>
                </c:pt>
                <c:pt idx="101">
                  <c:v>110200</c:v>
                </c:pt>
                <c:pt idx="102">
                  <c:v>110300</c:v>
                </c:pt>
                <c:pt idx="103">
                  <c:v>110400</c:v>
                </c:pt>
                <c:pt idx="104">
                  <c:v>110500</c:v>
                </c:pt>
                <c:pt idx="105">
                  <c:v>110600</c:v>
                </c:pt>
                <c:pt idx="106">
                  <c:v>110700</c:v>
                </c:pt>
                <c:pt idx="107">
                  <c:v>110800</c:v>
                </c:pt>
                <c:pt idx="108">
                  <c:v>110900</c:v>
                </c:pt>
                <c:pt idx="109">
                  <c:v>111000</c:v>
                </c:pt>
                <c:pt idx="110">
                  <c:v>111100</c:v>
                </c:pt>
                <c:pt idx="111">
                  <c:v>111200</c:v>
                </c:pt>
                <c:pt idx="112">
                  <c:v>111300</c:v>
                </c:pt>
                <c:pt idx="113">
                  <c:v>111400</c:v>
                </c:pt>
                <c:pt idx="114">
                  <c:v>111500</c:v>
                </c:pt>
                <c:pt idx="115">
                  <c:v>111600</c:v>
                </c:pt>
                <c:pt idx="116">
                  <c:v>111700</c:v>
                </c:pt>
                <c:pt idx="117">
                  <c:v>111800</c:v>
                </c:pt>
                <c:pt idx="118">
                  <c:v>111900</c:v>
                </c:pt>
                <c:pt idx="119">
                  <c:v>112000</c:v>
                </c:pt>
                <c:pt idx="120">
                  <c:v>112100</c:v>
                </c:pt>
                <c:pt idx="121">
                  <c:v>112200</c:v>
                </c:pt>
                <c:pt idx="122">
                  <c:v>112300</c:v>
                </c:pt>
                <c:pt idx="123">
                  <c:v>112400</c:v>
                </c:pt>
                <c:pt idx="124">
                  <c:v>112500</c:v>
                </c:pt>
                <c:pt idx="125">
                  <c:v>112600</c:v>
                </c:pt>
                <c:pt idx="126">
                  <c:v>112700</c:v>
                </c:pt>
                <c:pt idx="127">
                  <c:v>112800</c:v>
                </c:pt>
                <c:pt idx="128">
                  <c:v>112900</c:v>
                </c:pt>
                <c:pt idx="129">
                  <c:v>113000</c:v>
                </c:pt>
                <c:pt idx="130">
                  <c:v>113100</c:v>
                </c:pt>
                <c:pt idx="131">
                  <c:v>113200</c:v>
                </c:pt>
                <c:pt idx="132">
                  <c:v>113300</c:v>
                </c:pt>
                <c:pt idx="133">
                  <c:v>113400</c:v>
                </c:pt>
                <c:pt idx="134">
                  <c:v>113500</c:v>
                </c:pt>
                <c:pt idx="135">
                  <c:v>113600</c:v>
                </c:pt>
                <c:pt idx="136">
                  <c:v>113700</c:v>
                </c:pt>
                <c:pt idx="137">
                  <c:v>113800</c:v>
                </c:pt>
                <c:pt idx="138">
                  <c:v>113900</c:v>
                </c:pt>
                <c:pt idx="139">
                  <c:v>114000</c:v>
                </c:pt>
                <c:pt idx="140">
                  <c:v>114100</c:v>
                </c:pt>
                <c:pt idx="141">
                  <c:v>114200</c:v>
                </c:pt>
                <c:pt idx="142">
                  <c:v>114300</c:v>
                </c:pt>
                <c:pt idx="143">
                  <c:v>114400</c:v>
                </c:pt>
                <c:pt idx="144">
                  <c:v>114500</c:v>
                </c:pt>
                <c:pt idx="145">
                  <c:v>114600</c:v>
                </c:pt>
                <c:pt idx="146">
                  <c:v>114700</c:v>
                </c:pt>
                <c:pt idx="147">
                  <c:v>114800</c:v>
                </c:pt>
                <c:pt idx="148">
                  <c:v>114900</c:v>
                </c:pt>
                <c:pt idx="149">
                  <c:v>115000</c:v>
                </c:pt>
                <c:pt idx="150">
                  <c:v>115100</c:v>
                </c:pt>
                <c:pt idx="151">
                  <c:v>115200</c:v>
                </c:pt>
                <c:pt idx="152">
                  <c:v>115300</c:v>
                </c:pt>
                <c:pt idx="153">
                  <c:v>115400</c:v>
                </c:pt>
                <c:pt idx="154">
                  <c:v>115500</c:v>
                </c:pt>
                <c:pt idx="155">
                  <c:v>115600</c:v>
                </c:pt>
                <c:pt idx="156">
                  <c:v>115700</c:v>
                </c:pt>
                <c:pt idx="157">
                  <c:v>115800</c:v>
                </c:pt>
                <c:pt idx="158">
                  <c:v>115900</c:v>
                </c:pt>
                <c:pt idx="159">
                  <c:v>116000</c:v>
                </c:pt>
                <c:pt idx="160">
                  <c:v>116100</c:v>
                </c:pt>
                <c:pt idx="161">
                  <c:v>116200</c:v>
                </c:pt>
                <c:pt idx="162">
                  <c:v>116300</c:v>
                </c:pt>
                <c:pt idx="163">
                  <c:v>116400</c:v>
                </c:pt>
                <c:pt idx="164">
                  <c:v>116500</c:v>
                </c:pt>
                <c:pt idx="165">
                  <c:v>116600</c:v>
                </c:pt>
                <c:pt idx="166">
                  <c:v>116700</c:v>
                </c:pt>
                <c:pt idx="167">
                  <c:v>116800</c:v>
                </c:pt>
                <c:pt idx="168">
                  <c:v>116900</c:v>
                </c:pt>
                <c:pt idx="169">
                  <c:v>117000</c:v>
                </c:pt>
                <c:pt idx="170">
                  <c:v>117100</c:v>
                </c:pt>
                <c:pt idx="171">
                  <c:v>117200</c:v>
                </c:pt>
                <c:pt idx="172">
                  <c:v>117300</c:v>
                </c:pt>
                <c:pt idx="173">
                  <c:v>117400</c:v>
                </c:pt>
                <c:pt idx="174">
                  <c:v>117500</c:v>
                </c:pt>
                <c:pt idx="175">
                  <c:v>117600</c:v>
                </c:pt>
                <c:pt idx="176">
                  <c:v>117700</c:v>
                </c:pt>
                <c:pt idx="177">
                  <c:v>117800</c:v>
                </c:pt>
                <c:pt idx="178">
                  <c:v>117900</c:v>
                </c:pt>
                <c:pt idx="179">
                  <c:v>118000</c:v>
                </c:pt>
                <c:pt idx="180">
                  <c:v>118100</c:v>
                </c:pt>
                <c:pt idx="181">
                  <c:v>118200</c:v>
                </c:pt>
                <c:pt idx="182">
                  <c:v>118300</c:v>
                </c:pt>
                <c:pt idx="183">
                  <c:v>118400</c:v>
                </c:pt>
                <c:pt idx="184">
                  <c:v>118500</c:v>
                </c:pt>
                <c:pt idx="185">
                  <c:v>118600</c:v>
                </c:pt>
                <c:pt idx="186">
                  <c:v>118700</c:v>
                </c:pt>
                <c:pt idx="187">
                  <c:v>118800</c:v>
                </c:pt>
                <c:pt idx="188">
                  <c:v>118900</c:v>
                </c:pt>
                <c:pt idx="189">
                  <c:v>119000</c:v>
                </c:pt>
                <c:pt idx="190">
                  <c:v>119100</c:v>
                </c:pt>
                <c:pt idx="191">
                  <c:v>119200</c:v>
                </c:pt>
                <c:pt idx="192">
                  <c:v>119300</c:v>
                </c:pt>
                <c:pt idx="193">
                  <c:v>119400</c:v>
                </c:pt>
                <c:pt idx="194">
                  <c:v>119500</c:v>
                </c:pt>
                <c:pt idx="195">
                  <c:v>119600</c:v>
                </c:pt>
                <c:pt idx="196">
                  <c:v>119700</c:v>
                </c:pt>
                <c:pt idx="197">
                  <c:v>119800</c:v>
                </c:pt>
                <c:pt idx="198">
                  <c:v>119900</c:v>
                </c:pt>
                <c:pt idx="199">
                  <c:v>120000</c:v>
                </c:pt>
                <c:pt idx="200">
                  <c:v>120100</c:v>
                </c:pt>
                <c:pt idx="201">
                  <c:v>120200</c:v>
                </c:pt>
                <c:pt idx="202">
                  <c:v>120300</c:v>
                </c:pt>
                <c:pt idx="203">
                  <c:v>120400</c:v>
                </c:pt>
                <c:pt idx="204">
                  <c:v>120500</c:v>
                </c:pt>
                <c:pt idx="205">
                  <c:v>120600</c:v>
                </c:pt>
                <c:pt idx="206">
                  <c:v>120700</c:v>
                </c:pt>
                <c:pt idx="207">
                  <c:v>120800</c:v>
                </c:pt>
                <c:pt idx="208">
                  <c:v>120900</c:v>
                </c:pt>
                <c:pt idx="209">
                  <c:v>121000</c:v>
                </c:pt>
                <c:pt idx="210">
                  <c:v>121100</c:v>
                </c:pt>
                <c:pt idx="211">
                  <c:v>121200</c:v>
                </c:pt>
                <c:pt idx="212">
                  <c:v>121300</c:v>
                </c:pt>
                <c:pt idx="213">
                  <c:v>121400</c:v>
                </c:pt>
                <c:pt idx="214">
                  <c:v>121500</c:v>
                </c:pt>
                <c:pt idx="215">
                  <c:v>121600</c:v>
                </c:pt>
                <c:pt idx="216">
                  <c:v>121700</c:v>
                </c:pt>
                <c:pt idx="217">
                  <c:v>121800</c:v>
                </c:pt>
                <c:pt idx="218">
                  <c:v>121900</c:v>
                </c:pt>
                <c:pt idx="219">
                  <c:v>122000</c:v>
                </c:pt>
                <c:pt idx="220">
                  <c:v>122100</c:v>
                </c:pt>
                <c:pt idx="221">
                  <c:v>122200</c:v>
                </c:pt>
                <c:pt idx="222">
                  <c:v>122300</c:v>
                </c:pt>
                <c:pt idx="223">
                  <c:v>122400</c:v>
                </c:pt>
                <c:pt idx="224">
                  <c:v>122500</c:v>
                </c:pt>
                <c:pt idx="225">
                  <c:v>122600</c:v>
                </c:pt>
                <c:pt idx="226">
                  <c:v>122700</c:v>
                </c:pt>
                <c:pt idx="227">
                  <c:v>122800</c:v>
                </c:pt>
                <c:pt idx="228">
                  <c:v>122900</c:v>
                </c:pt>
                <c:pt idx="229">
                  <c:v>123000</c:v>
                </c:pt>
                <c:pt idx="230">
                  <c:v>123100</c:v>
                </c:pt>
                <c:pt idx="231">
                  <c:v>123200</c:v>
                </c:pt>
                <c:pt idx="232">
                  <c:v>123300</c:v>
                </c:pt>
                <c:pt idx="233">
                  <c:v>123400</c:v>
                </c:pt>
                <c:pt idx="234">
                  <c:v>123500</c:v>
                </c:pt>
                <c:pt idx="235">
                  <c:v>123600</c:v>
                </c:pt>
                <c:pt idx="236">
                  <c:v>123700</c:v>
                </c:pt>
                <c:pt idx="237">
                  <c:v>123800</c:v>
                </c:pt>
                <c:pt idx="238">
                  <c:v>123900</c:v>
                </c:pt>
                <c:pt idx="239">
                  <c:v>124000</c:v>
                </c:pt>
                <c:pt idx="240">
                  <c:v>124100</c:v>
                </c:pt>
                <c:pt idx="241">
                  <c:v>124200</c:v>
                </c:pt>
                <c:pt idx="242">
                  <c:v>124300</c:v>
                </c:pt>
                <c:pt idx="243">
                  <c:v>124400</c:v>
                </c:pt>
                <c:pt idx="244">
                  <c:v>124500</c:v>
                </c:pt>
                <c:pt idx="245">
                  <c:v>124600</c:v>
                </c:pt>
                <c:pt idx="246">
                  <c:v>124700</c:v>
                </c:pt>
                <c:pt idx="247">
                  <c:v>124800</c:v>
                </c:pt>
                <c:pt idx="248">
                  <c:v>124900</c:v>
                </c:pt>
                <c:pt idx="249">
                  <c:v>125000</c:v>
                </c:pt>
                <c:pt idx="250">
                  <c:v>125100</c:v>
                </c:pt>
                <c:pt idx="251">
                  <c:v>125200</c:v>
                </c:pt>
                <c:pt idx="252">
                  <c:v>125300</c:v>
                </c:pt>
                <c:pt idx="253">
                  <c:v>125400</c:v>
                </c:pt>
                <c:pt idx="254">
                  <c:v>125500</c:v>
                </c:pt>
                <c:pt idx="255">
                  <c:v>125600</c:v>
                </c:pt>
                <c:pt idx="256">
                  <c:v>125700</c:v>
                </c:pt>
                <c:pt idx="257">
                  <c:v>125800</c:v>
                </c:pt>
                <c:pt idx="258">
                  <c:v>125900</c:v>
                </c:pt>
                <c:pt idx="259">
                  <c:v>126000</c:v>
                </c:pt>
                <c:pt idx="260">
                  <c:v>126100</c:v>
                </c:pt>
                <c:pt idx="261">
                  <c:v>126200</c:v>
                </c:pt>
                <c:pt idx="262">
                  <c:v>126300</c:v>
                </c:pt>
                <c:pt idx="263">
                  <c:v>126400</c:v>
                </c:pt>
                <c:pt idx="264">
                  <c:v>126500</c:v>
                </c:pt>
                <c:pt idx="265">
                  <c:v>126600</c:v>
                </c:pt>
                <c:pt idx="266">
                  <c:v>126700</c:v>
                </c:pt>
                <c:pt idx="267">
                  <c:v>126800</c:v>
                </c:pt>
                <c:pt idx="268">
                  <c:v>126900</c:v>
                </c:pt>
                <c:pt idx="269">
                  <c:v>127000</c:v>
                </c:pt>
                <c:pt idx="270">
                  <c:v>127100</c:v>
                </c:pt>
                <c:pt idx="271">
                  <c:v>127200</c:v>
                </c:pt>
                <c:pt idx="272">
                  <c:v>127300</c:v>
                </c:pt>
                <c:pt idx="273">
                  <c:v>127400</c:v>
                </c:pt>
                <c:pt idx="274">
                  <c:v>127500</c:v>
                </c:pt>
                <c:pt idx="275">
                  <c:v>127600</c:v>
                </c:pt>
                <c:pt idx="276">
                  <c:v>127700</c:v>
                </c:pt>
                <c:pt idx="277">
                  <c:v>127800</c:v>
                </c:pt>
                <c:pt idx="278">
                  <c:v>127900</c:v>
                </c:pt>
                <c:pt idx="279">
                  <c:v>128000</c:v>
                </c:pt>
                <c:pt idx="280">
                  <c:v>128100</c:v>
                </c:pt>
                <c:pt idx="281">
                  <c:v>128200</c:v>
                </c:pt>
                <c:pt idx="282">
                  <c:v>128300</c:v>
                </c:pt>
                <c:pt idx="283">
                  <c:v>128400</c:v>
                </c:pt>
                <c:pt idx="284">
                  <c:v>128500</c:v>
                </c:pt>
                <c:pt idx="285">
                  <c:v>128600</c:v>
                </c:pt>
                <c:pt idx="286">
                  <c:v>128700</c:v>
                </c:pt>
                <c:pt idx="287">
                  <c:v>128800</c:v>
                </c:pt>
                <c:pt idx="288">
                  <c:v>128900</c:v>
                </c:pt>
                <c:pt idx="289">
                  <c:v>129000</c:v>
                </c:pt>
                <c:pt idx="290">
                  <c:v>129100</c:v>
                </c:pt>
                <c:pt idx="291">
                  <c:v>129200</c:v>
                </c:pt>
                <c:pt idx="292">
                  <c:v>129300</c:v>
                </c:pt>
                <c:pt idx="293">
                  <c:v>129400</c:v>
                </c:pt>
                <c:pt idx="294">
                  <c:v>129500</c:v>
                </c:pt>
                <c:pt idx="295">
                  <c:v>129600</c:v>
                </c:pt>
                <c:pt idx="296">
                  <c:v>129700</c:v>
                </c:pt>
                <c:pt idx="297">
                  <c:v>129800</c:v>
                </c:pt>
                <c:pt idx="298">
                  <c:v>129900</c:v>
                </c:pt>
                <c:pt idx="299">
                  <c:v>130000</c:v>
                </c:pt>
                <c:pt idx="300">
                  <c:v>130100</c:v>
                </c:pt>
                <c:pt idx="301">
                  <c:v>130200</c:v>
                </c:pt>
                <c:pt idx="302">
                  <c:v>130300</c:v>
                </c:pt>
                <c:pt idx="303">
                  <c:v>130400</c:v>
                </c:pt>
                <c:pt idx="304">
                  <c:v>130500</c:v>
                </c:pt>
                <c:pt idx="305">
                  <c:v>130600</c:v>
                </c:pt>
                <c:pt idx="306">
                  <c:v>130700</c:v>
                </c:pt>
                <c:pt idx="307">
                  <c:v>130800</c:v>
                </c:pt>
                <c:pt idx="308">
                  <c:v>130900</c:v>
                </c:pt>
                <c:pt idx="309">
                  <c:v>131000</c:v>
                </c:pt>
                <c:pt idx="310">
                  <c:v>131100</c:v>
                </c:pt>
                <c:pt idx="311">
                  <c:v>131200</c:v>
                </c:pt>
                <c:pt idx="312">
                  <c:v>131300</c:v>
                </c:pt>
                <c:pt idx="313">
                  <c:v>131400</c:v>
                </c:pt>
                <c:pt idx="314">
                  <c:v>131500</c:v>
                </c:pt>
                <c:pt idx="315">
                  <c:v>131600</c:v>
                </c:pt>
                <c:pt idx="316">
                  <c:v>131700</c:v>
                </c:pt>
                <c:pt idx="317">
                  <c:v>131800</c:v>
                </c:pt>
                <c:pt idx="318">
                  <c:v>131900</c:v>
                </c:pt>
                <c:pt idx="319">
                  <c:v>132000</c:v>
                </c:pt>
                <c:pt idx="320">
                  <c:v>132100</c:v>
                </c:pt>
                <c:pt idx="321">
                  <c:v>132200</c:v>
                </c:pt>
                <c:pt idx="322">
                  <c:v>132300</c:v>
                </c:pt>
                <c:pt idx="323">
                  <c:v>132400</c:v>
                </c:pt>
                <c:pt idx="324">
                  <c:v>132500</c:v>
                </c:pt>
                <c:pt idx="325">
                  <c:v>132600</c:v>
                </c:pt>
                <c:pt idx="326">
                  <c:v>132700</c:v>
                </c:pt>
                <c:pt idx="327">
                  <c:v>132800</c:v>
                </c:pt>
                <c:pt idx="328">
                  <c:v>132900</c:v>
                </c:pt>
                <c:pt idx="329">
                  <c:v>133000</c:v>
                </c:pt>
                <c:pt idx="330">
                  <c:v>133100</c:v>
                </c:pt>
                <c:pt idx="331">
                  <c:v>133200</c:v>
                </c:pt>
                <c:pt idx="332">
                  <c:v>133300</c:v>
                </c:pt>
                <c:pt idx="333">
                  <c:v>133400</c:v>
                </c:pt>
                <c:pt idx="334">
                  <c:v>133500</c:v>
                </c:pt>
                <c:pt idx="335">
                  <c:v>133600</c:v>
                </c:pt>
                <c:pt idx="336">
                  <c:v>133700</c:v>
                </c:pt>
                <c:pt idx="337">
                  <c:v>133800</c:v>
                </c:pt>
                <c:pt idx="338">
                  <c:v>133900</c:v>
                </c:pt>
                <c:pt idx="339">
                  <c:v>134000</c:v>
                </c:pt>
                <c:pt idx="340">
                  <c:v>134100</c:v>
                </c:pt>
                <c:pt idx="341">
                  <c:v>134200</c:v>
                </c:pt>
                <c:pt idx="342">
                  <c:v>134300</c:v>
                </c:pt>
                <c:pt idx="343">
                  <c:v>134400</c:v>
                </c:pt>
                <c:pt idx="344">
                  <c:v>134500</c:v>
                </c:pt>
                <c:pt idx="345">
                  <c:v>134600</c:v>
                </c:pt>
                <c:pt idx="346">
                  <c:v>134700</c:v>
                </c:pt>
                <c:pt idx="347">
                  <c:v>134800</c:v>
                </c:pt>
                <c:pt idx="348">
                  <c:v>134900</c:v>
                </c:pt>
                <c:pt idx="349">
                  <c:v>135000</c:v>
                </c:pt>
                <c:pt idx="350">
                  <c:v>135100</c:v>
                </c:pt>
                <c:pt idx="351">
                  <c:v>135200</c:v>
                </c:pt>
                <c:pt idx="352">
                  <c:v>135300</c:v>
                </c:pt>
                <c:pt idx="353">
                  <c:v>135400</c:v>
                </c:pt>
                <c:pt idx="354">
                  <c:v>135500</c:v>
                </c:pt>
                <c:pt idx="355">
                  <c:v>135600</c:v>
                </c:pt>
                <c:pt idx="356">
                  <c:v>135700</c:v>
                </c:pt>
                <c:pt idx="357">
                  <c:v>135800</c:v>
                </c:pt>
                <c:pt idx="358">
                  <c:v>135900</c:v>
                </c:pt>
                <c:pt idx="359">
                  <c:v>136000</c:v>
                </c:pt>
                <c:pt idx="360">
                  <c:v>136100</c:v>
                </c:pt>
                <c:pt idx="361">
                  <c:v>136200</c:v>
                </c:pt>
                <c:pt idx="362">
                  <c:v>136300</c:v>
                </c:pt>
                <c:pt idx="363">
                  <c:v>136400</c:v>
                </c:pt>
                <c:pt idx="364">
                  <c:v>136500</c:v>
                </c:pt>
                <c:pt idx="365">
                  <c:v>136600</c:v>
                </c:pt>
                <c:pt idx="366">
                  <c:v>136700</c:v>
                </c:pt>
                <c:pt idx="367">
                  <c:v>136800</c:v>
                </c:pt>
                <c:pt idx="368">
                  <c:v>136900</c:v>
                </c:pt>
                <c:pt idx="369">
                  <c:v>137000</c:v>
                </c:pt>
                <c:pt idx="370">
                  <c:v>137100</c:v>
                </c:pt>
                <c:pt idx="371">
                  <c:v>137200</c:v>
                </c:pt>
                <c:pt idx="372">
                  <c:v>137300</c:v>
                </c:pt>
                <c:pt idx="373">
                  <c:v>137400</c:v>
                </c:pt>
                <c:pt idx="374">
                  <c:v>137500</c:v>
                </c:pt>
                <c:pt idx="375">
                  <c:v>137600</c:v>
                </c:pt>
                <c:pt idx="376">
                  <c:v>137700</c:v>
                </c:pt>
                <c:pt idx="377">
                  <c:v>137800</c:v>
                </c:pt>
                <c:pt idx="378">
                  <c:v>137900</c:v>
                </c:pt>
                <c:pt idx="379">
                  <c:v>138000</c:v>
                </c:pt>
                <c:pt idx="380">
                  <c:v>138100</c:v>
                </c:pt>
                <c:pt idx="381">
                  <c:v>138200</c:v>
                </c:pt>
                <c:pt idx="382">
                  <c:v>138300</c:v>
                </c:pt>
                <c:pt idx="383">
                  <c:v>138400</c:v>
                </c:pt>
                <c:pt idx="384">
                  <c:v>138500</c:v>
                </c:pt>
                <c:pt idx="385">
                  <c:v>138600</c:v>
                </c:pt>
                <c:pt idx="386">
                  <c:v>138700</c:v>
                </c:pt>
                <c:pt idx="387">
                  <c:v>138800</c:v>
                </c:pt>
                <c:pt idx="388">
                  <c:v>138900</c:v>
                </c:pt>
                <c:pt idx="389">
                  <c:v>139000</c:v>
                </c:pt>
                <c:pt idx="390">
                  <c:v>139100</c:v>
                </c:pt>
                <c:pt idx="391">
                  <c:v>139200</c:v>
                </c:pt>
                <c:pt idx="392">
                  <c:v>139300</c:v>
                </c:pt>
                <c:pt idx="393">
                  <c:v>139400</c:v>
                </c:pt>
                <c:pt idx="394">
                  <c:v>139500</c:v>
                </c:pt>
                <c:pt idx="395">
                  <c:v>139600</c:v>
                </c:pt>
                <c:pt idx="396">
                  <c:v>139700</c:v>
                </c:pt>
                <c:pt idx="397">
                  <c:v>139800</c:v>
                </c:pt>
                <c:pt idx="398">
                  <c:v>139900</c:v>
                </c:pt>
                <c:pt idx="399">
                  <c:v>140000</c:v>
                </c:pt>
                <c:pt idx="400">
                  <c:v>140100</c:v>
                </c:pt>
                <c:pt idx="401">
                  <c:v>140200</c:v>
                </c:pt>
                <c:pt idx="402">
                  <c:v>140300</c:v>
                </c:pt>
                <c:pt idx="403">
                  <c:v>140400</c:v>
                </c:pt>
                <c:pt idx="404">
                  <c:v>140500</c:v>
                </c:pt>
                <c:pt idx="405">
                  <c:v>140600</c:v>
                </c:pt>
                <c:pt idx="406">
                  <c:v>140700</c:v>
                </c:pt>
                <c:pt idx="407">
                  <c:v>140800</c:v>
                </c:pt>
                <c:pt idx="408">
                  <c:v>140900</c:v>
                </c:pt>
                <c:pt idx="409">
                  <c:v>141000</c:v>
                </c:pt>
                <c:pt idx="410">
                  <c:v>141100</c:v>
                </c:pt>
                <c:pt idx="411">
                  <c:v>141200</c:v>
                </c:pt>
                <c:pt idx="412">
                  <c:v>141300</c:v>
                </c:pt>
                <c:pt idx="413">
                  <c:v>141400</c:v>
                </c:pt>
                <c:pt idx="414">
                  <c:v>141500</c:v>
                </c:pt>
                <c:pt idx="415">
                  <c:v>141600</c:v>
                </c:pt>
                <c:pt idx="416">
                  <c:v>141700</c:v>
                </c:pt>
                <c:pt idx="417">
                  <c:v>141800</c:v>
                </c:pt>
                <c:pt idx="418">
                  <c:v>141900</c:v>
                </c:pt>
                <c:pt idx="419">
                  <c:v>142000</c:v>
                </c:pt>
                <c:pt idx="420">
                  <c:v>142100</c:v>
                </c:pt>
                <c:pt idx="421">
                  <c:v>142200</c:v>
                </c:pt>
                <c:pt idx="422">
                  <c:v>142300</c:v>
                </c:pt>
                <c:pt idx="423">
                  <c:v>142400</c:v>
                </c:pt>
                <c:pt idx="424">
                  <c:v>142500</c:v>
                </c:pt>
                <c:pt idx="425">
                  <c:v>142600</c:v>
                </c:pt>
                <c:pt idx="426">
                  <c:v>142700</c:v>
                </c:pt>
                <c:pt idx="427">
                  <c:v>142800</c:v>
                </c:pt>
                <c:pt idx="428">
                  <c:v>142900</c:v>
                </c:pt>
                <c:pt idx="429">
                  <c:v>143000</c:v>
                </c:pt>
                <c:pt idx="430">
                  <c:v>143100</c:v>
                </c:pt>
                <c:pt idx="431">
                  <c:v>143200</c:v>
                </c:pt>
                <c:pt idx="432">
                  <c:v>143300</c:v>
                </c:pt>
                <c:pt idx="433">
                  <c:v>143400</c:v>
                </c:pt>
                <c:pt idx="434">
                  <c:v>143500</c:v>
                </c:pt>
                <c:pt idx="435">
                  <c:v>143600</c:v>
                </c:pt>
                <c:pt idx="436">
                  <c:v>143700</c:v>
                </c:pt>
                <c:pt idx="437">
                  <c:v>143800</c:v>
                </c:pt>
                <c:pt idx="438">
                  <c:v>143900</c:v>
                </c:pt>
                <c:pt idx="439">
                  <c:v>144000</c:v>
                </c:pt>
                <c:pt idx="440">
                  <c:v>144100</c:v>
                </c:pt>
                <c:pt idx="441">
                  <c:v>144200</c:v>
                </c:pt>
                <c:pt idx="442">
                  <c:v>144300</c:v>
                </c:pt>
                <c:pt idx="443">
                  <c:v>144400</c:v>
                </c:pt>
                <c:pt idx="444">
                  <c:v>144500</c:v>
                </c:pt>
                <c:pt idx="445">
                  <c:v>144600</c:v>
                </c:pt>
                <c:pt idx="446">
                  <c:v>144700</c:v>
                </c:pt>
                <c:pt idx="447">
                  <c:v>144800</c:v>
                </c:pt>
                <c:pt idx="448">
                  <c:v>144900</c:v>
                </c:pt>
                <c:pt idx="449">
                  <c:v>145000</c:v>
                </c:pt>
                <c:pt idx="450">
                  <c:v>145100</c:v>
                </c:pt>
                <c:pt idx="451">
                  <c:v>145200</c:v>
                </c:pt>
                <c:pt idx="452">
                  <c:v>145300</c:v>
                </c:pt>
                <c:pt idx="453">
                  <c:v>145400</c:v>
                </c:pt>
                <c:pt idx="454">
                  <c:v>145500</c:v>
                </c:pt>
                <c:pt idx="455">
                  <c:v>145600</c:v>
                </c:pt>
                <c:pt idx="456">
                  <c:v>145700</c:v>
                </c:pt>
                <c:pt idx="457">
                  <c:v>145800</c:v>
                </c:pt>
                <c:pt idx="458">
                  <c:v>145900</c:v>
                </c:pt>
                <c:pt idx="459">
                  <c:v>146000</c:v>
                </c:pt>
                <c:pt idx="460">
                  <c:v>146100</c:v>
                </c:pt>
                <c:pt idx="461">
                  <c:v>146200</c:v>
                </c:pt>
                <c:pt idx="462">
                  <c:v>146300</c:v>
                </c:pt>
                <c:pt idx="463">
                  <c:v>146400</c:v>
                </c:pt>
                <c:pt idx="464">
                  <c:v>146500</c:v>
                </c:pt>
                <c:pt idx="465">
                  <c:v>146600</c:v>
                </c:pt>
                <c:pt idx="466">
                  <c:v>146700</c:v>
                </c:pt>
                <c:pt idx="467">
                  <c:v>146800</c:v>
                </c:pt>
                <c:pt idx="468">
                  <c:v>146900</c:v>
                </c:pt>
                <c:pt idx="469">
                  <c:v>147000</c:v>
                </c:pt>
                <c:pt idx="470">
                  <c:v>147100</c:v>
                </c:pt>
                <c:pt idx="471">
                  <c:v>147200</c:v>
                </c:pt>
                <c:pt idx="472">
                  <c:v>147300</c:v>
                </c:pt>
                <c:pt idx="473">
                  <c:v>147400</c:v>
                </c:pt>
                <c:pt idx="474">
                  <c:v>147500</c:v>
                </c:pt>
                <c:pt idx="475">
                  <c:v>147600</c:v>
                </c:pt>
                <c:pt idx="476">
                  <c:v>147700</c:v>
                </c:pt>
                <c:pt idx="477">
                  <c:v>147800</c:v>
                </c:pt>
                <c:pt idx="478">
                  <c:v>147900</c:v>
                </c:pt>
                <c:pt idx="479">
                  <c:v>148000</c:v>
                </c:pt>
                <c:pt idx="480">
                  <c:v>148100</c:v>
                </c:pt>
                <c:pt idx="481">
                  <c:v>148200</c:v>
                </c:pt>
                <c:pt idx="482">
                  <c:v>148300</c:v>
                </c:pt>
                <c:pt idx="483">
                  <c:v>148400</c:v>
                </c:pt>
                <c:pt idx="484">
                  <c:v>148500</c:v>
                </c:pt>
                <c:pt idx="485">
                  <c:v>148600</c:v>
                </c:pt>
                <c:pt idx="486">
                  <c:v>148700</c:v>
                </c:pt>
                <c:pt idx="487">
                  <c:v>148800</c:v>
                </c:pt>
                <c:pt idx="488">
                  <c:v>148900</c:v>
                </c:pt>
                <c:pt idx="489">
                  <c:v>149000</c:v>
                </c:pt>
                <c:pt idx="490">
                  <c:v>149100</c:v>
                </c:pt>
                <c:pt idx="491">
                  <c:v>149200</c:v>
                </c:pt>
                <c:pt idx="492">
                  <c:v>149300</c:v>
                </c:pt>
                <c:pt idx="493">
                  <c:v>149400</c:v>
                </c:pt>
                <c:pt idx="494">
                  <c:v>149500</c:v>
                </c:pt>
                <c:pt idx="495">
                  <c:v>149600</c:v>
                </c:pt>
                <c:pt idx="496">
                  <c:v>149700</c:v>
                </c:pt>
                <c:pt idx="497">
                  <c:v>149800</c:v>
                </c:pt>
                <c:pt idx="498">
                  <c:v>149900</c:v>
                </c:pt>
                <c:pt idx="499">
                  <c:v>150000</c:v>
                </c:pt>
                <c:pt idx="500">
                  <c:v>150100</c:v>
                </c:pt>
                <c:pt idx="501">
                  <c:v>150200</c:v>
                </c:pt>
                <c:pt idx="502">
                  <c:v>150300</c:v>
                </c:pt>
                <c:pt idx="503">
                  <c:v>150400</c:v>
                </c:pt>
                <c:pt idx="504">
                  <c:v>150500</c:v>
                </c:pt>
                <c:pt idx="505">
                  <c:v>150600</c:v>
                </c:pt>
                <c:pt idx="506">
                  <c:v>150700</c:v>
                </c:pt>
                <c:pt idx="507">
                  <c:v>150800</c:v>
                </c:pt>
                <c:pt idx="508">
                  <c:v>150900</c:v>
                </c:pt>
                <c:pt idx="509">
                  <c:v>151000</c:v>
                </c:pt>
                <c:pt idx="510">
                  <c:v>151100</c:v>
                </c:pt>
                <c:pt idx="511">
                  <c:v>151200</c:v>
                </c:pt>
                <c:pt idx="512">
                  <c:v>151300</c:v>
                </c:pt>
                <c:pt idx="513">
                  <c:v>151400</c:v>
                </c:pt>
                <c:pt idx="514">
                  <c:v>151500</c:v>
                </c:pt>
                <c:pt idx="515">
                  <c:v>151600</c:v>
                </c:pt>
                <c:pt idx="516">
                  <c:v>151700</c:v>
                </c:pt>
                <c:pt idx="517">
                  <c:v>151800</c:v>
                </c:pt>
                <c:pt idx="518">
                  <c:v>151900</c:v>
                </c:pt>
                <c:pt idx="519">
                  <c:v>152000</c:v>
                </c:pt>
                <c:pt idx="520">
                  <c:v>152100</c:v>
                </c:pt>
                <c:pt idx="521">
                  <c:v>152200</c:v>
                </c:pt>
                <c:pt idx="522">
                  <c:v>152300</c:v>
                </c:pt>
                <c:pt idx="523">
                  <c:v>152400</c:v>
                </c:pt>
                <c:pt idx="524">
                  <c:v>152500</c:v>
                </c:pt>
                <c:pt idx="525">
                  <c:v>152600</c:v>
                </c:pt>
                <c:pt idx="526">
                  <c:v>152700</c:v>
                </c:pt>
                <c:pt idx="527">
                  <c:v>152800</c:v>
                </c:pt>
                <c:pt idx="528">
                  <c:v>152900</c:v>
                </c:pt>
                <c:pt idx="529">
                  <c:v>153000</c:v>
                </c:pt>
                <c:pt idx="530">
                  <c:v>153100</c:v>
                </c:pt>
                <c:pt idx="531">
                  <c:v>153200</c:v>
                </c:pt>
                <c:pt idx="532">
                  <c:v>153300</c:v>
                </c:pt>
                <c:pt idx="533">
                  <c:v>153400</c:v>
                </c:pt>
                <c:pt idx="534">
                  <c:v>153500</c:v>
                </c:pt>
                <c:pt idx="535">
                  <c:v>153600</c:v>
                </c:pt>
                <c:pt idx="536">
                  <c:v>153700</c:v>
                </c:pt>
                <c:pt idx="537">
                  <c:v>153800</c:v>
                </c:pt>
                <c:pt idx="538">
                  <c:v>153900</c:v>
                </c:pt>
                <c:pt idx="539">
                  <c:v>154000</c:v>
                </c:pt>
                <c:pt idx="540">
                  <c:v>154100</c:v>
                </c:pt>
                <c:pt idx="541">
                  <c:v>154200</c:v>
                </c:pt>
                <c:pt idx="542">
                  <c:v>154300</c:v>
                </c:pt>
                <c:pt idx="543">
                  <c:v>154400</c:v>
                </c:pt>
                <c:pt idx="544">
                  <c:v>154500</c:v>
                </c:pt>
                <c:pt idx="545">
                  <c:v>154600</c:v>
                </c:pt>
                <c:pt idx="546">
                  <c:v>154700</c:v>
                </c:pt>
                <c:pt idx="547">
                  <c:v>154800</c:v>
                </c:pt>
                <c:pt idx="548">
                  <c:v>154900</c:v>
                </c:pt>
                <c:pt idx="549">
                  <c:v>155000</c:v>
                </c:pt>
                <c:pt idx="550">
                  <c:v>155100</c:v>
                </c:pt>
                <c:pt idx="551">
                  <c:v>155200</c:v>
                </c:pt>
                <c:pt idx="552">
                  <c:v>155300</c:v>
                </c:pt>
                <c:pt idx="553">
                  <c:v>155400</c:v>
                </c:pt>
                <c:pt idx="554">
                  <c:v>155500</c:v>
                </c:pt>
                <c:pt idx="555">
                  <c:v>155600</c:v>
                </c:pt>
                <c:pt idx="556">
                  <c:v>155700</c:v>
                </c:pt>
                <c:pt idx="557">
                  <c:v>155800</c:v>
                </c:pt>
                <c:pt idx="558">
                  <c:v>155900</c:v>
                </c:pt>
                <c:pt idx="559">
                  <c:v>156000</c:v>
                </c:pt>
                <c:pt idx="560">
                  <c:v>156100</c:v>
                </c:pt>
                <c:pt idx="561">
                  <c:v>156200</c:v>
                </c:pt>
                <c:pt idx="562">
                  <c:v>156300</c:v>
                </c:pt>
                <c:pt idx="563">
                  <c:v>156400</c:v>
                </c:pt>
                <c:pt idx="564">
                  <c:v>156500</c:v>
                </c:pt>
                <c:pt idx="565">
                  <c:v>156600</c:v>
                </c:pt>
                <c:pt idx="566">
                  <c:v>156700</c:v>
                </c:pt>
                <c:pt idx="567">
                  <c:v>156800</c:v>
                </c:pt>
                <c:pt idx="568">
                  <c:v>156900</c:v>
                </c:pt>
                <c:pt idx="569">
                  <c:v>157000</c:v>
                </c:pt>
                <c:pt idx="570">
                  <c:v>157100</c:v>
                </c:pt>
                <c:pt idx="571">
                  <c:v>157200</c:v>
                </c:pt>
                <c:pt idx="572">
                  <c:v>157300</c:v>
                </c:pt>
                <c:pt idx="573">
                  <c:v>157400</c:v>
                </c:pt>
                <c:pt idx="574">
                  <c:v>157500</c:v>
                </c:pt>
                <c:pt idx="575">
                  <c:v>157600</c:v>
                </c:pt>
                <c:pt idx="576">
                  <c:v>157700</c:v>
                </c:pt>
                <c:pt idx="577">
                  <c:v>157800</c:v>
                </c:pt>
                <c:pt idx="578">
                  <c:v>157900</c:v>
                </c:pt>
                <c:pt idx="579">
                  <c:v>158000</c:v>
                </c:pt>
                <c:pt idx="580">
                  <c:v>158100</c:v>
                </c:pt>
                <c:pt idx="581">
                  <c:v>158200</c:v>
                </c:pt>
                <c:pt idx="582">
                  <c:v>158300</c:v>
                </c:pt>
                <c:pt idx="583">
                  <c:v>158400</c:v>
                </c:pt>
                <c:pt idx="584">
                  <c:v>158500</c:v>
                </c:pt>
                <c:pt idx="585">
                  <c:v>158600</c:v>
                </c:pt>
                <c:pt idx="586">
                  <c:v>158700</c:v>
                </c:pt>
                <c:pt idx="587">
                  <c:v>158800</c:v>
                </c:pt>
                <c:pt idx="588">
                  <c:v>158900</c:v>
                </c:pt>
                <c:pt idx="589">
                  <c:v>159000</c:v>
                </c:pt>
                <c:pt idx="590">
                  <c:v>159100</c:v>
                </c:pt>
                <c:pt idx="591">
                  <c:v>159200</c:v>
                </c:pt>
                <c:pt idx="592">
                  <c:v>159300</c:v>
                </c:pt>
                <c:pt idx="593">
                  <c:v>159400</c:v>
                </c:pt>
                <c:pt idx="594">
                  <c:v>159500</c:v>
                </c:pt>
                <c:pt idx="595">
                  <c:v>159600</c:v>
                </c:pt>
                <c:pt idx="596">
                  <c:v>159700</c:v>
                </c:pt>
                <c:pt idx="597">
                  <c:v>159800</c:v>
                </c:pt>
                <c:pt idx="598">
                  <c:v>159900</c:v>
                </c:pt>
                <c:pt idx="599">
                  <c:v>160000</c:v>
                </c:pt>
                <c:pt idx="600">
                  <c:v>160100</c:v>
                </c:pt>
                <c:pt idx="601">
                  <c:v>160200</c:v>
                </c:pt>
                <c:pt idx="602">
                  <c:v>160300</c:v>
                </c:pt>
                <c:pt idx="603">
                  <c:v>160400</c:v>
                </c:pt>
                <c:pt idx="604">
                  <c:v>160500</c:v>
                </c:pt>
                <c:pt idx="605">
                  <c:v>160600</c:v>
                </c:pt>
                <c:pt idx="606">
                  <c:v>160700</c:v>
                </c:pt>
                <c:pt idx="607">
                  <c:v>160800</c:v>
                </c:pt>
                <c:pt idx="608">
                  <c:v>160900</c:v>
                </c:pt>
                <c:pt idx="609">
                  <c:v>161000</c:v>
                </c:pt>
                <c:pt idx="610">
                  <c:v>161100</c:v>
                </c:pt>
                <c:pt idx="611">
                  <c:v>161200</c:v>
                </c:pt>
                <c:pt idx="612">
                  <c:v>161300</c:v>
                </c:pt>
                <c:pt idx="613">
                  <c:v>161400</c:v>
                </c:pt>
                <c:pt idx="614">
                  <c:v>161500</c:v>
                </c:pt>
                <c:pt idx="615">
                  <c:v>161600</c:v>
                </c:pt>
                <c:pt idx="616">
                  <c:v>161700</c:v>
                </c:pt>
                <c:pt idx="617">
                  <c:v>161800</c:v>
                </c:pt>
                <c:pt idx="618">
                  <c:v>161900</c:v>
                </c:pt>
                <c:pt idx="619">
                  <c:v>162000</c:v>
                </c:pt>
                <c:pt idx="620">
                  <c:v>162100</c:v>
                </c:pt>
                <c:pt idx="621">
                  <c:v>162200</c:v>
                </c:pt>
                <c:pt idx="622">
                  <c:v>162300</c:v>
                </c:pt>
                <c:pt idx="623">
                  <c:v>162400</c:v>
                </c:pt>
                <c:pt idx="624">
                  <c:v>162500</c:v>
                </c:pt>
                <c:pt idx="625">
                  <c:v>162600</c:v>
                </c:pt>
                <c:pt idx="626">
                  <c:v>162700</c:v>
                </c:pt>
                <c:pt idx="627">
                  <c:v>162800</c:v>
                </c:pt>
                <c:pt idx="628">
                  <c:v>162900</c:v>
                </c:pt>
                <c:pt idx="629">
                  <c:v>163000</c:v>
                </c:pt>
                <c:pt idx="630">
                  <c:v>163100</c:v>
                </c:pt>
                <c:pt idx="631">
                  <c:v>163200</c:v>
                </c:pt>
                <c:pt idx="632">
                  <c:v>163300</c:v>
                </c:pt>
                <c:pt idx="633">
                  <c:v>163400</c:v>
                </c:pt>
                <c:pt idx="634">
                  <c:v>163500</c:v>
                </c:pt>
                <c:pt idx="635">
                  <c:v>163600</c:v>
                </c:pt>
                <c:pt idx="636">
                  <c:v>163700</c:v>
                </c:pt>
                <c:pt idx="637">
                  <c:v>163800</c:v>
                </c:pt>
                <c:pt idx="638">
                  <c:v>163900</c:v>
                </c:pt>
                <c:pt idx="639">
                  <c:v>164000</c:v>
                </c:pt>
                <c:pt idx="640">
                  <c:v>164100</c:v>
                </c:pt>
                <c:pt idx="641">
                  <c:v>164200</c:v>
                </c:pt>
                <c:pt idx="642">
                  <c:v>164300</c:v>
                </c:pt>
                <c:pt idx="643">
                  <c:v>164400</c:v>
                </c:pt>
                <c:pt idx="644">
                  <c:v>164500</c:v>
                </c:pt>
                <c:pt idx="645">
                  <c:v>164600</c:v>
                </c:pt>
                <c:pt idx="646">
                  <c:v>164700</c:v>
                </c:pt>
                <c:pt idx="647">
                  <c:v>164800</c:v>
                </c:pt>
                <c:pt idx="648">
                  <c:v>164900</c:v>
                </c:pt>
                <c:pt idx="649">
                  <c:v>165000</c:v>
                </c:pt>
                <c:pt idx="650">
                  <c:v>165100</c:v>
                </c:pt>
                <c:pt idx="651">
                  <c:v>165200</c:v>
                </c:pt>
                <c:pt idx="652">
                  <c:v>165300</c:v>
                </c:pt>
                <c:pt idx="653">
                  <c:v>165400</c:v>
                </c:pt>
                <c:pt idx="654">
                  <c:v>165500</c:v>
                </c:pt>
                <c:pt idx="655">
                  <c:v>165600</c:v>
                </c:pt>
                <c:pt idx="656">
                  <c:v>165700</c:v>
                </c:pt>
                <c:pt idx="657">
                  <c:v>165800</c:v>
                </c:pt>
                <c:pt idx="658">
                  <c:v>165900</c:v>
                </c:pt>
                <c:pt idx="659">
                  <c:v>166000</c:v>
                </c:pt>
                <c:pt idx="660">
                  <c:v>166100</c:v>
                </c:pt>
                <c:pt idx="661">
                  <c:v>166200</c:v>
                </c:pt>
                <c:pt idx="662">
                  <c:v>166300</c:v>
                </c:pt>
                <c:pt idx="663">
                  <c:v>166400</c:v>
                </c:pt>
                <c:pt idx="664">
                  <c:v>166500</c:v>
                </c:pt>
                <c:pt idx="665">
                  <c:v>166600</c:v>
                </c:pt>
                <c:pt idx="666">
                  <c:v>166700</c:v>
                </c:pt>
                <c:pt idx="667">
                  <c:v>166800</c:v>
                </c:pt>
                <c:pt idx="668">
                  <c:v>166900</c:v>
                </c:pt>
                <c:pt idx="669">
                  <c:v>167000</c:v>
                </c:pt>
                <c:pt idx="670">
                  <c:v>167100</c:v>
                </c:pt>
                <c:pt idx="671">
                  <c:v>167200</c:v>
                </c:pt>
                <c:pt idx="672">
                  <c:v>167300</c:v>
                </c:pt>
                <c:pt idx="673">
                  <c:v>167400</c:v>
                </c:pt>
                <c:pt idx="674">
                  <c:v>167500</c:v>
                </c:pt>
                <c:pt idx="675">
                  <c:v>167600</c:v>
                </c:pt>
                <c:pt idx="676">
                  <c:v>167700</c:v>
                </c:pt>
                <c:pt idx="677">
                  <c:v>167800</c:v>
                </c:pt>
                <c:pt idx="678">
                  <c:v>167900</c:v>
                </c:pt>
                <c:pt idx="679">
                  <c:v>168000</c:v>
                </c:pt>
                <c:pt idx="680">
                  <c:v>168100</c:v>
                </c:pt>
                <c:pt idx="681">
                  <c:v>168200</c:v>
                </c:pt>
                <c:pt idx="682">
                  <c:v>168300</c:v>
                </c:pt>
                <c:pt idx="683">
                  <c:v>168400</c:v>
                </c:pt>
                <c:pt idx="684">
                  <c:v>168500</c:v>
                </c:pt>
                <c:pt idx="685">
                  <c:v>168600</c:v>
                </c:pt>
                <c:pt idx="686">
                  <c:v>168700</c:v>
                </c:pt>
                <c:pt idx="687">
                  <c:v>168800</c:v>
                </c:pt>
                <c:pt idx="688">
                  <c:v>168900</c:v>
                </c:pt>
                <c:pt idx="689">
                  <c:v>169000</c:v>
                </c:pt>
                <c:pt idx="690">
                  <c:v>169100</c:v>
                </c:pt>
                <c:pt idx="691">
                  <c:v>169200</c:v>
                </c:pt>
                <c:pt idx="692">
                  <c:v>169300</c:v>
                </c:pt>
                <c:pt idx="693">
                  <c:v>169400</c:v>
                </c:pt>
                <c:pt idx="694">
                  <c:v>169500</c:v>
                </c:pt>
                <c:pt idx="695">
                  <c:v>169600</c:v>
                </c:pt>
                <c:pt idx="696">
                  <c:v>169700</c:v>
                </c:pt>
                <c:pt idx="697">
                  <c:v>169800</c:v>
                </c:pt>
                <c:pt idx="698">
                  <c:v>169900</c:v>
                </c:pt>
                <c:pt idx="699">
                  <c:v>170000</c:v>
                </c:pt>
                <c:pt idx="700">
                  <c:v>170100</c:v>
                </c:pt>
                <c:pt idx="701">
                  <c:v>170200</c:v>
                </c:pt>
                <c:pt idx="702">
                  <c:v>170300</c:v>
                </c:pt>
                <c:pt idx="703">
                  <c:v>170400</c:v>
                </c:pt>
                <c:pt idx="704">
                  <c:v>170500</c:v>
                </c:pt>
                <c:pt idx="705">
                  <c:v>170600</c:v>
                </c:pt>
                <c:pt idx="706">
                  <c:v>170700</c:v>
                </c:pt>
                <c:pt idx="707">
                  <c:v>170800</c:v>
                </c:pt>
                <c:pt idx="708">
                  <c:v>170900</c:v>
                </c:pt>
                <c:pt idx="709">
                  <c:v>171000</c:v>
                </c:pt>
                <c:pt idx="710">
                  <c:v>171100</c:v>
                </c:pt>
                <c:pt idx="711">
                  <c:v>171200</c:v>
                </c:pt>
                <c:pt idx="712">
                  <c:v>171300</c:v>
                </c:pt>
                <c:pt idx="713">
                  <c:v>171400</c:v>
                </c:pt>
                <c:pt idx="714">
                  <c:v>171500</c:v>
                </c:pt>
                <c:pt idx="715">
                  <c:v>171600</c:v>
                </c:pt>
                <c:pt idx="716">
                  <c:v>171700</c:v>
                </c:pt>
                <c:pt idx="717">
                  <c:v>171800</c:v>
                </c:pt>
                <c:pt idx="718">
                  <c:v>171900</c:v>
                </c:pt>
                <c:pt idx="719">
                  <c:v>172000</c:v>
                </c:pt>
                <c:pt idx="720">
                  <c:v>172100</c:v>
                </c:pt>
                <c:pt idx="721">
                  <c:v>172200</c:v>
                </c:pt>
                <c:pt idx="722">
                  <c:v>172300</c:v>
                </c:pt>
                <c:pt idx="723">
                  <c:v>172400</c:v>
                </c:pt>
                <c:pt idx="724">
                  <c:v>172500</c:v>
                </c:pt>
                <c:pt idx="725">
                  <c:v>172600</c:v>
                </c:pt>
                <c:pt idx="726">
                  <c:v>172700</c:v>
                </c:pt>
                <c:pt idx="727">
                  <c:v>172800</c:v>
                </c:pt>
                <c:pt idx="728">
                  <c:v>172900</c:v>
                </c:pt>
                <c:pt idx="729">
                  <c:v>173000</c:v>
                </c:pt>
                <c:pt idx="730">
                  <c:v>173100</c:v>
                </c:pt>
                <c:pt idx="731">
                  <c:v>173200</c:v>
                </c:pt>
                <c:pt idx="732">
                  <c:v>173300</c:v>
                </c:pt>
                <c:pt idx="733">
                  <c:v>173400</c:v>
                </c:pt>
                <c:pt idx="734">
                  <c:v>173500</c:v>
                </c:pt>
                <c:pt idx="735">
                  <c:v>173600</c:v>
                </c:pt>
                <c:pt idx="736">
                  <c:v>173700</c:v>
                </c:pt>
                <c:pt idx="737">
                  <c:v>173800</c:v>
                </c:pt>
                <c:pt idx="738">
                  <c:v>173900</c:v>
                </c:pt>
                <c:pt idx="739">
                  <c:v>174000</c:v>
                </c:pt>
                <c:pt idx="740">
                  <c:v>174100</c:v>
                </c:pt>
                <c:pt idx="741">
                  <c:v>174200</c:v>
                </c:pt>
                <c:pt idx="742">
                  <c:v>174300</c:v>
                </c:pt>
                <c:pt idx="743">
                  <c:v>174400</c:v>
                </c:pt>
                <c:pt idx="744">
                  <c:v>174500</c:v>
                </c:pt>
                <c:pt idx="745">
                  <c:v>174600</c:v>
                </c:pt>
                <c:pt idx="746">
                  <c:v>174700</c:v>
                </c:pt>
                <c:pt idx="747">
                  <c:v>174800</c:v>
                </c:pt>
                <c:pt idx="748">
                  <c:v>174900</c:v>
                </c:pt>
                <c:pt idx="749">
                  <c:v>175000</c:v>
                </c:pt>
                <c:pt idx="750">
                  <c:v>175100</c:v>
                </c:pt>
                <c:pt idx="751">
                  <c:v>175200</c:v>
                </c:pt>
                <c:pt idx="752">
                  <c:v>175300</c:v>
                </c:pt>
                <c:pt idx="753">
                  <c:v>175400</c:v>
                </c:pt>
                <c:pt idx="754">
                  <c:v>175500</c:v>
                </c:pt>
                <c:pt idx="755">
                  <c:v>175600</c:v>
                </c:pt>
                <c:pt idx="756">
                  <c:v>175700</c:v>
                </c:pt>
                <c:pt idx="757">
                  <c:v>175800</c:v>
                </c:pt>
                <c:pt idx="758">
                  <c:v>175900</c:v>
                </c:pt>
                <c:pt idx="759">
                  <c:v>176000</c:v>
                </c:pt>
                <c:pt idx="760">
                  <c:v>176100</c:v>
                </c:pt>
                <c:pt idx="761">
                  <c:v>176200</c:v>
                </c:pt>
                <c:pt idx="762">
                  <c:v>176300</c:v>
                </c:pt>
                <c:pt idx="763">
                  <c:v>176400</c:v>
                </c:pt>
                <c:pt idx="764">
                  <c:v>176500</c:v>
                </c:pt>
                <c:pt idx="765">
                  <c:v>176600</c:v>
                </c:pt>
                <c:pt idx="766">
                  <c:v>176700</c:v>
                </c:pt>
                <c:pt idx="767">
                  <c:v>176800</c:v>
                </c:pt>
                <c:pt idx="768">
                  <c:v>176900</c:v>
                </c:pt>
                <c:pt idx="769">
                  <c:v>177000</c:v>
                </c:pt>
                <c:pt idx="770">
                  <c:v>177100</c:v>
                </c:pt>
                <c:pt idx="771">
                  <c:v>177200</c:v>
                </c:pt>
                <c:pt idx="772">
                  <c:v>177300</c:v>
                </c:pt>
                <c:pt idx="773">
                  <c:v>177400</c:v>
                </c:pt>
                <c:pt idx="774">
                  <c:v>177500</c:v>
                </c:pt>
                <c:pt idx="775">
                  <c:v>177600</c:v>
                </c:pt>
                <c:pt idx="776">
                  <c:v>177700</c:v>
                </c:pt>
                <c:pt idx="777">
                  <c:v>177800</c:v>
                </c:pt>
                <c:pt idx="778">
                  <c:v>177900</c:v>
                </c:pt>
                <c:pt idx="779">
                  <c:v>178000</c:v>
                </c:pt>
                <c:pt idx="780">
                  <c:v>178100</c:v>
                </c:pt>
                <c:pt idx="781">
                  <c:v>178200</c:v>
                </c:pt>
                <c:pt idx="782">
                  <c:v>178300</c:v>
                </c:pt>
                <c:pt idx="783">
                  <c:v>178400</c:v>
                </c:pt>
                <c:pt idx="784">
                  <c:v>178500</c:v>
                </c:pt>
                <c:pt idx="785">
                  <c:v>178600</c:v>
                </c:pt>
                <c:pt idx="786">
                  <c:v>178700</c:v>
                </c:pt>
                <c:pt idx="787">
                  <c:v>178800</c:v>
                </c:pt>
                <c:pt idx="788">
                  <c:v>178900</c:v>
                </c:pt>
                <c:pt idx="789">
                  <c:v>179000</c:v>
                </c:pt>
                <c:pt idx="790">
                  <c:v>179100</c:v>
                </c:pt>
                <c:pt idx="791">
                  <c:v>179200</c:v>
                </c:pt>
                <c:pt idx="792">
                  <c:v>179300</c:v>
                </c:pt>
                <c:pt idx="793">
                  <c:v>179400</c:v>
                </c:pt>
                <c:pt idx="794">
                  <c:v>179500</c:v>
                </c:pt>
                <c:pt idx="795">
                  <c:v>179600</c:v>
                </c:pt>
                <c:pt idx="796">
                  <c:v>179700</c:v>
                </c:pt>
                <c:pt idx="797">
                  <c:v>179800</c:v>
                </c:pt>
                <c:pt idx="798">
                  <c:v>179900</c:v>
                </c:pt>
                <c:pt idx="799">
                  <c:v>180000</c:v>
                </c:pt>
                <c:pt idx="800">
                  <c:v>180100</c:v>
                </c:pt>
                <c:pt idx="801">
                  <c:v>180200</c:v>
                </c:pt>
                <c:pt idx="802">
                  <c:v>180300</c:v>
                </c:pt>
                <c:pt idx="803">
                  <c:v>180400</c:v>
                </c:pt>
                <c:pt idx="804">
                  <c:v>180500</c:v>
                </c:pt>
                <c:pt idx="805">
                  <c:v>180600</c:v>
                </c:pt>
                <c:pt idx="806">
                  <c:v>180700</c:v>
                </c:pt>
                <c:pt idx="807">
                  <c:v>180800</c:v>
                </c:pt>
                <c:pt idx="808">
                  <c:v>180900</c:v>
                </c:pt>
                <c:pt idx="809">
                  <c:v>181000</c:v>
                </c:pt>
                <c:pt idx="810">
                  <c:v>181100</c:v>
                </c:pt>
                <c:pt idx="811">
                  <c:v>181200</c:v>
                </c:pt>
                <c:pt idx="812">
                  <c:v>181300</c:v>
                </c:pt>
                <c:pt idx="813">
                  <c:v>181400</c:v>
                </c:pt>
                <c:pt idx="814">
                  <c:v>181500</c:v>
                </c:pt>
                <c:pt idx="815">
                  <c:v>181600</c:v>
                </c:pt>
                <c:pt idx="816">
                  <c:v>181700</c:v>
                </c:pt>
                <c:pt idx="817">
                  <c:v>181800</c:v>
                </c:pt>
                <c:pt idx="818">
                  <c:v>181900</c:v>
                </c:pt>
                <c:pt idx="819">
                  <c:v>182000</c:v>
                </c:pt>
                <c:pt idx="820">
                  <c:v>182100</c:v>
                </c:pt>
                <c:pt idx="821">
                  <c:v>182200</c:v>
                </c:pt>
                <c:pt idx="822">
                  <c:v>182300</c:v>
                </c:pt>
                <c:pt idx="823">
                  <c:v>182400</c:v>
                </c:pt>
                <c:pt idx="824">
                  <c:v>182500</c:v>
                </c:pt>
                <c:pt idx="825">
                  <c:v>182600</c:v>
                </c:pt>
                <c:pt idx="826">
                  <c:v>182700</c:v>
                </c:pt>
                <c:pt idx="827">
                  <c:v>182800</c:v>
                </c:pt>
                <c:pt idx="828">
                  <c:v>182900</c:v>
                </c:pt>
                <c:pt idx="829">
                  <c:v>183000</c:v>
                </c:pt>
                <c:pt idx="830">
                  <c:v>183100</c:v>
                </c:pt>
                <c:pt idx="831">
                  <c:v>183200</c:v>
                </c:pt>
                <c:pt idx="832">
                  <c:v>183300</c:v>
                </c:pt>
                <c:pt idx="833">
                  <c:v>183400</c:v>
                </c:pt>
                <c:pt idx="834">
                  <c:v>183500</c:v>
                </c:pt>
                <c:pt idx="835">
                  <c:v>183600</c:v>
                </c:pt>
                <c:pt idx="836">
                  <c:v>183700</c:v>
                </c:pt>
                <c:pt idx="837">
                  <c:v>183800</c:v>
                </c:pt>
                <c:pt idx="838">
                  <c:v>183900</c:v>
                </c:pt>
                <c:pt idx="839">
                  <c:v>184000</c:v>
                </c:pt>
                <c:pt idx="840">
                  <c:v>184100</c:v>
                </c:pt>
                <c:pt idx="841">
                  <c:v>184200</c:v>
                </c:pt>
                <c:pt idx="842">
                  <c:v>184300</c:v>
                </c:pt>
                <c:pt idx="843">
                  <c:v>184400</c:v>
                </c:pt>
                <c:pt idx="844">
                  <c:v>184500</c:v>
                </c:pt>
                <c:pt idx="845">
                  <c:v>184600</c:v>
                </c:pt>
                <c:pt idx="846">
                  <c:v>184700</c:v>
                </c:pt>
                <c:pt idx="847">
                  <c:v>184800</c:v>
                </c:pt>
                <c:pt idx="848">
                  <c:v>184900</c:v>
                </c:pt>
                <c:pt idx="849">
                  <c:v>185000</c:v>
                </c:pt>
                <c:pt idx="850">
                  <c:v>185100</c:v>
                </c:pt>
                <c:pt idx="851">
                  <c:v>185200</c:v>
                </c:pt>
                <c:pt idx="852">
                  <c:v>185300</c:v>
                </c:pt>
                <c:pt idx="853">
                  <c:v>185400</c:v>
                </c:pt>
                <c:pt idx="854">
                  <c:v>185500</c:v>
                </c:pt>
                <c:pt idx="855">
                  <c:v>185600</c:v>
                </c:pt>
                <c:pt idx="856">
                  <c:v>185700</c:v>
                </c:pt>
                <c:pt idx="857">
                  <c:v>185800</c:v>
                </c:pt>
                <c:pt idx="858">
                  <c:v>185900</c:v>
                </c:pt>
                <c:pt idx="859">
                  <c:v>186000</c:v>
                </c:pt>
                <c:pt idx="860">
                  <c:v>186100</c:v>
                </c:pt>
                <c:pt idx="861">
                  <c:v>186200</c:v>
                </c:pt>
                <c:pt idx="862">
                  <c:v>186300</c:v>
                </c:pt>
                <c:pt idx="863">
                  <c:v>186400</c:v>
                </c:pt>
                <c:pt idx="864">
                  <c:v>186500</c:v>
                </c:pt>
                <c:pt idx="865">
                  <c:v>186600</c:v>
                </c:pt>
                <c:pt idx="866">
                  <c:v>186700</c:v>
                </c:pt>
                <c:pt idx="867">
                  <c:v>186800</c:v>
                </c:pt>
                <c:pt idx="868">
                  <c:v>186900</c:v>
                </c:pt>
                <c:pt idx="869">
                  <c:v>187000</c:v>
                </c:pt>
                <c:pt idx="870">
                  <c:v>187100</c:v>
                </c:pt>
                <c:pt idx="871">
                  <c:v>187200</c:v>
                </c:pt>
                <c:pt idx="872">
                  <c:v>187300</c:v>
                </c:pt>
                <c:pt idx="873">
                  <c:v>187400</c:v>
                </c:pt>
                <c:pt idx="874">
                  <c:v>187500</c:v>
                </c:pt>
                <c:pt idx="875">
                  <c:v>187600</c:v>
                </c:pt>
                <c:pt idx="876">
                  <c:v>187700</c:v>
                </c:pt>
                <c:pt idx="877">
                  <c:v>187800</c:v>
                </c:pt>
                <c:pt idx="878">
                  <c:v>187900</c:v>
                </c:pt>
                <c:pt idx="879">
                  <c:v>188000</c:v>
                </c:pt>
                <c:pt idx="880">
                  <c:v>188100</c:v>
                </c:pt>
                <c:pt idx="881">
                  <c:v>188200</c:v>
                </c:pt>
                <c:pt idx="882">
                  <c:v>188300</c:v>
                </c:pt>
                <c:pt idx="883">
                  <c:v>188400</c:v>
                </c:pt>
                <c:pt idx="884">
                  <c:v>188500</c:v>
                </c:pt>
                <c:pt idx="885">
                  <c:v>188600</c:v>
                </c:pt>
                <c:pt idx="886">
                  <c:v>188700</c:v>
                </c:pt>
                <c:pt idx="887">
                  <c:v>188800</c:v>
                </c:pt>
                <c:pt idx="888">
                  <c:v>188900</c:v>
                </c:pt>
                <c:pt idx="889">
                  <c:v>189000</c:v>
                </c:pt>
                <c:pt idx="890">
                  <c:v>189100</c:v>
                </c:pt>
                <c:pt idx="891">
                  <c:v>189200</c:v>
                </c:pt>
                <c:pt idx="892">
                  <c:v>189300</c:v>
                </c:pt>
                <c:pt idx="893">
                  <c:v>189400</c:v>
                </c:pt>
                <c:pt idx="894">
                  <c:v>189500</c:v>
                </c:pt>
                <c:pt idx="895">
                  <c:v>189600</c:v>
                </c:pt>
                <c:pt idx="896">
                  <c:v>189700</c:v>
                </c:pt>
                <c:pt idx="897">
                  <c:v>189800</c:v>
                </c:pt>
                <c:pt idx="898">
                  <c:v>189900</c:v>
                </c:pt>
                <c:pt idx="899">
                  <c:v>190000</c:v>
                </c:pt>
                <c:pt idx="900">
                  <c:v>190100</c:v>
                </c:pt>
                <c:pt idx="901">
                  <c:v>190200</c:v>
                </c:pt>
                <c:pt idx="902">
                  <c:v>190300</c:v>
                </c:pt>
                <c:pt idx="903">
                  <c:v>190400</c:v>
                </c:pt>
                <c:pt idx="904">
                  <c:v>190500</c:v>
                </c:pt>
                <c:pt idx="905">
                  <c:v>190600</c:v>
                </c:pt>
                <c:pt idx="906">
                  <c:v>190700</c:v>
                </c:pt>
                <c:pt idx="907">
                  <c:v>190800</c:v>
                </c:pt>
                <c:pt idx="908">
                  <c:v>190900</c:v>
                </c:pt>
                <c:pt idx="909">
                  <c:v>191000</c:v>
                </c:pt>
                <c:pt idx="910">
                  <c:v>191100</c:v>
                </c:pt>
                <c:pt idx="911">
                  <c:v>191200</c:v>
                </c:pt>
                <c:pt idx="912">
                  <c:v>191300</c:v>
                </c:pt>
                <c:pt idx="913">
                  <c:v>191400</c:v>
                </c:pt>
                <c:pt idx="914">
                  <c:v>191500</c:v>
                </c:pt>
                <c:pt idx="915">
                  <c:v>191600</c:v>
                </c:pt>
                <c:pt idx="916">
                  <c:v>191700</c:v>
                </c:pt>
                <c:pt idx="917">
                  <c:v>191800</c:v>
                </c:pt>
                <c:pt idx="918">
                  <c:v>191900</c:v>
                </c:pt>
                <c:pt idx="919">
                  <c:v>192000</c:v>
                </c:pt>
                <c:pt idx="920">
                  <c:v>192100</c:v>
                </c:pt>
                <c:pt idx="921">
                  <c:v>192200</c:v>
                </c:pt>
                <c:pt idx="922">
                  <c:v>192300</c:v>
                </c:pt>
                <c:pt idx="923">
                  <c:v>192400</c:v>
                </c:pt>
                <c:pt idx="924">
                  <c:v>192500</c:v>
                </c:pt>
                <c:pt idx="925">
                  <c:v>192600</c:v>
                </c:pt>
                <c:pt idx="926">
                  <c:v>192700</c:v>
                </c:pt>
                <c:pt idx="927">
                  <c:v>192800</c:v>
                </c:pt>
                <c:pt idx="928">
                  <c:v>192900</c:v>
                </c:pt>
                <c:pt idx="929">
                  <c:v>193000</c:v>
                </c:pt>
                <c:pt idx="930">
                  <c:v>193100</c:v>
                </c:pt>
                <c:pt idx="931">
                  <c:v>193200</c:v>
                </c:pt>
                <c:pt idx="932">
                  <c:v>193300</c:v>
                </c:pt>
                <c:pt idx="933">
                  <c:v>193400</c:v>
                </c:pt>
                <c:pt idx="934">
                  <c:v>193500</c:v>
                </c:pt>
                <c:pt idx="935">
                  <c:v>193600</c:v>
                </c:pt>
                <c:pt idx="936">
                  <c:v>193700</c:v>
                </c:pt>
                <c:pt idx="937">
                  <c:v>193800</c:v>
                </c:pt>
                <c:pt idx="938">
                  <c:v>193900</c:v>
                </c:pt>
                <c:pt idx="939">
                  <c:v>194000</c:v>
                </c:pt>
                <c:pt idx="940">
                  <c:v>194100</c:v>
                </c:pt>
                <c:pt idx="941">
                  <c:v>194200</c:v>
                </c:pt>
                <c:pt idx="942">
                  <c:v>194300</c:v>
                </c:pt>
                <c:pt idx="943">
                  <c:v>194400</c:v>
                </c:pt>
                <c:pt idx="944">
                  <c:v>194500</c:v>
                </c:pt>
                <c:pt idx="945">
                  <c:v>194600</c:v>
                </c:pt>
                <c:pt idx="946">
                  <c:v>194700</c:v>
                </c:pt>
                <c:pt idx="947">
                  <c:v>194800</c:v>
                </c:pt>
                <c:pt idx="948">
                  <c:v>194900</c:v>
                </c:pt>
                <c:pt idx="949">
                  <c:v>195000</c:v>
                </c:pt>
                <c:pt idx="950">
                  <c:v>195100</c:v>
                </c:pt>
                <c:pt idx="951">
                  <c:v>195200</c:v>
                </c:pt>
                <c:pt idx="952">
                  <c:v>195300</c:v>
                </c:pt>
                <c:pt idx="953">
                  <c:v>195400</c:v>
                </c:pt>
                <c:pt idx="954">
                  <c:v>195500</c:v>
                </c:pt>
                <c:pt idx="955">
                  <c:v>195600</c:v>
                </c:pt>
                <c:pt idx="956">
                  <c:v>195700</c:v>
                </c:pt>
                <c:pt idx="957">
                  <c:v>195800</c:v>
                </c:pt>
                <c:pt idx="958">
                  <c:v>195900</c:v>
                </c:pt>
                <c:pt idx="959">
                  <c:v>196000</c:v>
                </c:pt>
                <c:pt idx="960">
                  <c:v>196100</c:v>
                </c:pt>
                <c:pt idx="961">
                  <c:v>196200</c:v>
                </c:pt>
                <c:pt idx="962">
                  <c:v>196300</c:v>
                </c:pt>
                <c:pt idx="963">
                  <c:v>196400</c:v>
                </c:pt>
                <c:pt idx="964">
                  <c:v>196500</c:v>
                </c:pt>
                <c:pt idx="965">
                  <c:v>196600</c:v>
                </c:pt>
                <c:pt idx="966">
                  <c:v>196700</c:v>
                </c:pt>
                <c:pt idx="967">
                  <c:v>196800</c:v>
                </c:pt>
                <c:pt idx="968">
                  <c:v>196900</c:v>
                </c:pt>
                <c:pt idx="969">
                  <c:v>197000</c:v>
                </c:pt>
                <c:pt idx="970">
                  <c:v>197100</c:v>
                </c:pt>
                <c:pt idx="971">
                  <c:v>197200</c:v>
                </c:pt>
                <c:pt idx="972">
                  <c:v>197300</c:v>
                </c:pt>
                <c:pt idx="973">
                  <c:v>197400</c:v>
                </c:pt>
                <c:pt idx="974">
                  <c:v>197500</c:v>
                </c:pt>
                <c:pt idx="975">
                  <c:v>197600</c:v>
                </c:pt>
                <c:pt idx="976">
                  <c:v>197700</c:v>
                </c:pt>
                <c:pt idx="977">
                  <c:v>197800</c:v>
                </c:pt>
                <c:pt idx="978">
                  <c:v>197900</c:v>
                </c:pt>
                <c:pt idx="979">
                  <c:v>198000</c:v>
                </c:pt>
                <c:pt idx="980">
                  <c:v>198100</c:v>
                </c:pt>
                <c:pt idx="981">
                  <c:v>198200</c:v>
                </c:pt>
                <c:pt idx="982">
                  <c:v>198300</c:v>
                </c:pt>
                <c:pt idx="983">
                  <c:v>198400</c:v>
                </c:pt>
                <c:pt idx="984">
                  <c:v>198500</c:v>
                </c:pt>
                <c:pt idx="985">
                  <c:v>198600</c:v>
                </c:pt>
                <c:pt idx="986">
                  <c:v>198700</c:v>
                </c:pt>
                <c:pt idx="987">
                  <c:v>198800</c:v>
                </c:pt>
                <c:pt idx="988">
                  <c:v>198900</c:v>
                </c:pt>
                <c:pt idx="989">
                  <c:v>199000</c:v>
                </c:pt>
                <c:pt idx="990">
                  <c:v>199100</c:v>
                </c:pt>
                <c:pt idx="991">
                  <c:v>199200</c:v>
                </c:pt>
                <c:pt idx="992">
                  <c:v>199300</c:v>
                </c:pt>
                <c:pt idx="993">
                  <c:v>199400</c:v>
                </c:pt>
                <c:pt idx="994">
                  <c:v>199500</c:v>
                </c:pt>
                <c:pt idx="995">
                  <c:v>199600</c:v>
                </c:pt>
                <c:pt idx="996">
                  <c:v>199700</c:v>
                </c:pt>
                <c:pt idx="997">
                  <c:v>199800</c:v>
                </c:pt>
                <c:pt idx="998">
                  <c:v>199900</c:v>
                </c:pt>
                <c:pt idx="999">
                  <c:v>200000</c:v>
                </c:pt>
              </c:numCache>
            </c:numRef>
          </c:xVal>
          <c:yVal>
            <c:numRef>
              <c:f>'Model 1.1 halfway'!$I$1003:$I$2002</c:f>
              <c:numCache>
                <c:formatCode>General</c:formatCode>
                <c:ptCount val="1000"/>
                <c:pt idx="0">
                  <c:v>0.39082800000000001</c:v>
                </c:pt>
                <c:pt idx="1">
                  <c:v>0.480854</c:v>
                </c:pt>
                <c:pt idx="2">
                  <c:v>0.470862</c:v>
                </c:pt>
                <c:pt idx="3">
                  <c:v>0.47958200000000001</c:v>
                </c:pt>
                <c:pt idx="4">
                  <c:v>0.49681999999999998</c:v>
                </c:pt>
                <c:pt idx="5">
                  <c:v>0.48497499999999999</c:v>
                </c:pt>
                <c:pt idx="6">
                  <c:v>0.47916700000000001</c:v>
                </c:pt>
                <c:pt idx="7">
                  <c:v>0.499083</c:v>
                </c:pt>
                <c:pt idx="8">
                  <c:v>0.49342599999999998</c:v>
                </c:pt>
                <c:pt idx="9">
                  <c:v>0.47903600000000002</c:v>
                </c:pt>
                <c:pt idx="10">
                  <c:v>0.48768899999999998</c:v>
                </c:pt>
                <c:pt idx="11">
                  <c:v>0.47381000000000001</c:v>
                </c:pt>
                <c:pt idx="12">
                  <c:v>0.486344</c:v>
                </c:pt>
                <c:pt idx="13">
                  <c:v>0.46006900000000001</c:v>
                </c:pt>
                <c:pt idx="14">
                  <c:v>0.47995500000000002</c:v>
                </c:pt>
                <c:pt idx="15">
                  <c:v>0.48039599999999999</c:v>
                </c:pt>
                <c:pt idx="16">
                  <c:v>0.47061599999999998</c:v>
                </c:pt>
                <c:pt idx="17">
                  <c:v>0.46814</c:v>
                </c:pt>
                <c:pt idx="18">
                  <c:v>0.47314800000000001</c:v>
                </c:pt>
                <c:pt idx="19">
                  <c:v>0.487174</c:v>
                </c:pt>
                <c:pt idx="20">
                  <c:v>0.47449400000000003</c:v>
                </c:pt>
                <c:pt idx="21">
                  <c:v>0.48951499999999998</c:v>
                </c:pt>
                <c:pt idx="22">
                  <c:v>0.48006700000000002</c:v>
                </c:pt>
                <c:pt idx="23">
                  <c:v>0.49325400000000003</c:v>
                </c:pt>
                <c:pt idx="24">
                  <c:v>0.490508</c:v>
                </c:pt>
                <c:pt idx="25">
                  <c:v>0.48144799999999999</c:v>
                </c:pt>
                <c:pt idx="26">
                  <c:v>0.49911</c:v>
                </c:pt>
                <c:pt idx="27">
                  <c:v>0.479796</c:v>
                </c:pt>
                <c:pt idx="28">
                  <c:v>0.47850799999999999</c:v>
                </c:pt>
                <c:pt idx="29">
                  <c:v>0.47962300000000002</c:v>
                </c:pt>
                <c:pt idx="30">
                  <c:v>0.482016</c:v>
                </c:pt>
                <c:pt idx="31">
                  <c:v>0.48181800000000002</c:v>
                </c:pt>
                <c:pt idx="32">
                  <c:v>0.48424699999999998</c:v>
                </c:pt>
                <c:pt idx="33">
                  <c:v>0.50289499999999998</c:v>
                </c:pt>
                <c:pt idx="34">
                  <c:v>0.49047000000000002</c:v>
                </c:pt>
                <c:pt idx="35">
                  <c:v>0.49222700000000003</c:v>
                </c:pt>
                <c:pt idx="36">
                  <c:v>0.476962</c:v>
                </c:pt>
                <c:pt idx="37">
                  <c:v>0.48681000000000002</c:v>
                </c:pt>
                <c:pt idx="38">
                  <c:v>0.48038700000000001</c:v>
                </c:pt>
                <c:pt idx="39">
                  <c:v>0.490066</c:v>
                </c:pt>
                <c:pt idx="40">
                  <c:v>0.49406099999999997</c:v>
                </c:pt>
                <c:pt idx="41">
                  <c:v>0.49134299999999997</c:v>
                </c:pt>
                <c:pt idx="42">
                  <c:v>0.48829499999999998</c:v>
                </c:pt>
                <c:pt idx="43">
                  <c:v>0.485458</c:v>
                </c:pt>
                <c:pt idx="44">
                  <c:v>0.48924299999999998</c:v>
                </c:pt>
                <c:pt idx="45">
                  <c:v>0.48929899999999998</c:v>
                </c:pt>
                <c:pt idx="46">
                  <c:v>0.48616500000000001</c:v>
                </c:pt>
                <c:pt idx="47">
                  <c:v>0.48924499999999999</c:v>
                </c:pt>
                <c:pt idx="48">
                  <c:v>0.48372900000000002</c:v>
                </c:pt>
                <c:pt idx="49">
                  <c:v>0.49706400000000001</c:v>
                </c:pt>
                <c:pt idx="50">
                  <c:v>0.50688</c:v>
                </c:pt>
                <c:pt idx="51">
                  <c:v>0.50106799999999996</c:v>
                </c:pt>
                <c:pt idx="52">
                  <c:v>0.49979800000000002</c:v>
                </c:pt>
                <c:pt idx="53">
                  <c:v>0.51132900000000003</c:v>
                </c:pt>
                <c:pt idx="54">
                  <c:v>0.51273400000000002</c:v>
                </c:pt>
                <c:pt idx="55">
                  <c:v>0.530802</c:v>
                </c:pt>
                <c:pt idx="56">
                  <c:v>0.54730800000000002</c:v>
                </c:pt>
                <c:pt idx="57">
                  <c:v>0.52413100000000001</c:v>
                </c:pt>
                <c:pt idx="58">
                  <c:v>0.54958200000000001</c:v>
                </c:pt>
                <c:pt idx="59">
                  <c:v>0.54904600000000003</c:v>
                </c:pt>
                <c:pt idx="60">
                  <c:v>0.56623100000000004</c:v>
                </c:pt>
                <c:pt idx="61">
                  <c:v>0.57590399999999997</c:v>
                </c:pt>
                <c:pt idx="62">
                  <c:v>0.56539899999999998</c:v>
                </c:pt>
                <c:pt idx="63">
                  <c:v>0.58968100000000001</c:v>
                </c:pt>
                <c:pt idx="64">
                  <c:v>0.56812099999999999</c:v>
                </c:pt>
                <c:pt idx="65">
                  <c:v>0.57575799999999999</c:v>
                </c:pt>
                <c:pt idx="66">
                  <c:v>0.57474899999999995</c:v>
                </c:pt>
                <c:pt idx="67">
                  <c:v>0.60238599999999998</c:v>
                </c:pt>
                <c:pt idx="68">
                  <c:v>0.59441299999999997</c:v>
                </c:pt>
                <c:pt idx="69">
                  <c:v>0.61866100000000002</c:v>
                </c:pt>
                <c:pt idx="70">
                  <c:v>0.63658000000000003</c:v>
                </c:pt>
                <c:pt idx="71">
                  <c:v>0.61720600000000003</c:v>
                </c:pt>
                <c:pt idx="72">
                  <c:v>0.61524400000000001</c:v>
                </c:pt>
                <c:pt idx="73">
                  <c:v>0.63008799999999998</c:v>
                </c:pt>
                <c:pt idx="74">
                  <c:v>0.64858199999999999</c:v>
                </c:pt>
                <c:pt idx="75">
                  <c:v>0.68849899999999997</c:v>
                </c:pt>
                <c:pt idx="76">
                  <c:v>0.68333299999999997</c:v>
                </c:pt>
                <c:pt idx="77">
                  <c:v>0.68834600000000001</c:v>
                </c:pt>
                <c:pt idx="78">
                  <c:v>0.71025199999999999</c:v>
                </c:pt>
                <c:pt idx="79">
                  <c:v>0.70415899999999998</c:v>
                </c:pt>
                <c:pt idx="80">
                  <c:v>0.70406400000000002</c:v>
                </c:pt>
                <c:pt idx="81">
                  <c:v>0.72224299999999997</c:v>
                </c:pt>
                <c:pt idx="82">
                  <c:v>0.74263599999999996</c:v>
                </c:pt>
                <c:pt idx="83">
                  <c:v>0.72319900000000004</c:v>
                </c:pt>
                <c:pt idx="84">
                  <c:v>0.73717299999999997</c:v>
                </c:pt>
                <c:pt idx="85">
                  <c:v>0.73624999999999996</c:v>
                </c:pt>
                <c:pt idx="86">
                  <c:v>0.75453000000000003</c:v>
                </c:pt>
                <c:pt idx="87">
                  <c:v>0.71778500000000001</c:v>
                </c:pt>
                <c:pt idx="88">
                  <c:v>0.76186900000000002</c:v>
                </c:pt>
                <c:pt idx="89">
                  <c:v>0.75937500000000002</c:v>
                </c:pt>
                <c:pt idx="90">
                  <c:v>0.73813700000000004</c:v>
                </c:pt>
                <c:pt idx="91">
                  <c:v>0.77351400000000003</c:v>
                </c:pt>
                <c:pt idx="92">
                  <c:v>0.74919199999999997</c:v>
                </c:pt>
                <c:pt idx="93">
                  <c:v>0.758212</c:v>
                </c:pt>
                <c:pt idx="94">
                  <c:v>0.74488100000000002</c:v>
                </c:pt>
                <c:pt idx="95">
                  <c:v>0.75097700000000001</c:v>
                </c:pt>
                <c:pt idx="96">
                  <c:v>0.75</c:v>
                </c:pt>
                <c:pt idx="97">
                  <c:v>0.76227800000000001</c:v>
                </c:pt>
                <c:pt idx="98">
                  <c:v>0.75955499999999998</c:v>
                </c:pt>
                <c:pt idx="99">
                  <c:v>0.75018200000000002</c:v>
                </c:pt>
                <c:pt idx="100">
                  <c:v>0.75696399999999997</c:v>
                </c:pt>
                <c:pt idx="101">
                  <c:v>0.77591500000000002</c:v>
                </c:pt>
                <c:pt idx="102">
                  <c:v>0.74429100000000004</c:v>
                </c:pt>
                <c:pt idx="103">
                  <c:v>0.74546999999999997</c:v>
                </c:pt>
                <c:pt idx="104">
                  <c:v>0.765343</c:v>
                </c:pt>
                <c:pt idx="105">
                  <c:v>0.73713399999999996</c:v>
                </c:pt>
                <c:pt idx="106">
                  <c:v>0.75873900000000005</c:v>
                </c:pt>
                <c:pt idx="107">
                  <c:v>0.77184600000000003</c:v>
                </c:pt>
                <c:pt idx="108">
                  <c:v>0.77464</c:v>
                </c:pt>
                <c:pt idx="109">
                  <c:v>0.76085400000000003</c:v>
                </c:pt>
                <c:pt idx="110">
                  <c:v>0.75307599999999997</c:v>
                </c:pt>
                <c:pt idx="111">
                  <c:v>0.73665499999999995</c:v>
                </c:pt>
                <c:pt idx="112">
                  <c:v>0.75577300000000003</c:v>
                </c:pt>
                <c:pt idx="113">
                  <c:v>0.747359</c:v>
                </c:pt>
                <c:pt idx="114">
                  <c:v>0.74255700000000002</c:v>
                </c:pt>
                <c:pt idx="115">
                  <c:v>0.781308</c:v>
                </c:pt>
                <c:pt idx="116">
                  <c:v>0.75743099999999997</c:v>
                </c:pt>
                <c:pt idx="117">
                  <c:v>0.76740299999999995</c:v>
                </c:pt>
                <c:pt idx="118">
                  <c:v>0.76555899999999999</c:v>
                </c:pt>
                <c:pt idx="119">
                  <c:v>0.78861000000000003</c:v>
                </c:pt>
                <c:pt idx="120">
                  <c:v>0.73982599999999998</c:v>
                </c:pt>
                <c:pt idx="121">
                  <c:v>0.73658900000000005</c:v>
                </c:pt>
                <c:pt idx="122">
                  <c:v>0.77518100000000001</c:v>
                </c:pt>
                <c:pt idx="123">
                  <c:v>0.74295500000000003</c:v>
                </c:pt>
                <c:pt idx="124">
                  <c:v>0.75875199999999998</c:v>
                </c:pt>
                <c:pt idx="125">
                  <c:v>0.7379</c:v>
                </c:pt>
                <c:pt idx="126">
                  <c:v>0.769258</c:v>
                </c:pt>
                <c:pt idx="127">
                  <c:v>0.755965</c:v>
                </c:pt>
                <c:pt idx="128">
                  <c:v>0.75605800000000001</c:v>
                </c:pt>
                <c:pt idx="129">
                  <c:v>0.75182599999999999</c:v>
                </c:pt>
                <c:pt idx="130">
                  <c:v>0.76839299999999999</c:v>
                </c:pt>
                <c:pt idx="131">
                  <c:v>0.76308200000000004</c:v>
                </c:pt>
                <c:pt idx="132">
                  <c:v>0.75533799999999995</c:v>
                </c:pt>
                <c:pt idx="133">
                  <c:v>0.75609800000000005</c:v>
                </c:pt>
                <c:pt idx="134">
                  <c:v>0.74496600000000002</c:v>
                </c:pt>
                <c:pt idx="135">
                  <c:v>0.75375000000000003</c:v>
                </c:pt>
                <c:pt idx="136">
                  <c:v>0.74027100000000001</c:v>
                </c:pt>
                <c:pt idx="137">
                  <c:v>0.78216399999999997</c:v>
                </c:pt>
                <c:pt idx="138">
                  <c:v>0.78361599999999998</c:v>
                </c:pt>
                <c:pt idx="139">
                  <c:v>0.76535600000000004</c:v>
                </c:pt>
                <c:pt idx="140">
                  <c:v>0.77651400000000004</c:v>
                </c:pt>
                <c:pt idx="141">
                  <c:v>0.75231899999999996</c:v>
                </c:pt>
                <c:pt idx="142">
                  <c:v>0.75321400000000005</c:v>
                </c:pt>
                <c:pt idx="143">
                  <c:v>0.73628499999999997</c:v>
                </c:pt>
                <c:pt idx="144">
                  <c:v>0.76912000000000003</c:v>
                </c:pt>
                <c:pt idx="145">
                  <c:v>0.76913399999999998</c:v>
                </c:pt>
                <c:pt idx="146">
                  <c:v>0.76672799999999997</c:v>
                </c:pt>
                <c:pt idx="147">
                  <c:v>0.76053099999999996</c:v>
                </c:pt>
                <c:pt idx="148">
                  <c:v>0.76377099999999998</c:v>
                </c:pt>
                <c:pt idx="149">
                  <c:v>0.74600699999999998</c:v>
                </c:pt>
                <c:pt idx="150">
                  <c:v>0.74663199999999996</c:v>
                </c:pt>
                <c:pt idx="151">
                  <c:v>0.73203499999999999</c:v>
                </c:pt>
                <c:pt idx="152">
                  <c:v>0.74680500000000005</c:v>
                </c:pt>
                <c:pt idx="153">
                  <c:v>0.74175599999999997</c:v>
                </c:pt>
                <c:pt idx="154">
                  <c:v>0.77005299999999999</c:v>
                </c:pt>
                <c:pt idx="155">
                  <c:v>0.747695</c:v>
                </c:pt>
                <c:pt idx="156">
                  <c:v>0.77397800000000005</c:v>
                </c:pt>
                <c:pt idx="157">
                  <c:v>0.75505199999999995</c:v>
                </c:pt>
                <c:pt idx="158">
                  <c:v>0.76492800000000005</c:v>
                </c:pt>
                <c:pt idx="159">
                  <c:v>0.75956699999999999</c:v>
                </c:pt>
                <c:pt idx="160">
                  <c:v>0.75172399999999995</c:v>
                </c:pt>
                <c:pt idx="161">
                  <c:v>0.74077300000000001</c:v>
                </c:pt>
                <c:pt idx="162">
                  <c:v>0.76194899999999999</c:v>
                </c:pt>
                <c:pt idx="163">
                  <c:v>0.74809700000000001</c:v>
                </c:pt>
                <c:pt idx="164">
                  <c:v>0.76247699999999996</c:v>
                </c:pt>
                <c:pt idx="165">
                  <c:v>0.77102800000000005</c:v>
                </c:pt>
                <c:pt idx="166">
                  <c:v>0.76146800000000003</c:v>
                </c:pt>
                <c:pt idx="167">
                  <c:v>0.737205</c:v>
                </c:pt>
                <c:pt idx="168">
                  <c:v>0.75150399999999995</c:v>
                </c:pt>
                <c:pt idx="169">
                  <c:v>0.75263199999999997</c:v>
                </c:pt>
                <c:pt idx="170">
                  <c:v>0.75755399999999995</c:v>
                </c:pt>
                <c:pt idx="171">
                  <c:v>0.76519400000000004</c:v>
                </c:pt>
                <c:pt idx="172">
                  <c:v>0.76483100000000004</c:v>
                </c:pt>
                <c:pt idx="173">
                  <c:v>0.745</c:v>
                </c:pt>
                <c:pt idx="174">
                  <c:v>0.76472700000000005</c:v>
                </c:pt>
                <c:pt idx="175">
                  <c:v>0.73442300000000005</c:v>
                </c:pt>
                <c:pt idx="176">
                  <c:v>0.77106699999999995</c:v>
                </c:pt>
                <c:pt idx="177">
                  <c:v>0.78217599999999998</c:v>
                </c:pt>
                <c:pt idx="178">
                  <c:v>0.765177</c:v>
                </c:pt>
                <c:pt idx="179">
                  <c:v>0.76861299999999999</c:v>
                </c:pt>
                <c:pt idx="180">
                  <c:v>0.73935799999999996</c:v>
                </c:pt>
                <c:pt idx="181">
                  <c:v>0.76293599999999995</c:v>
                </c:pt>
                <c:pt idx="182">
                  <c:v>0.75789499999999999</c:v>
                </c:pt>
                <c:pt idx="183">
                  <c:v>0.74785599999999997</c:v>
                </c:pt>
                <c:pt idx="184">
                  <c:v>0.77876599999999996</c:v>
                </c:pt>
                <c:pt idx="185">
                  <c:v>0.75335799999999997</c:v>
                </c:pt>
                <c:pt idx="186">
                  <c:v>0.764706</c:v>
                </c:pt>
                <c:pt idx="187">
                  <c:v>0.76503600000000005</c:v>
                </c:pt>
                <c:pt idx="188">
                  <c:v>0.76576100000000002</c:v>
                </c:pt>
                <c:pt idx="189">
                  <c:v>0.72152300000000003</c:v>
                </c:pt>
                <c:pt idx="190">
                  <c:v>0.75517199999999995</c:v>
                </c:pt>
                <c:pt idx="191">
                  <c:v>0.76895899999999995</c:v>
                </c:pt>
                <c:pt idx="192">
                  <c:v>0.74591799999999997</c:v>
                </c:pt>
                <c:pt idx="193">
                  <c:v>0.74763599999999997</c:v>
                </c:pt>
                <c:pt idx="194">
                  <c:v>0.75539599999999996</c:v>
                </c:pt>
                <c:pt idx="195">
                  <c:v>0.76512500000000006</c:v>
                </c:pt>
                <c:pt idx="196">
                  <c:v>0.76179600000000003</c:v>
                </c:pt>
                <c:pt idx="197">
                  <c:v>0.77071400000000001</c:v>
                </c:pt>
                <c:pt idx="198">
                  <c:v>0.77267699999999995</c:v>
                </c:pt>
                <c:pt idx="199">
                  <c:v>0.75622800000000001</c:v>
                </c:pt>
                <c:pt idx="200">
                  <c:v>0.74694199999999999</c:v>
                </c:pt>
                <c:pt idx="201">
                  <c:v>0.76418200000000003</c:v>
                </c:pt>
                <c:pt idx="202">
                  <c:v>0.74094800000000005</c:v>
                </c:pt>
                <c:pt idx="203">
                  <c:v>0.77083299999999999</c:v>
                </c:pt>
                <c:pt idx="204">
                  <c:v>0.72643100000000005</c:v>
                </c:pt>
                <c:pt idx="205">
                  <c:v>0.75284700000000004</c:v>
                </c:pt>
                <c:pt idx="206">
                  <c:v>0.75814000000000004</c:v>
                </c:pt>
                <c:pt idx="207">
                  <c:v>0.75454500000000002</c:v>
                </c:pt>
                <c:pt idx="208">
                  <c:v>0.74620900000000001</c:v>
                </c:pt>
                <c:pt idx="209">
                  <c:v>0.75622800000000001</c:v>
                </c:pt>
                <c:pt idx="210">
                  <c:v>0.757664</c:v>
                </c:pt>
                <c:pt idx="211">
                  <c:v>0.75408699999999995</c:v>
                </c:pt>
                <c:pt idx="212">
                  <c:v>0.76188699999999998</c:v>
                </c:pt>
                <c:pt idx="213">
                  <c:v>0.75292999999999999</c:v>
                </c:pt>
                <c:pt idx="214">
                  <c:v>0.76564200000000004</c:v>
                </c:pt>
                <c:pt idx="215">
                  <c:v>0.76535699999999995</c:v>
                </c:pt>
                <c:pt idx="216">
                  <c:v>0.76958199999999999</c:v>
                </c:pt>
                <c:pt idx="217">
                  <c:v>0.76112100000000005</c:v>
                </c:pt>
                <c:pt idx="218">
                  <c:v>0.75105999999999995</c:v>
                </c:pt>
                <c:pt idx="219">
                  <c:v>0.76330299999999995</c:v>
                </c:pt>
                <c:pt idx="220">
                  <c:v>0.75314700000000001</c:v>
                </c:pt>
                <c:pt idx="221">
                  <c:v>0.74912299999999998</c:v>
                </c:pt>
                <c:pt idx="222">
                  <c:v>0.77626200000000001</c:v>
                </c:pt>
                <c:pt idx="223">
                  <c:v>0.765154</c:v>
                </c:pt>
                <c:pt idx="224">
                  <c:v>0.778142</c:v>
                </c:pt>
                <c:pt idx="225">
                  <c:v>0.762069</c:v>
                </c:pt>
                <c:pt idx="226">
                  <c:v>0.76118300000000005</c:v>
                </c:pt>
                <c:pt idx="227">
                  <c:v>0.762706</c:v>
                </c:pt>
                <c:pt idx="228">
                  <c:v>0.75441400000000003</c:v>
                </c:pt>
                <c:pt idx="229">
                  <c:v>0.751892</c:v>
                </c:pt>
                <c:pt idx="230">
                  <c:v>0.75456199999999995</c:v>
                </c:pt>
                <c:pt idx="231">
                  <c:v>0.77217100000000005</c:v>
                </c:pt>
                <c:pt idx="232">
                  <c:v>0.74237299999999995</c:v>
                </c:pt>
                <c:pt idx="233">
                  <c:v>0.73887000000000003</c:v>
                </c:pt>
                <c:pt idx="234">
                  <c:v>0.76121000000000005</c:v>
                </c:pt>
                <c:pt idx="235">
                  <c:v>0.75716799999999995</c:v>
                </c:pt>
                <c:pt idx="236">
                  <c:v>0.77145399999999997</c:v>
                </c:pt>
                <c:pt idx="237">
                  <c:v>0.74204199999999998</c:v>
                </c:pt>
                <c:pt idx="238">
                  <c:v>0.76741199999999998</c:v>
                </c:pt>
                <c:pt idx="239">
                  <c:v>0.75920600000000005</c:v>
                </c:pt>
                <c:pt idx="240">
                  <c:v>0.76268400000000003</c:v>
                </c:pt>
                <c:pt idx="241">
                  <c:v>0.74765199999999998</c:v>
                </c:pt>
                <c:pt idx="242">
                  <c:v>0.78764500000000004</c:v>
                </c:pt>
                <c:pt idx="243">
                  <c:v>0.77790099999999995</c:v>
                </c:pt>
                <c:pt idx="244">
                  <c:v>0.75008600000000003</c:v>
                </c:pt>
                <c:pt idx="245">
                  <c:v>0.75182599999999999</c:v>
                </c:pt>
                <c:pt idx="246">
                  <c:v>0.74746100000000004</c:v>
                </c:pt>
                <c:pt idx="247">
                  <c:v>0.76636199999999999</c:v>
                </c:pt>
                <c:pt idx="248">
                  <c:v>0.75220500000000001</c:v>
                </c:pt>
                <c:pt idx="249">
                  <c:v>0.77537299999999998</c:v>
                </c:pt>
                <c:pt idx="250">
                  <c:v>0.74230099999999999</c:v>
                </c:pt>
                <c:pt idx="251">
                  <c:v>0.76039800000000002</c:v>
                </c:pt>
                <c:pt idx="252">
                  <c:v>0.78441099999999997</c:v>
                </c:pt>
                <c:pt idx="253">
                  <c:v>0.75222599999999995</c:v>
                </c:pt>
                <c:pt idx="254">
                  <c:v>0.74835399999999996</c:v>
                </c:pt>
                <c:pt idx="255">
                  <c:v>0.76842999999999995</c:v>
                </c:pt>
                <c:pt idx="256">
                  <c:v>0.73355700000000001</c:v>
                </c:pt>
                <c:pt idx="257">
                  <c:v>0.742761</c:v>
                </c:pt>
                <c:pt idx="258">
                  <c:v>0.76247799999999999</c:v>
                </c:pt>
                <c:pt idx="259">
                  <c:v>0.74122699999999997</c:v>
                </c:pt>
                <c:pt idx="260">
                  <c:v>0.76</c:v>
                </c:pt>
                <c:pt idx="261">
                  <c:v>0.73989400000000005</c:v>
                </c:pt>
                <c:pt idx="262">
                  <c:v>0.75778999999999996</c:v>
                </c:pt>
                <c:pt idx="263">
                  <c:v>0.77176699999999998</c:v>
                </c:pt>
                <c:pt idx="264">
                  <c:v>0.77159100000000003</c:v>
                </c:pt>
                <c:pt idx="265">
                  <c:v>0.76593800000000001</c:v>
                </c:pt>
                <c:pt idx="266">
                  <c:v>0.76270300000000002</c:v>
                </c:pt>
                <c:pt idx="267">
                  <c:v>0.76984699999999995</c:v>
                </c:pt>
                <c:pt idx="268">
                  <c:v>0.76882899999999998</c:v>
                </c:pt>
                <c:pt idx="269">
                  <c:v>0.77733799999999997</c:v>
                </c:pt>
                <c:pt idx="270">
                  <c:v>0.742143</c:v>
                </c:pt>
                <c:pt idx="271">
                  <c:v>0.74551999999999996</c:v>
                </c:pt>
                <c:pt idx="272">
                  <c:v>0.79005800000000004</c:v>
                </c:pt>
                <c:pt idx="273">
                  <c:v>0.73930399999999996</c:v>
                </c:pt>
                <c:pt idx="274">
                  <c:v>0.74746100000000004</c:v>
                </c:pt>
                <c:pt idx="275">
                  <c:v>0.73826099999999995</c:v>
                </c:pt>
                <c:pt idx="276">
                  <c:v>0.77671000000000001</c:v>
                </c:pt>
                <c:pt idx="277">
                  <c:v>0.74793100000000001</c:v>
                </c:pt>
                <c:pt idx="278">
                  <c:v>0.76266199999999995</c:v>
                </c:pt>
                <c:pt idx="279">
                  <c:v>0.75431700000000002</c:v>
                </c:pt>
                <c:pt idx="280">
                  <c:v>0.72942200000000001</c:v>
                </c:pt>
                <c:pt idx="281">
                  <c:v>0.74539</c:v>
                </c:pt>
                <c:pt idx="282">
                  <c:v>0.76424800000000004</c:v>
                </c:pt>
                <c:pt idx="283">
                  <c:v>0.77349199999999996</c:v>
                </c:pt>
                <c:pt idx="284">
                  <c:v>0.78408199999999995</c:v>
                </c:pt>
                <c:pt idx="285">
                  <c:v>0.77356100000000005</c:v>
                </c:pt>
                <c:pt idx="286">
                  <c:v>0.78065099999999998</c:v>
                </c:pt>
                <c:pt idx="287">
                  <c:v>0.76350399999999996</c:v>
                </c:pt>
                <c:pt idx="288">
                  <c:v>0.76032299999999997</c:v>
                </c:pt>
                <c:pt idx="289">
                  <c:v>0.748969</c:v>
                </c:pt>
                <c:pt idx="290">
                  <c:v>0.769598</c:v>
                </c:pt>
                <c:pt idx="291">
                  <c:v>0.743174</c:v>
                </c:pt>
                <c:pt idx="292">
                  <c:v>0.75358400000000003</c:v>
                </c:pt>
                <c:pt idx="293">
                  <c:v>0.77559199999999995</c:v>
                </c:pt>
                <c:pt idx="294">
                  <c:v>0.74082300000000001</c:v>
                </c:pt>
                <c:pt idx="295">
                  <c:v>0.75605</c:v>
                </c:pt>
                <c:pt idx="296">
                  <c:v>0.74740499999999999</c:v>
                </c:pt>
                <c:pt idx="297">
                  <c:v>0.76338799999999996</c:v>
                </c:pt>
                <c:pt idx="298">
                  <c:v>0.79364199999999996</c:v>
                </c:pt>
                <c:pt idx="299">
                  <c:v>0.73459600000000003</c:v>
                </c:pt>
                <c:pt idx="300">
                  <c:v>0.75942500000000002</c:v>
                </c:pt>
                <c:pt idx="301">
                  <c:v>0.75933499999999998</c:v>
                </c:pt>
                <c:pt idx="302">
                  <c:v>0.76106200000000002</c:v>
                </c:pt>
                <c:pt idx="303">
                  <c:v>0.77330900000000002</c:v>
                </c:pt>
                <c:pt idx="304">
                  <c:v>0.74065700000000001</c:v>
                </c:pt>
                <c:pt idx="305">
                  <c:v>0.77541000000000004</c:v>
                </c:pt>
                <c:pt idx="306">
                  <c:v>0.77765399999999996</c:v>
                </c:pt>
                <c:pt idx="307">
                  <c:v>0.75935799999999998</c:v>
                </c:pt>
                <c:pt idx="308">
                  <c:v>0.75978999999999997</c:v>
                </c:pt>
                <c:pt idx="309">
                  <c:v>0.78289500000000001</c:v>
                </c:pt>
                <c:pt idx="310">
                  <c:v>0.76182799999999995</c:v>
                </c:pt>
                <c:pt idx="311">
                  <c:v>0.75784700000000005</c:v>
                </c:pt>
                <c:pt idx="312">
                  <c:v>0.75261299999999998</c:v>
                </c:pt>
                <c:pt idx="313">
                  <c:v>0.77079500000000001</c:v>
                </c:pt>
                <c:pt idx="314">
                  <c:v>0.75528200000000001</c:v>
                </c:pt>
                <c:pt idx="315">
                  <c:v>0.75008799999999998</c:v>
                </c:pt>
                <c:pt idx="316">
                  <c:v>0.77861199999999997</c:v>
                </c:pt>
                <c:pt idx="317">
                  <c:v>0.761818</c:v>
                </c:pt>
                <c:pt idx="318">
                  <c:v>0.78393900000000005</c:v>
                </c:pt>
                <c:pt idx="319">
                  <c:v>0.769065</c:v>
                </c:pt>
                <c:pt idx="320">
                  <c:v>0.76738700000000004</c:v>
                </c:pt>
                <c:pt idx="321">
                  <c:v>0.75095000000000001</c:v>
                </c:pt>
                <c:pt idx="322">
                  <c:v>0.73361900000000002</c:v>
                </c:pt>
                <c:pt idx="323">
                  <c:v>0.739456</c:v>
                </c:pt>
                <c:pt idx="324">
                  <c:v>0.78839499999999996</c:v>
                </c:pt>
                <c:pt idx="325">
                  <c:v>0.74421099999999996</c:v>
                </c:pt>
                <c:pt idx="326">
                  <c:v>0.75044900000000003</c:v>
                </c:pt>
                <c:pt idx="327">
                  <c:v>0.76598500000000003</c:v>
                </c:pt>
                <c:pt idx="328">
                  <c:v>0.76258899999999996</c:v>
                </c:pt>
                <c:pt idx="329">
                  <c:v>0.76870499999999997</c:v>
                </c:pt>
                <c:pt idx="330">
                  <c:v>0.74275899999999995</c:v>
                </c:pt>
                <c:pt idx="331">
                  <c:v>0.777115</c:v>
                </c:pt>
                <c:pt idx="332">
                  <c:v>0.75861400000000001</c:v>
                </c:pt>
                <c:pt idx="333">
                  <c:v>0.75607999999999997</c:v>
                </c:pt>
                <c:pt idx="334">
                  <c:v>0.767347</c:v>
                </c:pt>
                <c:pt idx="335">
                  <c:v>0.74584099999999998</c:v>
                </c:pt>
                <c:pt idx="336">
                  <c:v>0.75814000000000004</c:v>
                </c:pt>
                <c:pt idx="337">
                  <c:v>0.78593199999999996</c:v>
                </c:pt>
                <c:pt idx="338">
                  <c:v>0.78388999999999998</c:v>
                </c:pt>
                <c:pt idx="339">
                  <c:v>0.77740699999999996</c:v>
                </c:pt>
                <c:pt idx="340">
                  <c:v>0.75115500000000002</c:v>
                </c:pt>
                <c:pt idx="341">
                  <c:v>0.75678999999999996</c:v>
                </c:pt>
                <c:pt idx="342">
                  <c:v>0.75228899999999999</c:v>
                </c:pt>
                <c:pt idx="343">
                  <c:v>0.76006899999999999</c:v>
                </c:pt>
                <c:pt idx="344">
                  <c:v>0.74834800000000001</c:v>
                </c:pt>
                <c:pt idx="345">
                  <c:v>0.74341900000000005</c:v>
                </c:pt>
                <c:pt idx="346">
                  <c:v>0.75259500000000001</c:v>
                </c:pt>
                <c:pt idx="347">
                  <c:v>0.74903699999999995</c:v>
                </c:pt>
                <c:pt idx="348">
                  <c:v>0.76095400000000002</c:v>
                </c:pt>
                <c:pt idx="349">
                  <c:v>0.74446400000000001</c:v>
                </c:pt>
                <c:pt idx="350">
                  <c:v>0.76039800000000002</c:v>
                </c:pt>
                <c:pt idx="351">
                  <c:v>0.746749</c:v>
                </c:pt>
                <c:pt idx="352">
                  <c:v>0.754386</c:v>
                </c:pt>
                <c:pt idx="353">
                  <c:v>0.760606</c:v>
                </c:pt>
                <c:pt idx="354">
                  <c:v>0.75130399999999997</c:v>
                </c:pt>
                <c:pt idx="355">
                  <c:v>0.76283699999999999</c:v>
                </c:pt>
                <c:pt idx="356">
                  <c:v>0.76494700000000004</c:v>
                </c:pt>
                <c:pt idx="357">
                  <c:v>0.74565199999999998</c:v>
                </c:pt>
                <c:pt idx="358">
                  <c:v>0.764621</c:v>
                </c:pt>
                <c:pt idx="359">
                  <c:v>0.74779700000000005</c:v>
                </c:pt>
                <c:pt idx="360">
                  <c:v>0.76418200000000003</c:v>
                </c:pt>
                <c:pt idx="361">
                  <c:v>0.75224100000000005</c:v>
                </c:pt>
                <c:pt idx="362">
                  <c:v>0.74072800000000005</c:v>
                </c:pt>
                <c:pt idx="363">
                  <c:v>0.73612</c:v>
                </c:pt>
                <c:pt idx="364">
                  <c:v>0.76824000000000003</c:v>
                </c:pt>
                <c:pt idx="365">
                  <c:v>0.74220699999999995</c:v>
                </c:pt>
                <c:pt idx="366">
                  <c:v>0.74645899999999998</c:v>
                </c:pt>
                <c:pt idx="367">
                  <c:v>0.76755200000000001</c:v>
                </c:pt>
                <c:pt idx="368">
                  <c:v>0.74868699999999999</c:v>
                </c:pt>
                <c:pt idx="369">
                  <c:v>0.74583999999999995</c:v>
                </c:pt>
                <c:pt idx="370">
                  <c:v>0.77137599999999995</c:v>
                </c:pt>
                <c:pt idx="371">
                  <c:v>0.78778599999999999</c:v>
                </c:pt>
                <c:pt idx="372">
                  <c:v>0.75035499999999999</c:v>
                </c:pt>
                <c:pt idx="373">
                  <c:v>0.74937600000000004</c:v>
                </c:pt>
                <c:pt idx="374">
                  <c:v>0.756934</c:v>
                </c:pt>
                <c:pt idx="375">
                  <c:v>0.76061699999999999</c:v>
                </c:pt>
                <c:pt idx="376">
                  <c:v>0.74413799999999997</c:v>
                </c:pt>
                <c:pt idx="377">
                  <c:v>0.74888500000000002</c:v>
                </c:pt>
                <c:pt idx="378">
                  <c:v>0.76590899999999995</c:v>
                </c:pt>
                <c:pt idx="379">
                  <c:v>0.76309300000000002</c:v>
                </c:pt>
                <c:pt idx="380">
                  <c:v>0.75008799999999998</c:v>
                </c:pt>
                <c:pt idx="381">
                  <c:v>0.74657499999999999</c:v>
                </c:pt>
                <c:pt idx="382">
                  <c:v>0.74123899999999998</c:v>
                </c:pt>
                <c:pt idx="383">
                  <c:v>0.776864</c:v>
                </c:pt>
                <c:pt idx="384">
                  <c:v>0.75645399999999996</c:v>
                </c:pt>
                <c:pt idx="385">
                  <c:v>0.76550499999999999</c:v>
                </c:pt>
                <c:pt idx="386">
                  <c:v>0.75025900000000001</c:v>
                </c:pt>
                <c:pt idx="387">
                  <c:v>0.75088999999999995</c:v>
                </c:pt>
                <c:pt idx="388">
                  <c:v>0.75334500000000004</c:v>
                </c:pt>
                <c:pt idx="389">
                  <c:v>0.765378</c:v>
                </c:pt>
                <c:pt idx="390">
                  <c:v>0.75119499999999995</c:v>
                </c:pt>
                <c:pt idx="391">
                  <c:v>0.77765399999999996</c:v>
                </c:pt>
                <c:pt idx="392">
                  <c:v>0.75263199999999997</c:v>
                </c:pt>
                <c:pt idx="393">
                  <c:v>0.76236400000000004</c:v>
                </c:pt>
                <c:pt idx="394">
                  <c:v>0.76461000000000001</c:v>
                </c:pt>
                <c:pt idx="395">
                  <c:v>0.77981100000000003</c:v>
                </c:pt>
                <c:pt idx="396">
                  <c:v>0.79318200000000005</c:v>
                </c:pt>
                <c:pt idx="397">
                  <c:v>0.76189600000000002</c:v>
                </c:pt>
                <c:pt idx="398">
                  <c:v>0.73558999999999997</c:v>
                </c:pt>
                <c:pt idx="399">
                  <c:v>0.75658400000000003</c:v>
                </c:pt>
                <c:pt idx="400">
                  <c:v>0.75719599999999998</c:v>
                </c:pt>
                <c:pt idx="401">
                  <c:v>0.76032900000000003</c:v>
                </c:pt>
                <c:pt idx="402">
                  <c:v>0.751799</c:v>
                </c:pt>
                <c:pt idx="403">
                  <c:v>0.750722</c:v>
                </c:pt>
                <c:pt idx="404">
                  <c:v>0.74512800000000001</c:v>
                </c:pt>
                <c:pt idx="405">
                  <c:v>0.74560499999999996</c:v>
                </c:pt>
                <c:pt idx="406">
                  <c:v>0.74939100000000003</c:v>
                </c:pt>
                <c:pt idx="407">
                  <c:v>0.76576599999999995</c:v>
                </c:pt>
                <c:pt idx="408">
                  <c:v>0.75234000000000001</c:v>
                </c:pt>
                <c:pt idx="409">
                  <c:v>0.75479200000000002</c:v>
                </c:pt>
                <c:pt idx="410">
                  <c:v>0.76449299999999998</c:v>
                </c:pt>
                <c:pt idx="411">
                  <c:v>0.73575000000000002</c:v>
                </c:pt>
                <c:pt idx="412">
                  <c:v>0.77851700000000001</c:v>
                </c:pt>
                <c:pt idx="413">
                  <c:v>0.758938</c:v>
                </c:pt>
                <c:pt idx="414">
                  <c:v>0.746946</c:v>
                </c:pt>
                <c:pt idx="415">
                  <c:v>0.74888500000000002</c:v>
                </c:pt>
                <c:pt idx="416">
                  <c:v>0.74726000000000004</c:v>
                </c:pt>
                <c:pt idx="417">
                  <c:v>0.73527399999999998</c:v>
                </c:pt>
                <c:pt idx="418">
                  <c:v>0.79044000000000003</c:v>
                </c:pt>
                <c:pt idx="419">
                  <c:v>0.73225300000000004</c:v>
                </c:pt>
                <c:pt idx="420">
                  <c:v>0.76082099999999997</c:v>
                </c:pt>
                <c:pt idx="421">
                  <c:v>0.77421700000000004</c:v>
                </c:pt>
                <c:pt idx="422">
                  <c:v>0.74903699999999995</c:v>
                </c:pt>
                <c:pt idx="423">
                  <c:v>0.74717299999999998</c:v>
                </c:pt>
                <c:pt idx="424">
                  <c:v>0.75985499999999995</c:v>
                </c:pt>
                <c:pt idx="425">
                  <c:v>0.74883299999999997</c:v>
                </c:pt>
                <c:pt idx="426">
                  <c:v>0.77481900000000004</c:v>
                </c:pt>
                <c:pt idx="427">
                  <c:v>0.76971999999999996</c:v>
                </c:pt>
                <c:pt idx="428">
                  <c:v>0.74817400000000001</c:v>
                </c:pt>
                <c:pt idx="429">
                  <c:v>0.76190500000000005</c:v>
                </c:pt>
                <c:pt idx="430">
                  <c:v>0.76497300000000001</c:v>
                </c:pt>
                <c:pt idx="431">
                  <c:v>0.78026099999999998</c:v>
                </c:pt>
                <c:pt idx="432">
                  <c:v>0.76454500000000003</c:v>
                </c:pt>
                <c:pt idx="433">
                  <c:v>0.77664800000000001</c:v>
                </c:pt>
                <c:pt idx="434">
                  <c:v>0.75234800000000002</c:v>
                </c:pt>
                <c:pt idx="435">
                  <c:v>0.77169500000000002</c:v>
                </c:pt>
                <c:pt idx="436">
                  <c:v>0.75354600000000005</c:v>
                </c:pt>
                <c:pt idx="437">
                  <c:v>0.74638400000000005</c:v>
                </c:pt>
                <c:pt idx="438">
                  <c:v>0.73877599999999999</c:v>
                </c:pt>
                <c:pt idx="439">
                  <c:v>0.75945499999999999</c:v>
                </c:pt>
                <c:pt idx="440">
                  <c:v>0.74811499999999997</c:v>
                </c:pt>
                <c:pt idx="441">
                  <c:v>0.77612999999999999</c:v>
                </c:pt>
                <c:pt idx="442">
                  <c:v>0.75069900000000001</c:v>
                </c:pt>
                <c:pt idx="443">
                  <c:v>0.76294899999999999</c:v>
                </c:pt>
                <c:pt idx="444">
                  <c:v>0.77337100000000003</c:v>
                </c:pt>
                <c:pt idx="445">
                  <c:v>0.73550599999999999</c:v>
                </c:pt>
                <c:pt idx="446">
                  <c:v>0.73206000000000004</c:v>
                </c:pt>
                <c:pt idx="447">
                  <c:v>0.74305299999999996</c:v>
                </c:pt>
                <c:pt idx="448">
                  <c:v>0.74071600000000004</c:v>
                </c:pt>
                <c:pt idx="449">
                  <c:v>0.76027199999999995</c:v>
                </c:pt>
                <c:pt idx="450">
                  <c:v>0.74575400000000003</c:v>
                </c:pt>
                <c:pt idx="451">
                  <c:v>0.77815400000000001</c:v>
                </c:pt>
                <c:pt idx="452">
                  <c:v>0.76072099999999998</c:v>
                </c:pt>
                <c:pt idx="453">
                  <c:v>0.76819000000000004</c:v>
                </c:pt>
                <c:pt idx="454">
                  <c:v>0.76582700000000004</c:v>
                </c:pt>
                <c:pt idx="455">
                  <c:v>0.764158</c:v>
                </c:pt>
                <c:pt idx="456">
                  <c:v>0.76387300000000002</c:v>
                </c:pt>
                <c:pt idx="457">
                  <c:v>0.74626099999999995</c:v>
                </c:pt>
                <c:pt idx="458">
                  <c:v>0.758409</c:v>
                </c:pt>
                <c:pt idx="459">
                  <c:v>0.754355</c:v>
                </c:pt>
                <c:pt idx="460">
                  <c:v>0.745201</c:v>
                </c:pt>
                <c:pt idx="461">
                  <c:v>0.75678599999999996</c:v>
                </c:pt>
                <c:pt idx="462">
                  <c:v>0.76431199999999999</c:v>
                </c:pt>
                <c:pt idx="463">
                  <c:v>0.74110500000000001</c:v>
                </c:pt>
                <c:pt idx="464">
                  <c:v>0.751494</c:v>
                </c:pt>
                <c:pt idx="465">
                  <c:v>0.76660700000000004</c:v>
                </c:pt>
                <c:pt idx="466">
                  <c:v>0.76914499999999997</c:v>
                </c:pt>
                <c:pt idx="467">
                  <c:v>0.761131</c:v>
                </c:pt>
                <c:pt idx="468">
                  <c:v>0.76025600000000004</c:v>
                </c:pt>
                <c:pt idx="469">
                  <c:v>0.74288200000000004</c:v>
                </c:pt>
                <c:pt idx="470">
                  <c:v>0.73803300000000005</c:v>
                </c:pt>
                <c:pt idx="471">
                  <c:v>0.742784</c:v>
                </c:pt>
                <c:pt idx="472">
                  <c:v>0.76554299999999997</c:v>
                </c:pt>
                <c:pt idx="473">
                  <c:v>0.74421099999999996</c:v>
                </c:pt>
                <c:pt idx="474">
                  <c:v>0.75410100000000002</c:v>
                </c:pt>
                <c:pt idx="475">
                  <c:v>0.745641</c:v>
                </c:pt>
                <c:pt idx="476">
                  <c:v>0.76802099999999995</c:v>
                </c:pt>
                <c:pt idx="477">
                  <c:v>0.75250399999999995</c:v>
                </c:pt>
                <c:pt idx="478">
                  <c:v>0.74396700000000004</c:v>
                </c:pt>
                <c:pt idx="479">
                  <c:v>0.759239</c:v>
                </c:pt>
                <c:pt idx="480">
                  <c:v>0.78601900000000002</c:v>
                </c:pt>
                <c:pt idx="481">
                  <c:v>0.73178699999999997</c:v>
                </c:pt>
                <c:pt idx="482">
                  <c:v>0.77467200000000003</c:v>
                </c:pt>
                <c:pt idx="483">
                  <c:v>0.75276799999999999</c:v>
                </c:pt>
                <c:pt idx="484">
                  <c:v>0.76539199999999996</c:v>
                </c:pt>
                <c:pt idx="485">
                  <c:v>0.75784700000000005</c:v>
                </c:pt>
                <c:pt idx="486">
                  <c:v>0.75228099999999998</c:v>
                </c:pt>
                <c:pt idx="487">
                  <c:v>0.76302400000000004</c:v>
                </c:pt>
                <c:pt idx="488">
                  <c:v>0.75539800000000001</c:v>
                </c:pt>
                <c:pt idx="489">
                  <c:v>0.74991300000000005</c:v>
                </c:pt>
                <c:pt idx="490">
                  <c:v>0.76728300000000005</c:v>
                </c:pt>
                <c:pt idx="491">
                  <c:v>0.75905800000000001</c:v>
                </c:pt>
                <c:pt idx="492">
                  <c:v>0.74973299999999998</c:v>
                </c:pt>
                <c:pt idx="493">
                  <c:v>0.76935500000000001</c:v>
                </c:pt>
                <c:pt idx="494">
                  <c:v>0.76580400000000004</c:v>
                </c:pt>
                <c:pt idx="495">
                  <c:v>0.77629599999999999</c:v>
                </c:pt>
                <c:pt idx="496">
                  <c:v>0.74368800000000002</c:v>
                </c:pt>
                <c:pt idx="497">
                  <c:v>0.76218200000000003</c:v>
                </c:pt>
                <c:pt idx="498">
                  <c:v>0.77603800000000001</c:v>
                </c:pt>
                <c:pt idx="499">
                  <c:v>0.75061500000000003</c:v>
                </c:pt>
                <c:pt idx="500">
                  <c:v>0.75661400000000001</c:v>
                </c:pt>
                <c:pt idx="501">
                  <c:v>0.770038</c:v>
                </c:pt>
                <c:pt idx="502">
                  <c:v>0.74587000000000003</c:v>
                </c:pt>
                <c:pt idx="503">
                  <c:v>0.759436</c:v>
                </c:pt>
                <c:pt idx="504">
                  <c:v>0.76021099999999997</c:v>
                </c:pt>
                <c:pt idx="505">
                  <c:v>0.74048400000000003</c:v>
                </c:pt>
                <c:pt idx="506">
                  <c:v>0.76010500000000003</c:v>
                </c:pt>
                <c:pt idx="507">
                  <c:v>0.76343700000000003</c:v>
                </c:pt>
                <c:pt idx="508">
                  <c:v>0.74475999999999998</c:v>
                </c:pt>
                <c:pt idx="509">
                  <c:v>0.77032999999999996</c:v>
                </c:pt>
                <c:pt idx="510">
                  <c:v>0.74551800000000001</c:v>
                </c:pt>
                <c:pt idx="511">
                  <c:v>0.77396200000000004</c:v>
                </c:pt>
                <c:pt idx="512">
                  <c:v>0.77276199999999995</c:v>
                </c:pt>
                <c:pt idx="513">
                  <c:v>0.77804899999999999</c:v>
                </c:pt>
                <c:pt idx="514">
                  <c:v>0.75008399999999997</c:v>
                </c:pt>
                <c:pt idx="515">
                  <c:v>0.77619899999999997</c:v>
                </c:pt>
                <c:pt idx="516">
                  <c:v>0.73807</c:v>
                </c:pt>
                <c:pt idx="517">
                  <c:v>0.74894400000000005</c:v>
                </c:pt>
                <c:pt idx="518">
                  <c:v>0.73531400000000002</c:v>
                </c:pt>
                <c:pt idx="519">
                  <c:v>0.73896099999999998</c:v>
                </c:pt>
                <c:pt idx="520">
                  <c:v>0.77450300000000005</c:v>
                </c:pt>
                <c:pt idx="521">
                  <c:v>0.75008600000000003</c:v>
                </c:pt>
                <c:pt idx="522">
                  <c:v>0.76479900000000001</c:v>
                </c:pt>
                <c:pt idx="523">
                  <c:v>0.75878100000000004</c:v>
                </c:pt>
                <c:pt idx="524">
                  <c:v>0.76648400000000005</c:v>
                </c:pt>
                <c:pt idx="525">
                  <c:v>0.74454399999999998</c:v>
                </c:pt>
                <c:pt idx="526">
                  <c:v>0.74366399999999999</c:v>
                </c:pt>
                <c:pt idx="527">
                  <c:v>0.74458000000000002</c:v>
                </c:pt>
                <c:pt idx="528">
                  <c:v>0.754417</c:v>
                </c:pt>
                <c:pt idx="529">
                  <c:v>0.75511700000000004</c:v>
                </c:pt>
                <c:pt idx="530">
                  <c:v>0.77050099999999999</c:v>
                </c:pt>
                <c:pt idx="531">
                  <c:v>0.74293399999999998</c:v>
                </c:pt>
                <c:pt idx="532">
                  <c:v>0.76134299999999999</c:v>
                </c:pt>
                <c:pt idx="533">
                  <c:v>0.75342699999999996</c:v>
                </c:pt>
                <c:pt idx="534">
                  <c:v>0.76249999999999996</c:v>
                </c:pt>
                <c:pt idx="535">
                  <c:v>0.75235600000000002</c:v>
                </c:pt>
                <c:pt idx="536">
                  <c:v>0.77238799999999996</c:v>
                </c:pt>
                <c:pt idx="537">
                  <c:v>0.74598299999999995</c:v>
                </c:pt>
                <c:pt idx="538">
                  <c:v>0.76249999999999996</c:v>
                </c:pt>
                <c:pt idx="539">
                  <c:v>0.739286</c:v>
                </c:pt>
                <c:pt idx="540">
                  <c:v>0.74991399999999997</c:v>
                </c:pt>
                <c:pt idx="541">
                  <c:v>0.76110100000000003</c:v>
                </c:pt>
                <c:pt idx="542">
                  <c:v>0.74946599999999997</c:v>
                </c:pt>
                <c:pt idx="543">
                  <c:v>0.77074600000000004</c:v>
                </c:pt>
                <c:pt idx="544">
                  <c:v>0.77874299999999996</c:v>
                </c:pt>
                <c:pt idx="545">
                  <c:v>0.757857</c:v>
                </c:pt>
                <c:pt idx="546">
                  <c:v>0.74389799999999995</c:v>
                </c:pt>
                <c:pt idx="547">
                  <c:v>0.76827500000000004</c:v>
                </c:pt>
                <c:pt idx="548">
                  <c:v>0.76216200000000001</c:v>
                </c:pt>
                <c:pt idx="549">
                  <c:v>0.753996</c:v>
                </c:pt>
                <c:pt idx="550">
                  <c:v>0.745533</c:v>
                </c:pt>
                <c:pt idx="551">
                  <c:v>0.76961999999999997</c:v>
                </c:pt>
                <c:pt idx="552">
                  <c:v>0.75106399999999995</c:v>
                </c:pt>
                <c:pt idx="553">
                  <c:v>0.75531899999999996</c:v>
                </c:pt>
                <c:pt idx="554">
                  <c:v>0.74651999999999996</c:v>
                </c:pt>
                <c:pt idx="555">
                  <c:v>0.73996600000000001</c:v>
                </c:pt>
                <c:pt idx="556">
                  <c:v>0.75468999999999997</c:v>
                </c:pt>
                <c:pt idx="557">
                  <c:v>0.76449299999999998</c:v>
                </c:pt>
                <c:pt idx="558">
                  <c:v>0.74021000000000003</c:v>
                </c:pt>
                <c:pt idx="559">
                  <c:v>0.76865700000000003</c:v>
                </c:pt>
                <c:pt idx="560">
                  <c:v>0.78107099999999996</c:v>
                </c:pt>
                <c:pt idx="561">
                  <c:v>0.75051400000000001</c:v>
                </c:pt>
                <c:pt idx="562">
                  <c:v>0.73572599999999999</c:v>
                </c:pt>
                <c:pt idx="563">
                  <c:v>0.76379900000000001</c:v>
                </c:pt>
                <c:pt idx="564">
                  <c:v>0.76176999999999995</c:v>
                </c:pt>
                <c:pt idx="565">
                  <c:v>0.76216200000000001</c:v>
                </c:pt>
                <c:pt idx="566">
                  <c:v>0.75426499999999996</c:v>
                </c:pt>
                <c:pt idx="567">
                  <c:v>0.75711700000000004</c:v>
                </c:pt>
                <c:pt idx="568">
                  <c:v>0.76690499999999995</c:v>
                </c:pt>
                <c:pt idx="569">
                  <c:v>0.78651300000000002</c:v>
                </c:pt>
                <c:pt idx="570">
                  <c:v>0.758409</c:v>
                </c:pt>
                <c:pt idx="571">
                  <c:v>0.74747300000000005</c:v>
                </c:pt>
                <c:pt idx="572">
                  <c:v>0.76139699999999999</c:v>
                </c:pt>
                <c:pt idx="573">
                  <c:v>0.74053100000000005</c:v>
                </c:pt>
                <c:pt idx="574">
                  <c:v>0.76160600000000001</c:v>
                </c:pt>
                <c:pt idx="575">
                  <c:v>0.76306300000000005</c:v>
                </c:pt>
                <c:pt idx="576">
                  <c:v>0.754965</c:v>
                </c:pt>
                <c:pt idx="577">
                  <c:v>0.74616700000000002</c:v>
                </c:pt>
                <c:pt idx="578">
                  <c:v>0.75384600000000002</c:v>
                </c:pt>
                <c:pt idx="579">
                  <c:v>0.76136000000000004</c:v>
                </c:pt>
                <c:pt idx="580">
                  <c:v>0.74687499999999996</c:v>
                </c:pt>
                <c:pt idx="581">
                  <c:v>0.76433700000000004</c:v>
                </c:pt>
                <c:pt idx="582">
                  <c:v>0.77033600000000002</c:v>
                </c:pt>
                <c:pt idx="583">
                  <c:v>0.75831800000000005</c:v>
                </c:pt>
                <c:pt idx="584">
                  <c:v>0.73548400000000003</c:v>
                </c:pt>
                <c:pt idx="585">
                  <c:v>0.74929800000000002</c:v>
                </c:pt>
                <c:pt idx="586">
                  <c:v>0.76739900000000005</c:v>
                </c:pt>
                <c:pt idx="587">
                  <c:v>0.75339100000000003</c:v>
                </c:pt>
                <c:pt idx="588">
                  <c:v>0.77312000000000003</c:v>
                </c:pt>
                <c:pt idx="589">
                  <c:v>0.74483900000000003</c:v>
                </c:pt>
                <c:pt idx="590">
                  <c:v>0.75989499999999999</c:v>
                </c:pt>
                <c:pt idx="591">
                  <c:v>0.74106499999999997</c:v>
                </c:pt>
                <c:pt idx="592">
                  <c:v>0.76341000000000003</c:v>
                </c:pt>
                <c:pt idx="593">
                  <c:v>0.77075800000000005</c:v>
                </c:pt>
                <c:pt idx="594">
                  <c:v>0.74816800000000006</c:v>
                </c:pt>
                <c:pt idx="595">
                  <c:v>0.76416799999999996</c:v>
                </c:pt>
                <c:pt idx="596">
                  <c:v>0.75970400000000005</c:v>
                </c:pt>
                <c:pt idx="597">
                  <c:v>0.74859600000000004</c:v>
                </c:pt>
                <c:pt idx="598">
                  <c:v>0.76232100000000003</c:v>
                </c:pt>
                <c:pt idx="599">
                  <c:v>0.75446599999999997</c:v>
                </c:pt>
                <c:pt idx="600">
                  <c:v>0.77271100000000004</c:v>
                </c:pt>
                <c:pt idx="601">
                  <c:v>0.75060400000000005</c:v>
                </c:pt>
                <c:pt idx="602">
                  <c:v>0.75922000000000001</c:v>
                </c:pt>
                <c:pt idx="603">
                  <c:v>0.76582700000000004</c:v>
                </c:pt>
                <c:pt idx="604">
                  <c:v>0.75439299999999998</c:v>
                </c:pt>
                <c:pt idx="605">
                  <c:v>0.74231400000000003</c:v>
                </c:pt>
                <c:pt idx="606">
                  <c:v>0.75179200000000002</c:v>
                </c:pt>
                <c:pt idx="607">
                  <c:v>0.75624999999999998</c:v>
                </c:pt>
                <c:pt idx="608">
                  <c:v>0.77236400000000005</c:v>
                </c:pt>
                <c:pt idx="609">
                  <c:v>0.74593600000000004</c:v>
                </c:pt>
                <c:pt idx="610">
                  <c:v>0.76530200000000004</c:v>
                </c:pt>
                <c:pt idx="611">
                  <c:v>0.77877099999999999</c:v>
                </c:pt>
                <c:pt idx="612">
                  <c:v>0.75590800000000002</c:v>
                </c:pt>
                <c:pt idx="613">
                  <c:v>0.76032599999999995</c:v>
                </c:pt>
                <c:pt idx="614">
                  <c:v>0.77410900000000005</c:v>
                </c:pt>
                <c:pt idx="615">
                  <c:v>0.77959599999999996</c:v>
                </c:pt>
                <c:pt idx="616">
                  <c:v>0.76039400000000001</c:v>
                </c:pt>
                <c:pt idx="617">
                  <c:v>0.72994899999999996</c:v>
                </c:pt>
                <c:pt idx="618">
                  <c:v>0.74555000000000005</c:v>
                </c:pt>
                <c:pt idx="619">
                  <c:v>0.75165199999999999</c:v>
                </c:pt>
                <c:pt idx="620">
                  <c:v>0.75802499999999995</c:v>
                </c:pt>
                <c:pt idx="621">
                  <c:v>0.754579</c:v>
                </c:pt>
                <c:pt idx="622">
                  <c:v>0.75642900000000002</c:v>
                </c:pt>
                <c:pt idx="623">
                  <c:v>0.76870499999999997</c:v>
                </c:pt>
                <c:pt idx="624">
                  <c:v>0.77109899999999998</c:v>
                </c:pt>
                <c:pt idx="625">
                  <c:v>0.76285700000000001</c:v>
                </c:pt>
                <c:pt idx="626">
                  <c:v>0.768401</c:v>
                </c:pt>
                <c:pt idx="627">
                  <c:v>0.77394499999999999</c:v>
                </c:pt>
                <c:pt idx="628">
                  <c:v>0.77622599999999997</c:v>
                </c:pt>
                <c:pt idx="629">
                  <c:v>0.78047900000000003</c:v>
                </c:pt>
                <c:pt idx="630">
                  <c:v>0.75385999999999997</c:v>
                </c:pt>
                <c:pt idx="631">
                  <c:v>0.76532800000000001</c:v>
                </c:pt>
                <c:pt idx="632">
                  <c:v>0.74939299999999998</c:v>
                </c:pt>
                <c:pt idx="633">
                  <c:v>0.73594499999999996</c:v>
                </c:pt>
                <c:pt idx="634">
                  <c:v>0.76320399999999999</c:v>
                </c:pt>
                <c:pt idx="635">
                  <c:v>0.75605</c:v>
                </c:pt>
                <c:pt idx="636">
                  <c:v>0.75205500000000003</c:v>
                </c:pt>
                <c:pt idx="637">
                  <c:v>0.77163899999999996</c:v>
                </c:pt>
                <c:pt idx="638">
                  <c:v>0.75919099999999995</c:v>
                </c:pt>
                <c:pt idx="639">
                  <c:v>0.75339100000000003</c:v>
                </c:pt>
                <c:pt idx="640">
                  <c:v>0.72987899999999994</c:v>
                </c:pt>
                <c:pt idx="641">
                  <c:v>0.73916800000000005</c:v>
                </c:pt>
                <c:pt idx="642">
                  <c:v>0.75493699999999997</c:v>
                </c:pt>
                <c:pt idx="643">
                  <c:v>0.77591500000000002</c:v>
                </c:pt>
                <c:pt idx="644">
                  <c:v>0.76725699999999997</c:v>
                </c:pt>
                <c:pt idx="645">
                  <c:v>0.75505199999999995</c:v>
                </c:pt>
                <c:pt idx="646">
                  <c:v>0.745313</c:v>
                </c:pt>
                <c:pt idx="647">
                  <c:v>0.77112400000000003</c:v>
                </c:pt>
                <c:pt idx="648">
                  <c:v>0.75805299999999998</c:v>
                </c:pt>
                <c:pt idx="649">
                  <c:v>0.75384600000000002</c:v>
                </c:pt>
                <c:pt idx="650">
                  <c:v>0.732935</c:v>
                </c:pt>
                <c:pt idx="651">
                  <c:v>0.759162</c:v>
                </c:pt>
                <c:pt idx="652">
                  <c:v>0.75531899999999996</c:v>
                </c:pt>
                <c:pt idx="653">
                  <c:v>0.74796600000000002</c:v>
                </c:pt>
                <c:pt idx="654">
                  <c:v>0.74955000000000005</c:v>
                </c:pt>
                <c:pt idx="655">
                  <c:v>0.75262200000000001</c:v>
                </c:pt>
                <c:pt idx="656">
                  <c:v>0.75164600000000004</c:v>
                </c:pt>
                <c:pt idx="657">
                  <c:v>0.75913200000000003</c:v>
                </c:pt>
                <c:pt idx="658">
                  <c:v>0.777694</c:v>
                </c:pt>
                <c:pt idx="659">
                  <c:v>0.77254199999999995</c:v>
                </c:pt>
                <c:pt idx="660">
                  <c:v>0.77369399999999999</c:v>
                </c:pt>
                <c:pt idx="661">
                  <c:v>0.74156699999999998</c:v>
                </c:pt>
                <c:pt idx="662">
                  <c:v>0.76727900000000004</c:v>
                </c:pt>
                <c:pt idx="663">
                  <c:v>0.73836800000000002</c:v>
                </c:pt>
                <c:pt idx="664">
                  <c:v>0.74859600000000004</c:v>
                </c:pt>
                <c:pt idx="665">
                  <c:v>0.75525799999999998</c:v>
                </c:pt>
                <c:pt idx="666">
                  <c:v>0.76418399999999997</c:v>
                </c:pt>
                <c:pt idx="667">
                  <c:v>0.76448099999999997</c:v>
                </c:pt>
                <c:pt idx="668">
                  <c:v>0.76740699999999995</c:v>
                </c:pt>
                <c:pt idx="669">
                  <c:v>0.73589700000000002</c:v>
                </c:pt>
                <c:pt idx="670">
                  <c:v>0.75846400000000003</c:v>
                </c:pt>
                <c:pt idx="671">
                  <c:v>0.74317800000000001</c:v>
                </c:pt>
                <c:pt idx="672">
                  <c:v>0.77826899999999999</c:v>
                </c:pt>
                <c:pt idx="673">
                  <c:v>0.76203900000000002</c:v>
                </c:pt>
                <c:pt idx="674">
                  <c:v>0.751892</c:v>
                </c:pt>
                <c:pt idx="675">
                  <c:v>0.77052200000000004</c:v>
                </c:pt>
                <c:pt idx="676">
                  <c:v>0.76684799999999997</c:v>
                </c:pt>
                <c:pt idx="677">
                  <c:v>0.76496399999999998</c:v>
                </c:pt>
                <c:pt idx="678">
                  <c:v>0.78422099999999995</c:v>
                </c:pt>
                <c:pt idx="679">
                  <c:v>0.75982000000000005</c:v>
                </c:pt>
                <c:pt idx="680">
                  <c:v>0.74524199999999996</c:v>
                </c:pt>
                <c:pt idx="681">
                  <c:v>0.76311899999999999</c:v>
                </c:pt>
                <c:pt idx="682">
                  <c:v>0.74619400000000002</c:v>
                </c:pt>
                <c:pt idx="683">
                  <c:v>0.76948899999999998</c:v>
                </c:pt>
                <c:pt idx="684">
                  <c:v>0.78238700000000005</c:v>
                </c:pt>
                <c:pt idx="685">
                  <c:v>0.76499099999999998</c:v>
                </c:pt>
                <c:pt idx="686">
                  <c:v>0.72854799999999997</c:v>
                </c:pt>
                <c:pt idx="687">
                  <c:v>0.77578000000000003</c:v>
                </c:pt>
                <c:pt idx="688">
                  <c:v>0.73832799999999998</c:v>
                </c:pt>
                <c:pt idx="689">
                  <c:v>0.75907500000000006</c:v>
                </c:pt>
                <c:pt idx="690">
                  <c:v>0.74568999999999996</c:v>
                </c:pt>
                <c:pt idx="691">
                  <c:v>0.76256999999999997</c:v>
                </c:pt>
                <c:pt idx="692">
                  <c:v>0.73636400000000002</c:v>
                </c:pt>
                <c:pt idx="693">
                  <c:v>0.76175400000000004</c:v>
                </c:pt>
                <c:pt idx="694">
                  <c:v>0.74709999999999999</c:v>
                </c:pt>
                <c:pt idx="695">
                  <c:v>0.76083800000000001</c:v>
                </c:pt>
                <c:pt idx="696">
                  <c:v>0.75043800000000005</c:v>
                </c:pt>
                <c:pt idx="697">
                  <c:v>0.75842100000000001</c:v>
                </c:pt>
                <c:pt idx="698">
                  <c:v>0.75638300000000003</c:v>
                </c:pt>
                <c:pt idx="699">
                  <c:v>0.75282700000000002</c:v>
                </c:pt>
                <c:pt idx="700">
                  <c:v>0.76794200000000001</c:v>
                </c:pt>
                <c:pt idx="701">
                  <c:v>0.74957300000000004</c:v>
                </c:pt>
                <c:pt idx="702">
                  <c:v>0.74429299999999998</c:v>
                </c:pt>
                <c:pt idx="703">
                  <c:v>0.759826</c:v>
                </c:pt>
                <c:pt idx="704">
                  <c:v>0.73795500000000003</c:v>
                </c:pt>
                <c:pt idx="705">
                  <c:v>0.75996399999999997</c:v>
                </c:pt>
                <c:pt idx="706">
                  <c:v>0.76910100000000003</c:v>
                </c:pt>
                <c:pt idx="707">
                  <c:v>0.77722199999999997</c:v>
                </c:pt>
                <c:pt idx="708">
                  <c:v>0.77094499999999999</c:v>
                </c:pt>
                <c:pt idx="709">
                  <c:v>0.77042999999999995</c:v>
                </c:pt>
                <c:pt idx="710">
                  <c:v>0.73534299999999997</c:v>
                </c:pt>
                <c:pt idx="711">
                  <c:v>0.751884</c:v>
                </c:pt>
                <c:pt idx="712">
                  <c:v>0.76510800000000001</c:v>
                </c:pt>
                <c:pt idx="713">
                  <c:v>0.75862099999999999</c:v>
                </c:pt>
                <c:pt idx="714">
                  <c:v>0.75192300000000001</c:v>
                </c:pt>
                <c:pt idx="715">
                  <c:v>0.75631800000000005</c:v>
                </c:pt>
                <c:pt idx="716">
                  <c:v>0.77996299999999996</c:v>
                </c:pt>
                <c:pt idx="717">
                  <c:v>0.75509099999999996</c:v>
                </c:pt>
                <c:pt idx="718">
                  <c:v>0.76141599999999998</c:v>
                </c:pt>
                <c:pt idx="719">
                  <c:v>0.74957399999999996</c:v>
                </c:pt>
                <c:pt idx="720">
                  <c:v>0.73629800000000001</c:v>
                </c:pt>
                <c:pt idx="721">
                  <c:v>0.75279700000000005</c:v>
                </c:pt>
                <c:pt idx="722">
                  <c:v>0.755382</c:v>
                </c:pt>
                <c:pt idx="723">
                  <c:v>0.76134299999999999</c:v>
                </c:pt>
                <c:pt idx="724">
                  <c:v>0.77638099999999999</c:v>
                </c:pt>
                <c:pt idx="725">
                  <c:v>0.75760300000000003</c:v>
                </c:pt>
                <c:pt idx="726">
                  <c:v>0.76759299999999997</c:v>
                </c:pt>
                <c:pt idx="727">
                  <c:v>0.75226499999999996</c:v>
                </c:pt>
                <c:pt idx="728">
                  <c:v>0.75271699999999997</c:v>
                </c:pt>
                <c:pt idx="729">
                  <c:v>0.76702700000000001</c:v>
                </c:pt>
                <c:pt idx="730">
                  <c:v>0.74560800000000005</c:v>
                </c:pt>
                <c:pt idx="731">
                  <c:v>0.77317499999999995</c:v>
                </c:pt>
                <c:pt idx="732">
                  <c:v>0.74369600000000002</c:v>
                </c:pt>
                <c:pt idx="733">
                  <c:v>0.74137399999999998</c:v>
                </c:pt>
                <c:pt idx="734">
                  <c:v>0.767621</c:v>
                </c:pt>
                <c:pt idx="735">
                  <c:v>0.75644599999999995</c:v>
                </c:pt>
                <c:pt idx="736">
                  <c:v>0.74946599999999997</c:v>
                </c:pt>
                <c:pt idx="737">
                  <c:v>0.74329699999999999</c:v>
                </c:pt>
                <c:pt idx="738">
                  <c:v>0.75755399999999995</c:v>
                </c:pt>
                <c:pt idx="739">
                  <c:v>0.765517</c:v>
                </c:pt>
                <c:pt idx="740">
                  <c:v>0.76410299999999998</c:v>
                </c:pt>
                <c:pt idx="741">
                  <c:v>0.752332</c:v>
                </c:pt>
                <c:pt idx="742">
                  <c:v>0.77397800000000005</c:v>
                </c:pt>
                <c:pt idx="743">
                  <c:v>0.76414400000000005</c:v>
                </c:pt>
                <c:pt idx="744">
                  <c:v>0.75557600000000003</c:v>
                </c:pt>
                <c:pt idx="745">
                  <c:v>0.73150899999999996</c:v>
                </c:pt>
                <c:pt idx="746">
                  <c:v>0.74190100000000003</c:v>
                </c:pt>
                <c:pt idx="747">
                  <c:v>0.76642900000000003</c:v>
                </c:pt>
                <c:pt idx="748">
                  <c:v>0.77186399999999999</c:v>
                </c:pt>
                <c:pt idx="749">
                  <c:v>0.75827299999999997</c:v>
                </c:pt>
                <c:pt idx="750">
                  <c:v>0.767204</c:v>
                </c:pt>
                <c:pt idx="751">
                  <c:v>0.77679200000000004</c:v>
                </c:pt>
                <c:pt idx="752">
                  <c:v>0.74201399999999995</c:v>
                </c:pt>
                <c:pt idx="753">
                  <c:v>0.74395800000000001</c:v>
                </c:pt>
                <c:pt idx="754">
                  <c:v>0.74982400000000005</c:v>
                </c:pt>
                <c:pt idx="755">
                  <c:v>0.76021700000000003</c:v>
                </c:pt>
                <c:pt idx="756">
                  <c:v>0.75324899999999995</c:v>
                </c:pt>
                <c:pt idx="757">
                  <c:v>0.76042799999999999</c:v>
                </c:pt>
                <c:pt idx="758">
                  <c:v>0.74168100000000003</c:v>
                </c:pt>
                <c:pt idx="759">
                  <c:v>0.79</c:v>
                </c:pt>
                <c:pt idx="760">
                  <c:v>0.751641</c:v>
                </c:pt>
                <c:pt idx="761">
                  <c:v>0.755575</c:v>
                </c:pt>
                <c:pt idx="762">
                  <c:v>0.76119099999999995</c:v>
                </c:pt>
                <c:pt idx="763">
                  <c:v>0.73724800000000001</c:v>
                </c:pt>
                <c:pt idx="764">
                  <c:v>0.75684799999999997</c:v>
                </c:pt>
                <c:pt idx="765">
                  <c:v>0.78259299999999998</c:v>
                </c:pt>
                <c:pt idx="766">
                  <c:v>0.75008799999999998</c:v>
                </c:pt>
                <c:pt idx="767">
                  <c:v>0.75711700000000004</c:v>
                </c:pt>
                <c:pt idx="768">
                  <c:v>0.748668</c:v>
                </c:pt>
                <c:pt idx="769">
                  <c:v>0.79158300000000004</c:v>
                </c:pt>
                <c:pt idx="770">
                  <c:v>0.75231300000000001</c:v>
                </c:pt>
                <c:pt idx="771">
                  <c:v>0.75837699999999997</c:v>
                </c:pt>
                <c:pt idx="772">
                  <c:v>0.75243099999999996</c:v>
                </c:pt>
                <c:pt idx="773">
                  <c:v>0.76860300000000004</c:v>
                </c:pt>
                <c:pt idx="774">
                  <c:v>0.76087700000000003</c:v>
                </c:pt>
                <c:pt idx="775">
                  <c:v>0.75278699999999998</c:v>
                </c:pt>
                <c:pt idx="776">
                  <c:v>0.74207699999999999</c:v>
                </c:pt>
                <c:pt idx="777">
                  <c:v>0.76208200000000004</c:v>
                </c:pt>
                <c:pt idx="778">
                  <c:v>0.76035699999999995</c:v>
                </c:pt>
                <c:pt idx="779">
                  <c:v>0.74816800000000006</c:v>
                </c:pt>
                <c:pt idx="780">
                  <c:v>0.73175699999999999</c:v>
                </c:pt>
                <c:pt idx="781">
                  <c:v>0.77204499999999998</c:v>
                </c:pt>
                <c:pt idx="782">
                  <c:v>0.750444</c:v>
                </c:pt>
                <c:pt idx="783">
                  <c:v>0.732881</c:v>
                </c:pt>
                <c:pt idx="784">
                  <c:v>0.77012499999999995</c:v>
                </c:pt>
                <c:pt idx="785">
                  <c:v>0.74737799999999999</c:v>
                </c:pt>
                <c:pt idx="786">
                  <c:v>0.75209099999999995</c:v>
                </c:pt>
                <c:pt idx="787">
                  <c:v>0.71349200000000002</c:v>
                </c:pt>
                <c:pt idx="788">
                  <c:v>0.75982499999999997</c:v>
                </c:pt>
                <c:pt idx="789">
                  <c:v>0.76</c:v>
                </c:pt>
                <c:pt idx="790">
                  <c:v>0.76819899999999997</c:v>
                </c:pt>
                <c:pt idx="791">
                  <c:v>0.75363599999999997</c:v>
                </c:pt>
                <c:pt idx="792">
                  <c:v>0.74619599999999997</c:v>
                </c:pt>
                <c:pt idx="793">
                  <c:v>0.75923200000000002</c:v>
                </c:pt>
                <c:pt idx="794">
                  <c:v>0.76338799999999996</c:v>
                </c:pt>
                <c:pt idx="795">
                  <c:v>0.76256900000000005</c:v>
                </c:pt>
                <c:pt idx="796">
                  <c:v>0.77166100000000004</c:v>
                </c:pt>
                <c:pt idx="797">
                  <c:v>0.76797899999999997</c:v>
                </c:pt>
                <c:pt idx="798">
                  <c:v>0.780586</c:v>
                </c:pt>
                <c:pt idx="799">
                  <c:v>0.75403500000000001</c:v>
                </c:pt>
                <c:pt idx="800">
                  <c:v>0.73989899999999997</c:v>
                </c:pt>
                <c:pt idx="801">
                  <c:v>0.75310299999999997</c:v>
                </c:pt>
                <c:pt idx="802">
                  <c:v>0.76355499999999998</c:v>
                </c:pt>
                <c:pt idx="803">
                  <c:v>0.75016799999999995</c:v>
                </c:pt>
                <c:pt idx="804">
                  <c:v>0.77779900000000002</c:v>
                </c:pt>
                <c:pt idx="805">
                  <c:v>0.74556500000000003</c:v>
                </c:pt>
                <c:pt idx="806">
                  <c:v>0.76629999999999998</c:v>
                </c:pt>
                <c:pt idx="807">
                  <c:v>0.75628399999999996</c:v>
                </c:pt>
                <c:pt idx="808">
                  <c:v>0.76660600000000001</c:v>
                </c:pt>
                <c:pt idx="809">
                  <c:v>0.74922</c:v>
                </c:pt>
                <c:pt idx="810">
                  <c:v>0.74947200000000003</c:v>
                </c:pt>
                <c:pt idx="811">
                  <c:v>0.74368400000000001</c:v>
                </c:pt>
                <c:pt idx="812">
                  <c:v>0.77101399999999998</c:v>
                </c:pt>
                <c:pt idx="813">
                  <c:v>0.77230200000000004</c:v>
                </c:pt>
                <c:pt idx="814">
                  <c:v>0.74615399999999998</c:v>
                </c:pt>
                <c:pt idx="815">
                  <c:v>0.75659100000000001</c:v>
                </c:pt>
                <c:pt idx="816">
                  <c:v>0.76899099999999998</c:v>
                </c:pt>
                <c:pt idx="817">
                  <c:v>0.75716799999999995</c:v>
                </c:pt>
                <c:pt idx="818">
                  <c:v>0.76410299999999998</c:v>
                </c:pt>
                <c:pt idx="819">
                  <c:v>0.76702700000000001</c:v>
                </c:pt>
                <c:pt idx="820">
                  <c:v>0.779887</c:v>
                </c:pt>
                <c:pt idx="821">
                  <c:v>0.76397099999999996</c:v>
                </c:pt>
                <c:pt idx="822">
                  <c:v>0.76564699999999997</c:v>
                </c:pt>
                <c:pt idx="823">
                  <c:v>0.764154</c:v>
                </c:pt>
                <c:pt idx="824">
                  <c:v>0.75721799999999995</c:v>
                </c:pt>
                <c:pt idx="825">
                  <c:v>0.76783699999999999</c:v>
                </c:pt>
                <c:pt idx="826">
                  <c:v>0.74479200000000001</c:v>
                </c:pt>
                <c:pt idx="827">
                  <c:v>0.74554600000000004</c:v>
                </c:pt>
                <c:pt idx="828">
                  <c:v>0.73475299999999999</c:v>
                </c:pt>
                <c:pt idx="829">
                  <c:v>0.80019799999999996</c:v>
                </c:pt>
                <c:pt idx="830">
                  <c:v>0.76859200000000005</c:v>
                </c:pt>
                <c:pt idx="831">
                  <c:v>0.76877300000000004</c:v>
                </c:pt>
                <c:pt idx="832">
                  <c:v>0.76414400000000005</c:v>
                </c:pt>
                <c:pt idx="833">
                  <c:v>0.75508500000000001</c:v>
                </c:pt>
                <c:pt idx="834">
                  <c:v>0.76258899999999996</c:v>
                </c:pt>
                <c:pt idx="835">
                  <c:v>0.75067799999999996</c:v>
                </c:pt>
                <c:pt idx="836">
                  <c:v>0.77541599999999999</c:v>
                </c:pt>
                <c:pt idx="837">
                  <c:v>0.75421099999999996</c:v>
                </c:pt>
                <c:pt idx="838">
                  <c:v>0.73743700000000001</c:v>
                </c:pt>
                <c:pt idx="839">
                  <c:v>0.752166</c:v>
                </c:pt>
                <c:pt idx="840">
                  <c:v>0.75119899999999995</c:v>
                </c:pt>
                <c:pt idx="841">
                  <c:v>0.75486699999999995</c:v>
                </c:pt>
                <c:pt idx="842">
                  <c:v>0.74178100000000002</c:v>
                </c:pt>
                <c:pt idx="843">
                  <c:v>0.71713300000000002</c:v>
                </c:pt>
                <c:pt idx="844">
                  <c:v>0.77038399999999996</c:v>
                </c:pt>
                <c:pt idx="845">
                  <c:v>0.75622800000000001</c:v>
                </c:pt>
                <c:pt idx="846">
                  <c:v>0.74691399999999997</c:v>
                </c:pt>
                <c:pt idx="847">
                  <c:v>0.74160999999999999</c:v>
                </c:pt>
                <c:pt idx="848">
                  <c:v>0.75408299999999995</c:v>
                </c:pt>
                <c:pt idx="849">
                  <c:v>0.74725699999999995</c:v>
                </c:pt>
                <c:pt idx="850">
                  <c:v>0.74817999999999996</c:v>
                </c:pt>
                <c:pt idx="851">
                  <c:v>0.74081600000000003</c:v>
                </c:pt>
                <c:pt idx="852">
                  <c:v>0.77229599999999998</c:v>
                </c:pt>
                <c:pt idx="853">
                  <c:v>0.76327999999999996</c:v>
                </c:pt>
                <c:pt idx="854">
                  <c:v>0.758409</c:v>
                </c:pt>
                <c:pt idx="855">
                  <c:v>0.73982099999999995</c:v>
                </c:pt>
                <c:pt idx="856">
                  <c:v>0.74634100000000003</c:v>
                </c:pt>
                <c:pt idx="857">
                  <c:v>0.76990700000000001</c:v>
                </c:pt>
                <c:pt idx="858">
                  <c:v>0.75095299999999998</c:v>
                </c:pt>
                <c:pt idx="859">
                  <c:v>0.74792000000000003</c:v>
                </c:pt>
                <c:pt idx="860">
                  <c:v>0.73549500000000001</c:v>
                </c:pt>
                <c:pt idx="861">
                  <c:v>0.76511600000000002</c:v>
                </c:pt>
                <c:pt idx="862">
                  <c:v>0.75237299999999996</c:v>
                </c:pt>
                <c:pt idx="863">
                  <c:v>0.75095699999999999</c:v>
                </c:pt>
                <c:pt idx="864">
                  <c:v>0.75698699999999997</c:v>
                </c:pt>
                <c:pt idx="865">
                  <c:v>0.74448199999999998</c:v>
                </c:pt>
                <c:pt idx="866">
                  <c:v>0.74256100000000003</c:v>
                </c:pt>
                <c:pt idx="867">
                  <c:v>0.77542500000000003</c:v>
                </c:pt>
                <c:pt idx="868">
                  <c:v>0.76029100000000005</c:v>
                </c:pt>
                <c:pt idx="869">
                  <c:v>0.74850099999999997</c:v>
                </c:pt>
                <c:pt idx="870">
                  <c:v>0.75734299999999999</c:v>
                </c:pt>
                <c:pt idx="871">
                  <c:v>0.74974099999999999</c:v>
                </c:pt>
                <c:pt idx="872">
                  <c:v>0.74075299999999999</c:v>
                </c:pt>
                <c:pt idx="873">
                  <c:v>0.74955799999999995</c:v>
                </c:pt>
                <c:pt idx="874">
                  <c:v>0.74182400000000004</c:v>
                </c:pt>
                <c:pt idx="875">
                  <c:v>0.76586299999999996</c:v>
                </c:pt>
                <c:pt idx="876">
                  <c:v>0.75536300000000001</c:v>
                </c:pt>
                <c:pt idx="877">
                  <c:v>0.770764</c:v>
                </c:pt>
                <c:pt idx="878">
                  <c:v>0.76373599999999997</c:v>
                </c:pt>
                <c:pt idx="879">
                  <c:v>0.75944100000000003</c:v>
                </c:pt>
                <c:pt idx="880">
                  <c:v>0.77232500000000004</c:v>
                </c:pt>
                <c:pt idx="881">
                  <c:v>0.76478100000000004</c:v>
                </c:pt>
                <c:pt idx="882">
                  <c:v>0.74280900000000005</c:v>
                </c:pt>
                <c:pt idx="883">
                  <c:v>0.74836999999999998</c:v>
                </c:pt>
                <c:pt idx="884">
                  <c:v>0.77304200000000001</c:v>
                </c:pt>
                <c:pt idx="885">
                  <c:v>0.74824599999999997</c:v>
                </c:pt>
                <c:pt idx="886">
                  <c:v>0.76321600000000001</c:v>
                </c:pt>
                <c:pt idx="887">
                  <c:v>0.76539199999999996</c:v>
                </c:pt>
                <c:pt idx="888">
                  <c:v>0.72916700000000001</c:v>
                </c:pt>
                <c:pt idx="889">
                  <c:v>0.76611700000000005</c:v>
                </c:pt>
                <c:pt idx="890">
                  <c:v>0.75088999999999995</c:v>
                </c:pt>
                <c:pt idx="891">
                  <c:v>0.75522100000000003</c:v>
                </c:pt>
                <c:pt idx="892">
                  <c:v>0.73411400000000004</c:v>
                </c:pt>
                <c:pt idx="893">
                  <c:v>0.74922</c:v>
                </c:pt>
                <c:pt idx="894">
                  <c:v>0.74366699999999997</c:v>
                </c:pt>
                <c:pt idx="895">
                  <c:v>0.76354200000000005</c:v>
                </c:pt>
                <c:pt idx="896">
                  <c:v>0.74904300000000001</c:v>
                </c:pt>
                <c:pt idx="897">
                  <c:v>0.78007599999999999</c:v>
                </c:pt>
                <c:pt idx="898">
                  <c:v>0.74717299999999998</c:v>
                </c:pt>
                <c:pt idx="899">
                  <c:v>0.76852500000000001</c:v>
                </c:pt>
                <c:pt idx="900">
                  <c:v>0.75572899999999998</c:v>
                </c:pt>
                <c:pt idx="901">
                  <c:v>0.74753499999999995</c:v>
                </c:pt>
                <c:pt idx="902">
                  <c:v>0.75534199999999996</c:v>
                </c:pt>
                <c:pt idx="903">
                  <c:v>0.76985300000000001</c:v>
                </c:pt>
                <c:pt idx="904">
                  <c:v>0.77504600000000001</c:v>
                </c:pt>
                <c:pt idx="905">
                  <c:v>0.77762900000000001</c:v>
                </c:pt>
                <c:pt idx="906">
                  <c:v>0.739062</c:v>
                </c:pt>
                <c:pt idx="907">
                  <c:v>0.76323300000000005</c:v>
                </c:pt>
                <c:pt idx="908">
                  <c:v>0.761243</c:v>
                </c:pt>
                <c:pt idx="909">
                  <c:v>0.74559600000000004</c:v>
                </c:pt>
                <c:pt idx="910">
                  <c:v>0.75925299999999996</c:v>
                </c:pt>
                <c:pt idx="911">
                  <c:v>0.75830200000000003</c:v>
                </c:pt>
                <c:pt idx="912">
                  <c:v>0.76185400000000003</c:v>
                </c:pt>
                <c:pt idx="913">
                  <c:v>0.74680500000000005</c:v>
                </c:pt>
                <c:pt idx="914">
                  <c:v>0.75104199999999999</c:v>
                </c:pt>
                <c:pt idx="915">
                  <c:v>0.75406899999999999</c:v>
                </c:pt>
                <c:pt idx="916">
                  <c:v>0.75724400000000003</c:v>
                </c:pt>
                <c:pt idx="917">
                  <c:v>0.76214800000000005</c:v>
                </c:pt>
                <c:pt idx="918">
                  <c:v>0.75543899999999997</c:v>
                </c:pt>
                <c:pt idx="919">
                  <c:v>0.74444399999999999</c:v>
                </c:pt>
                <c:pt idx="920">
                  <c:v>0.75559600000000005</c:v>
                </c:pt>
                <c:pt idx="921">
                  <c:v>0.76302400000000004</c:v>
                </c:pt>
                <c:pt idx="922">
                  <c:v>0.75535699999999995</c:v>
                </c:pt>
                <c:pt idx="923">
                  <c:v>0.77296799999999999</c:v>
                </c:pt>
                <c:pt idx="924">
                  <c:v>0.77189200000000002</c:v>
                </c:pt>
                <c:pt idx="925">
                  <c:v>0.75300400000000001</c:v>
                </c:pt>
                <c:pt idx="926">
                  <c:v>0.77859800000000001</c:v>
                </c:pt>
                <c:pt idx="927">
                  <c:v>0.76702300000000001</c:v>
                </c:pt>
                <c:pt idx="928">
                  <c:v>0.74809000000000003</c:v>
                </c:pt>
                <c:pt idx="929">
                  <c:v>0.75318799999999997</c:v>
                </c:pt>
                <c:pt idx="930">
                  <c:v>0.75899300000000003</c:v>
                </c:pt>
                <c:pt idx="931">
                  <c:v>0.74919800000000003</c:v>
                </c:pt>
                <c:pt idx="932">
                  <c:v>0.743286</c:v>
                </c:pt>
                <c:pt idx="933">
                  <c:v>0.75650600000000001</c:v>
                </c:pt>
                <c:pt idx="934">
                  <c:v>0.75509499999999996</c:v>
                </c:pt>
                <c:pt idx="935">
                  <c:v>0.74113600000000002</c:v>
                </c:pt>
                <c:pt idx="936">
                  <c:v>0.74075999999999997</c:v>
                </c:pt>
                <c:pt idx="937">
                  <c:v>0.78176800000000002</c:v>
                </c:pt>
                <c:pt idx="938">
                  <c:v>0.76726300000000003</c:v>
                </c:pt>
                <c:pt idx="939">
                  <c:v>0.761181</c:v>
                </c:pt>
                <c:pt idx="940">
                  <c:v>0.73379099999999997</c:v>
                </c:pt>
                <c:pt idx="941">
                  <c:v>0.73517600000000005</c:v>
                </c:pt>
                <c:pt idx="942">
                  <c:v>0.76642200000000005</c:v>
                </c:pt>
                <c:pt idx="943">
                  <c:v>0.76230399999999998</c:v>
                </c:pt>
                <c:pt idx="944">
                  <c:v>0.81550999999999996</c:v>
                </c:pt>
                <c:pt idx="945">
                  <c:v>0.75448199999999999</c:v>
                </c:pt>
                <c:pt idx="946">
                  <c:v>0.76585400000000003</c:v>
                </c:pt>
                <c:pt idx="947">
                  <c:v>0.77630200000000005</c:v>
                </c:pt>
                <c:pt idx="948">
                  <c:v>0.75561500000000004</c:v>
                </c:pt>
                <c:pt idx="949">
                  <c:v>0.75515500000000002</c:v>
                </c:pt>
                <c:pt idx="950">
                  <c:v>0.76254500000000003</c:v>
                </c:pt>
                <c:pt idx="951">
                  <c:v>0.74788699999999997</c:v>
                </c:pt>
                <c:pt idx="952">
                  <c:v>0.73442300000000005</c:v>
                </c:pt>
                <c:pt idx="953">
                  <c:v>0.764791</c:v>
                </c:pt>
                <c:pt idx="954">
                  <c:v>0.76654500000000003</c:v>
                </c:pt>
                <c:pt idx="955">
                  <c:v>0.742456</c:v>
                </c:pt>
                <c:pt idx="956">
                  <c:v>0.75277300000000003</c:v>
                </c:pt>
                <c:pt idx="957">
                  <c:v>0.75282099999999996</c:v>
                </c:pt>
                <c:pt idx="958">
                  <c:v>0.77227199999999996</c:v>
                </c:pt>
                <c:pt idx="959">
                  <c:v>0.74216000000000004</c:v>
                </c:pt>
                <c:pt idx="960">
                  <c:v>0.76332699999999998</c:v>
                </c:pt>
                <c:pt idx="961">
                  <c:v>0.75406399999999996</c:v>
                </c:pt>
                <c:pt idx="962">
                  <c:v>0.74965000000000004</c:v>
                </c:pt>
                <c:pt idx="963">
                  <c:v>0.77669699999999997</c:v>
                </c:pt>
                <c:pt idx="964">
                  <c:v>0.75143899999999997</c:v>
                </c:pt>
                <c:pt idx="965">
                  <c:v>0.78754800000000003</c:v>
                </c:pt>
                <c:pt idx="966">
                  <c:v>0.74528300000000003</c:v>
                </c:pt>
                <c:pt idx="967">
                  <c:v>0.75714300000000001</c:v>
                </c:pt>
                <c:pt idx="968">
                  <c:v>0.77966400000000002</c:v>
                </c:pt>
                <c:pt idx="969">
                  <c:v>0.73170299999999999</c:v>
                </c:pt>
                <c:pt idx="970">
                  <c:v>0.76209400000000005</c:v>
                </c:pt>
                <c:pt idx="971">
                  <c:v>0.75883400000000001</c:v>
                </c:pt>
                <c:pt idx="972">
                  <c:v>0.76254500000000003</c:v>
                </c:pt>
                <c:pt idx="973">
                  <c:v>0.75226000000000004</c:v>
                </c:pt>
                <c:pt idx="974">
                  <c:v>0.75594399999999995</c:v>
                </c:pt>
                <c:pt idx="975">
                  <c:v>0.78555299999999995</c:v>
                </c:pt>
                <c:pt idx="976">
                  <c:v>0.75608500000000001</c:v>
                </c:pt>
                <c:pt idx="977">
                  <c:v>0.75996600000000003</c:v>
                </c:pt>
                <c:pt idx="978">
                  <c:v>0.74459500000000001</c:v>
                </c:pt>
                <c:pt idx="979">
                  <c:v>0.768702</c:v>
                </c:pt>
                <c:pt idx="980">
                  <c:v>0.75575199999999998</c:v>
                </c:pt>
                <c:pt idx="981">
                  <c:v>0.75582300000000002</c:v>
                </c:pt>
                <c:pt idx="982">
                  <c:v>0.73835399999999995</c:v>
                </c:pt>
                <c:pt idx="983">
                  <c:v>0.76211300000000004</c:v>
                </c:pt>
                <c:pt idx="984">
                  <c:v>0.760799</c:v>
                </c:pt>
                <c:pt idx="985">
                  <c:v>0.75338099999999997</c:v>
                </c:pt>
                <c:pt idx="986">
                  <c:v>0.74551699999999999</c:v>
                </c:pt>
                <c:pt idx="987">
                  <c:v>0.76769500000000002</c:v>
                </c:pt>
                <c:pt idx="988">
                  <c:v>0.74721300000000002</c:v>
                </c:pt>
                <c:pt idx="989">
                  <c:v>0.752135</c:v>
                </c:pt>
                <c:pt idx="990">
                  <c:v>0.74814199999999997</c:v>
                </c:pt>
                <c:pt idx="991">
                  <c:v>0.76548000000000005</c:v>
                </c:pt>
                <c:pt idx="992">
                  <c:v>0.74423099999999998</c:v>
                </c:pt>
                <c:pt idx="993">
                  <c:v>0.74570899999999996</c:v>
                </c:pt>
                <c:pt idx="994">
                  <c:v>0.76245700000000005</c:v>
                </c:pt>
                <c:pt idx="995">
                  <c:v>0.752834</c:v>
                </c:pt>
                <c:pt idx="996">
                  <c:v>0.75026000000000004</c:v>
                </c:pt>
                <c:pt idx="997">
                  <c:v>0.76236599999999999</c:v>
                </c:pt>
                <c:pt idx="998">
                  <c:v>0.74772700000000003</c:v>
                </c:pt>
                <c:pt idx="999">
                  <c:v>0.74193500000000001</c:v>
                </c:pt>
              </c:numCache>
            </c:numRef>
          </c:yVal>
          <c:smooth val="0"/>
          <c:extLst>
            <c:ext xmlns:c16="http://schemas.microsoft.com/office/drawing/2014/chart" uri="{C3380CC4-5D6E-409C-BE32-E72D297353CC}">
              <c16:uniqueId val="{00000001-660B-4ED5-B2AD-402E3A8A922C}"/>
            </c:ext>
          </c:extLst>
        </c:ser>
        <c:ser>
          <c:idx val="2"/>
          <c:order val="2"/>
          <c:tx>
            <c:v>Unresponsives</c:v>
          </c:tx>
          <c:spPr>
            <a:ln w="19050" cap="rnd">
              <a:noFill/>
              <a:round/>
            </a:ln>
            <a:effectLst/>
          </c:spPr>
          <c:marker>
            <c:symbol val="circle"/>
            <c:size val="5"/>
            <c:spPr>
              <a:solidFill>
                <a:schemeClr val="accent3"/>
              </a:solidFill>
              <a:ln w="9525">
                <a:solidFill>
                  <a:schemeClr val="accent3"/>
                </a:solidFill>
              </a:ln>
              <a:effectLst/>
            </c:spPr>
          </c:marker>
          <c:xVal>
            <c:numRef>
              <c:f>'Model 1.1 halfway'!$A$1003:$A$2002</c:f>
              <c:numCache>
                <c:formatCode>General</c:formatCode>
                <c:ptCount val="1000"/>
                <c:pt idx="0">
                  <c:v>100100</c:v>
                </c:pt>
                <c:pt idx="1">
                  <c:v>100200</c:v>
                </c:pt>
                <c:pt idx="2">
                  <c:v>100300</c:v>
                </c:pt>
                <c:pt idx="3">
                  <c:v>100400</c:v>
                </c:pt>
                <c:pt idx="4">
                  <c:v>100500</c:v>
                </c:pt>
                <c:pt idx="5">
                  <c:v>100600</c:v>
                </c:pt>
                <c:pt idx="6">
                  <c:v>100700</c:v>
                </c:pt>
                <c:pt idx="7">
                  <c:v>100800</c:v>
                </c:pt>
                <c:pt idx="8">
                  <c:v>100900</c:v>
                </c:pt>
                <c:pt idx="9">
                  <c:v>101000</c:v>
                </c:pt>
                <c:pt idx="10">
                  <c:v>101100</c:v>
                </c:pt>
                <c:pt idx="11">
                  <c:v>101200</c:v>
                </c:pt>
                <c:pt idx="12">
                  <c:v>101300</c:v>
                </c:pt>
                <c:pt idx="13">
                  <c:v>101400</c:v>
                </c:pt>
                <c:pt idx="14">
                  <c:v>101500</c:v>
                </c:pt>
                <c:pt idx="15">
                  <c:v>101600</c:v>
                </c:pt>
                <c:pt idx="16">
                  <c:v>101700</c:v>
                </c:pt>
                <c:pt idx="17">
                  <c:v>101800</c:v>
                </c:pt>
                <c:pt idx="18">
                  <c:v>101900</c:v>
                </c:pt>
                <c:pt idx="19">
                  <c:v>102000</c:v>
                </c:pt>
                <c:pt idx="20">
                  <c:v>102100</c:v>
                </c:pt>
                <c:pt idx="21">
                  <c:v>102200</c:v>
                </c:pt>
                <c:pt idx="22">
                  <c:v>102300</c:v>
                </c:pt>
                <c:pt idx="23">
                  <c:v>102400</c:v>
                </c:pt>
                <c:pt idx="24">
                  <c:v>102500</c:v>
                </c:pt>
                <c:pt idx="25">
                  <c:v>102600</c:v>
                </c:pt>
                <c:pt idx="26">
                  <c:v>102700</c:v>
                </c:pt>
                <c:pt idx="27">
                  <c:v>102800</c:v>
                </c:pt>
                <c:pt idx="28">
                  <c:v>102900</c:v>
                </c:pt>
                <c:pt idx="29">
                  <c:v>103000</c:v>
                </c:pt>
                <c:pt idx="30">
                  <c:v>103100</c:v>
                </c:pt>
                <c:pt idx="31">
                  <c:v>103200</c:v>
                </c:pt>
                <c:pt idx="32">
                  <c:v>103300</c:v>
                </c:pt>
                <c:pt idx="33">
                  <c:v>103400</c:v>
                </c:pt>
                <c:pt idx="34">
                  <c:v>103500</c:v>
                </c:pt>
                <c:pt idx="35">
                  <c:v>103600</c:v>
                </c:pt>
                <c:pt idx="36">
                  <c:v>103700</c:v>
                </c:pt>
                <c:pt idx="37">
                  <c:v>103800</c:v>
                </c:pt>
                <c:pt idx="38">
                  <c:v>103900</c:v>
                </c:pt>
                <c:pt idx="39">
                  <c:v>104000</c:v>
                </c:pt>
                <c:pt idx="40">
                  <c:v>104100</c:v>
                </c:pt>
                <c:pt idx="41">
                  <c:v>104200</c:v>
                </c:pt>
                <c:pt idx="42">
                  <c:v>104300</c:v>
                </c:pt>
                <c:pt idx="43">
                  <c:v>104400</c:v>
                </c:pt>
                <c:pt idx="44">
                  <c:v>104500</c:v>
                </c:pt>
                <c:pt idx="45">
                  <c:v>104600</c:v>
                </c:pt>
                <c:pt idx="46">
                  <c:v>104700</c:v>
                </c:pt>
                <c:pt idx="47">
                  <c:v>104800</c:v>
                </c:pt>
                <c:pt idx="48">
                  <c:v>104900</c:v>
                </c:pt>
                <c:pt idx="49">
                  <c:v>105000</c:v>
                </c:pt>
                <c:pt idx="50">
                  <c:v>105100</c:v>
                </c:pt>
                <c:pt idx="51">
                  <c:v>105200</c:v>
                </c:pt>
                <c:pt idx="52">
                  <c:v>105300</c:v>
                </c:pt>
                <c:pt idx="53">
                  <c:v>105400</c:v>
                </c:pt>
                <c:pt idx="54">
                  <c:v>105500</c:v>
                </c:pt>
                <c:pt idx="55">
                  <c:v>105600</c:v>
                </c:pt>
                <c:pt idx="56">
                  <c:v>105700</c:v>
                </c:pt>
                <c:pt idx="57">
                  <c:v>105800</c:v>
                </c:pt>
                <c:pt idx="58">
                  <c:v>105900</c:v>
                </c:pt>
                <c:pt idx="59">
                  <c:v>106000</c:v>
                </c:pt>
                <c:pt idx="60">
                  <c:v>106100</c:v>
                </c:pt>
                <c:pt idx="61">
                  <c:v>106200</c:v>
                </c:pt>
                <c:pt idx="62">
                  <c:v>106300</c:v>
                </c:pt>
                <c:pt idx="63">
                  <c:v>106400</c:v>
                </c:pt>
                <c:pt idx="64">
                  <c:v>106500</c:v>
                </c:pt>
                <c:pt idx="65">
                  <c:v>106600</c:v>
                </c:pt>
                <c:pt idx="66">
                  <c:v>106700</c:v>
                </c:pt>
                <c:pt idx="67">
                  <c:v>106800</c:v>
                </c:pt>
                <c:pt idx="68">
                  <c:v>106900</c:v>
                </c:pt>
                <c:pt idx="69">
                  <c:v>107000</c:v>
                </c:pt>
                <c:pt idx="70">
                  <c:v>107100</c:v>
                </c:pt>
                <c:pt idx="71">
                  <c:v>107200</c:v>
                </c:pt>
                <c:pt idx="72">
                  <c:v>107300</c:v>
                </c:pt>
                <c:pt idx="73">
                  <c:v>107400</c:v>
                </c:pt>
                <c:pt idx="74">
                  <c:v>107500</c:v>
                </c:pt>
                <c:pt idx="75">
                  <c:v>107600</c:v>
                </c:pt>
                <c:pt idx="76">
                  <c:v>107700</c:v>
                </c:pt>
                <c:pt idx="77">
                  <c:v>107800</c:v>
                </c:pt>
                <c:pt idx="78">
                  <c:v>107900</c:v>
                </c:pt>
                <c:pt idx="79">
                  <c:v>108000</c:v>
                </c:pt>
                <c:pt idx="80">
                  <c:v>108100</c:v>
                </c:pt>
                <c:pt idx="81">
                  <c:v>108200</c:v>
                </c:pt>
                <c:pt idx="82">
                  <c:v>108300</c:v>
                </c:pt>
                <c:pt idx="83">
                  <c:v>108400</c:v>
                </c:pt>
                <c:pt idx="84">
                  <c:v>108500</c:v>
                </c:pt>
                <c:pt idx="85">
                  <c:v>108600</c:v>
                </c:pt>
                <c:pt idx="86">
                  <c:v>108700</c:v>
                </c:pt>
                <c:pt idx="87">
                  <c:v>108800</c:v>
                </c:pt>
                <c:pt idx="88">
                  <c:v>108900</c:v>
                </c:pt>
                <c:pt idx="89">
                  <c:v>109000</c:v>
                </c:pt>
                <c:pt idx="90">
                  <c:v>109100</c:v>
                </c:pt>
                <c:pt idx="91">
                  <c:v>109200</c:v>
                </c:pt>
                <c:pt idx="92">
                  <c:v>109300</c:v>
                </c:pt>
                <c:pt idx="93">
                  <c:v>109400</c:v>
                </c:pt>
                <c:pt idx="94">
                  <c:v>109500</c:v>
                </c:pt>
                <c:pt idx="95">
                  <c:v>109600</c:v>
                </c:pt>
                <c:pt idx="96">
                  <c:v>109700</c:v>
                </c:pt>
                <c:pt idx="97">
                  <c:v>109800</c:v>
                </c:pt>
                <c:pt idx="98">
                  <c:v>109900</c:v>
                </c:pt>
                <c:pt idx="99">
                  <c:v>110000</c:v>
                </c:pt>
                <c:pt idx="100">
                  <c:v>110100</c:v>
                </c:pt>
                <c:pt idx="101">
                  <c:v>110200</c:v>
                </c:pt>
                <c:pt idx="102">
                  <c:v>110300</c:v>
                </c:pt>
                <c:pt idx="103">
                  <c:v>110400</c:v>
                </c:pt>
                <c:pt idx="104">
                  <c:v>110500</c:v>
                </c:pt>
                <c:pt idx="105">
                  <c:v>110600</c:v>
                </c:pt>
                <c:pt idx="106">
                  <c:v>110700</c:v>
                </c:pt>
                <c:pt idx="107">
                  <c:v>110800</c:v>
                </c:pt>
                <c:pt idx="108">
                  <c:v>110900</c:v>
                </c:pt>
                <c:pt idx="109">
                  <c:v>111000</c:v>
                </c:pt>
                <c:pt idx="110">
                  <c:v>111100</c:v>
                </c:pt>
                <c:pt idx="111">
                  <c:v>111200</c:v>
                </c:pt>
                <c:pt idx="112">
                  <c:v>111300</c:v>
                </c:pt>
                <c:pt idx="113">
                  <c:v>111400</c:v>
                </c:pt>
                <c:pt idx="114">
                  <c:v>111500</c:v>
                </c:pt>
                <c:pt idx="115">
                  <c:v>111600</c:v>
                </c:pt>
                <c:pt idx="116">
                  <c:v>111700</c:v>
                </c:pt>
                <c:pt idx="117">
                  <c:v>111800</c:v>
                </c:pt>
                <c:pt idx="118">
                  <c:v>111900</c:v>
                </c:pt>
                <c:pt idx="119">
                  <c:v>112000</c:v>
                </c:pt>
                <c:pt idx="120">
                  <c:v>112100</c:v>
                </c:pt>
                <c:pt idx="121">
                  <c:v>112200</c:v>
                </c:pt>
                <c:pt idx="122">
                  <c:v>112300</c:v>
                </c:pt>
                <c:pt idx="123">
                  <c:v>112400</c:v>
                </c:pt>
                <c:pt idx="124">
                  <c:v>112500</c:v>
                </c:pt>
                <c:pt idx="125">
                  <c:v>112600</c:v>
                </c:pt>
                <c:pt idx="126">
                  <c:v>112700</c:v>
                </c:pt>
                <c:pt idx="127">
                  <c:v>112800</c:v>
                </c:pt>
                <c:pt idx="128">
                  <c:v>112900</c:v>
                </c:pt>
                <c:pt idx="129">
                  <c:v>113000</c:v>
                </c:pt>
                <c:pt idx="130">
                  <c:v>113100</c:v>
                </c:pt>
                <c:pt idx="131">
                  <c:v>113200</c:v>
                </c:pt>
                <c:pt idx="132">
                  <c:v>113300</c:v>
                </c:pt>
                <c:pt idx="133">
                  <c:v>113400</c:v>
                </c:pt>
                <c:pt idx="134">
                  <c:v>113500</c:v>
                </c:pt>
                <c:pt idx="135">
                  <c:v>113600</c:v>
                </c:pt>
                <c:pt idx="136">
                  <c:v>113700</c:v>
                </c:pt>
                <c:pt idx="137">
                  <c:v>113800</c:v>
                </c:pt>
                <c:pt idx="138">
                  <c:v>113900</c:v>
                </c:pt>
                <c:pt idx="139">
                  <c:v>114000</c:v>
                </c:pt>
                <c:pt idx="140">
                  <c:v>114100</c:v>
                </c:pt>
                <c:pt idx="141">
                  <c:v>114200</c:v>
                </c:pt>
                <c:pt idx="142">
                  <c:v>114300</c:v>
                </c:pt>
                <c:pt idx="143">
                  <c:v>114400</c:v>
                </c:pt>
                <c:pt idx="144">
                  <c:v>114500</c:v>
                </c:pt>
                <c:pt idx="145">
                  <c:v>114600</c:v>
                </c:pt>
                <c:pt idx="146">
                  <c:v>114700</c:v>
                </c:pt>
                <c:pt idx="147">
                  <c:v>114800</c:v>
                </c:pt>
                <c:pt idx="148">
                  <c:v>114900</c:v>
                </c:pt>
                <c:pt idx="149">
                  <c:v>115000</c:v>
                </c:pt>
                <c:pt idx="150">
                  <c:v>115100</c:v>
                </c:pt>
                <c:pt idx="151">
                  <c:v>115200</c:v>
                </c:pt>
                <c:pt idx="152">
                  <c:v>115300</c:v>
                </c:pt>
                <c:pt idx="153">
                  <c:v>115400</c:v>
                </c:pt>
                <c:pt idx="154">
                  <c:v>115500</c:v>
                </c:pt>
                <c:pt idx="155">
                  <c:v>115600</c:v>
                </c:pt>
                <c:pt idx="156">
                  <c:v>115700</c:v>
                </c:pt>
                <c:pt idx="157">
                  <c:v>115800</c:v>
                </c:pt>
                <c:pt idx="158">
                  <c:v>115900</c:v>
                </c:pt>
                <c:pt idx="159">
                  <c:v>116000</c:v>
                </c:pt>
                <c:pt idx="160">
                  <c:v>116100</c:v>
                </c:pt>
                <c:pt idx="161">
                  <c:v>116200</c:v>
                </c:pt>
                <c:pt idx="162">
                  <c:v>116300</c:v>
                </c:pt>
                <c:pt idx="163">
                  <c:v>116400</c:v>
                </c:pt>
                <c:pt idx="164">
                  <c:v>116500</c:v>
                </c:pt>
                <c:pt idx="165">
                  <c:v>116600</c:v>
                </c:pt>
                <c:pt idx="166">
                  <c:v>116700</c:v>
                </c:pt>
                <c:pt idx="167">
                  <c:v>116800</c:v>
                </c:pt>
                <c:pt idx="168">
                  <c:v>116900</c:v>
                </c:pt>
                <c:pt idx="169">
                  <c:v>117000</c:v>
                </c:pt>
                <c:pt idx="170">
                  <c:v>117100</c:v>
                </c:pt>
                <c:pt idx="171">
                  <c:v>117200</c:v>
                </c:pt>
                <c:pt idx="172">
                  <c:v>117300</c:v>
                </c:pt>
                <c:pt idx="173">
                  <c:v>117400</c:v>
                </c:pt>
                <c:pt idx="174">
                  <c:v>117500</c:v>
                </c:pt>
                <c:pt idx="175">
                  <c:v>117600</c:v>
                </c:pt>
                <c:pt idx="176">
                  <c:v>117700</c:v>
                </c:pt>
                <c:pt idx="177">
                  <c:v>117800</c:v>
                </c:pt>
                <c:pt idx="178">
                  <c:v>117900</c:v>
                </c:pt>
                <c:pt idx="179">
                  <c:v>118000</c:v>
                </c:pt>
                <c:pt idx="180">
                  <c:v>118100</c:v>
                </c:pt>
                <c:pt idx="181">
                  <c:v>118200</c:v>
                </c:pt>
                <c:pt idx="182">
                  <c:v>118300</c:v>
                </c:pt>
                <c:pt idx="183">
                  <c:v>118400</c:v>
                </c:pt>
                <c:pt idx="184">
                  <c:v>118500</c:v>
                </c:pt>
                <c:pt idx="185">
                  <c:v>118600</c:v>
                </c:pt>
                <c:pt idx="186">
                  <c:v>118700</c:v>
                </c:pt>
                <c:pt idx="187">
                  <c:v>118800</c:v>
                </c:pt>
                <c:pt idx="188">
                  <c:v>118900</c:v>
                </c:pt>
                <c:pt idx="189">
                  <c:v>119000</c:v>
                </c:pt>
                <c:pt idx="190">
                  <c:v>119100</c:v>
                </c:pt>
                <c:pt idx="191">
                  <c:v>119200</c:v>
                </c:pt>
                <c:pt idx="192">
                  <c:v>119300</c:v>
                </c:pt>
                <c:pt idx="193">
                  <c:v>119400</c:v>
                </c:pt>
                <c:pt idx="194">
                  <c:v>119500</c:v>
                </c:pt>
                <c:pt idx="195">
                  <c:v>119600</c:v>
                </c:pt>
                <c:pt idx="196">
                  <c:v>119700</c:v>
                </c:pt>
                <c:pt idx="197">
                  <c:v>119800</c:v>
                </c:pt>
                <c:pt idx="198">
                  <c:v>119900</c:v>
                </c:pt>
                <c:pt idx="199">
                  <c:v>120000</c:v>
                </c:pt>
                <c:pt idx="200">
                  <c:v>120100</c:v>
                </c:pt>
                <c:pt idx="201">
                  <c:v>120200</c:v>
                </c:pt>
                <c:pt idx="202">
                  <c:v>120300</c:v>
                </c:pt>
                <c:pt idx="203">
                  <c:v>120400</c:v>
                </c:pt>
                <c:pt idx="204">
                  <c:v>120500</c:v>
                </c:pt>
                <c:pt idx="205">
                  <c:v>120600</c:v>
                </c:pt>
                <c:pt idx="206">
                  <c:v>120700</c:v>
                </c:pt>
                <c:pt idx="207">
                  <c:v>120800</c:v>
                </c:pt>
                <c:pt idx="208">
                  <c:v>120900</c:v>
                </c:pt>
                <c:pt idx="209">
                  <c:v>121000</c:v>
                </c:pt>
                <c:pt idx="210">
                  <c:v>121100</c:v>
                </c:pt>
                <c:pt idx="211">
                  <c:v>121200</c:v>
                </c:pt>
                <c:pt idx="212">
                  <c:v>121300</c:v>
                </c:pt>
                <c:pt idx="213">
                  <c:v>121400</c:v>
                </c:pt>
                <c:pt idx="214">
                  <c:v>121500</c:v>
                </c:pt>
                <c:pt idx="215">
                  <c:v>121600</c:v>
                </c:pt>
                <c:pt idx="216">
                  <c:v>121700</c:v>
                </c:pt>
                <c:pt idx="217">
                  <c:v>121800</c:v>
                </c:pt>
                <c:pt idx="218">
                  <c:v>121900</c:v>
                </c:pt>
                <c:pt idx="219">
                  <c:v>122000</c:v>
                </c:pt>
                <c:pt idx="220">
                  <c:v>122100</c:v>
                </c:pt>
                <c:pt idx="221">
                  <c:v>122200</c:v>
                </c:pt>
                <c:pt idx="222">
                  <c:v>122300</c:v>
                </c:pt>
                <c:pt idx="223">
                  <c:v>122400</c:v>
                </c:pt>
                <c:pt idx="224">
                  <c:v>122500</c:v>
                </c:pt>
                <c:pt idx="225">
                  <c:v>122600</c:v>
                </c:pt>
                <c:pt idx="226">
                  <c:v>122700</c:v>
                </c:pt>
                <c:pt idx="227">
                  <c:v>122800</c:v>
                </c:pt>
                <c:pt idx="228">
                  <c:v>122900</c:v>
                </c:pt>
                <c:pt idx="229">
                  <c:v>123000</c:v>
                </c:pt>
                <c:pt idx="230">
                  <c:v>123100</c:v>
                </c:pt>
                <c:pt idx="231">
                  <c:v>123200</c:v>
                </c:pt>
                <c:pt idx="232">
                  <c:v>123300</c:v>
                </c:pt>
                <c:pt idx="233">
                  <c:v>123400</c:v>
                </c:pt>
                <c:pt idx="234">
                  <c:v>123500</c:v>
                </c:pt>
                <c:pt idx="235">
                  <c:v>123600</c:v>
                </c:pt>
                <c:pt idx="236">
                  <c:v>123700</c:v>
                </c:pt>
                <c:pt idx="237">
                  <c:v>123800</c:v>
                </c:pt>
                <c:pt idx="238">
                  <c:v>123900</c:v>
                </c:pt>
                <c:pt idx="239">
                  <c:v>124000</c:v>
                </c:pt>
                <c:pt idx="240">
                  <c:v>124100</c:v>
                </c:pt>
                <c:pt idx="241">
                  <c:v>124200</c:v>
                </c:pt>
                <c:pt idx="242">
                  <c:v>124300</c:v>
                </c:pt>
                <c:pt idx="243">
                  <c:v>124400</c:v>
                </c:pt>
                <c:pt idx="244">
                  <c:v>124500</c:v>
                </c:pt>
                <c:pt idx="245">
                  <c:v>124600</c:v>
                </c:pt>
                <c:pt idx="246">
                  <c:v>124700</c:v>
                </c:pt>
                <c:pt idx="247">
                  <c:v>124800</c:v>
                </c:pt>
                <c:pt idx="248">
                  <c:v>124900</c:v>
                </c:pt>
                <c:pt idx="249">
                  <c:v>125000</c:v>
                </c:pt>
                <c:pt idx="250">
                  <c:v>125100</c:v>
                </c:pt>
                <c:pt idx="251">
                  <c:v>125200</c:v>
                </c:pt>
                <c:pt idx="252">
                  <c:v>125300</c:v>
                </c:pt>
                <c:pt idx="253">
                  <c:v>125400</c:v>
                </c:pt>
                <c:pt idx="254">
                  <c:v>125500</c:v>
                </c:pt>
                <c:pt idx="255">
                  <c:v>125600</c:v>
                </c:pt>
                <c:pt idx="256">
                  <c:v>125700</c:v>
                </c:pt>
                <c:pt idx="257">
                  <c:v>125800</c:v>
                </c:pt>
                <c:pt idx="258">
                  <c:v>125900</c:v>
                </c:pt>
                <c:pt idx="259">
                  <c:v>126000</c:v>
                </c:pt>
                <c:pt idx="260">
                  <c:v>126100</c:v>
                </c:pt>
                <c:pt idx="261">
                  <c:v>126200</c:v>
                </c:pt>
                <c:pt idx="262">
                  <c:v>126300</c:v>
                </c:pt>
                <c:pt idx="263">
                  <c:v>126400</c:v>
                </c:pt>
                <c:pt idx="264">
                  <c:v>126500</c:v>
                </c:pt>
                <c:pt idx="265">
                  <c:v>126600</c:v>
                </c:pt>
                <c:pt idx="266">
                  <c:v>126700</c:v>
                </c:pt>
                <c:pt idx="267">
                  <c:v>126800</c:v>
                </c:pt>
                <c:pt idx="268">
                  <c:v>126900</c:v>
                </c:pt>
                <c:pt idx="269">
                  <c:v>127000</c:v>
                </c:pt>
                <c:pt idx="270">
                  <c:v>127100</c:v>
                </c:pt>
                <c:pt idx="271">
                  <c:v>127200</c:v>
                </c:pt>
                <c:pt idx="272">
                  <c:v>127300</c:v>
                </c:pt>
                <c:pt idx="273">
                  <c:v>127400</c:v>
                </c:pt>
                <c:pt idx="274">
                  <c:v>127500</c:v>
                </c:pt>
                <c:pt idx="275">
                  <c:v>127600</c:v>
                </c:pt>
                <c:pt idx="276">
                  <c:v>127700</c:v>
                </c:pt>
                <c:pt idx="277">
                  <c:v>127800</c:v>
                </c:pt>
                <c:pt idx="278">
                  <c:v>127900</c:v>
                </c:pt>
                <c:pt idx="279">
                  <c:v>128000</c:v>
                </c:pt>
                <c:pt idx="280">
                  <c:v>128100</c:v>
                </c:pt>
                <c:pt idx="281">
                  <c:v>128200</c:v>
                </c:pt>
                <c:pt idx="282">
                  <c:v>128300</c:v>
                </c:pt>
                <c:pt idx="283">
                  <c:v>128400</c:v>
                </c:pt>
                <c:pt idx="284">
                  <c:v>128500</c:v>
                </c:pt>
                <c:pt idx="285">
                  <c:v>128600</c:v>
                </c:pt>
                <c:pt idx="286">
                  <c:v>128700</c:v>
                </c:pt>
                <c:pt idx="287">
                  <c:v>128800</c:v>
                </c:pt>
                <c:pt idx="288">
                  <c:v>128900</c:v>
                </c:pt>
                <c:pt idx="289">
                  <c:v>129000</c:v>
                </c:pt>
                <c:pt idx="290">
                  <c:v>129100</c:v>
                </c:pt>
                <c:pt idx="291">
                  <c:v>129200</c:v>
                </c:pt>
                <c:pt idx="292">
                  <c:v>129300</c:v>
                </c:pt>
                <c:pt idx="293">
                  <c:v>129400</c:v>
                </c:pt>
                <c:pt idx="294">
                  <c:v>129500</c:v>
                </c:pt>
                <c:pt idx="295">
                  <c:v>129600</c:v>
                </c:pt>
                <c:pt idx="296">
                  <c:v>129700</c:v>
                </c:pt>
                <c:pt idx="297">
                  <c:v>129800</c:v>
                </c:pt>
                <c:pt idx="298">
                  <c:v>129900</c:v>
                </c:pt>
                <c:pt idx="299">
                  <c:v>130000</c:v>
                </c:pt>
                <c:pt idx="300">
                  <c:v>130100</c:v>
                </c:pt>
                <c:pt idx="301">
                  <c:v>130200</c:v>
                </c:pt>
                <c:pt idx="302">
                  <c:v>130300</c:v>
                </c:pt>
                <c:pt idx="303">
                  <c:v>130400</c:v>
                </c:pt>
                <c:pt idx="304">
                  <c:v>130500</c:v>
                </c:pt>
                <c:pt idx="305">
                  <c:v>130600</c:v>
                </c:pt>
                <c:pt idx="306">
                  <c:v>130700</c:v>
                </c:pt>
                <c:pt idx="307">
                  <c:v>130800</c:v>
                </c:pt>
                <c:pt idx="308">
                  <c:v>130900</c:v>
                </c:pt>
                <c:pt idx="309">
                  <c:v>131000</c:v>
                </c:pt>
                <c:pt idx="310">
                  <c:v>131100</c:v>
                </c:pt>
                <c:pt idx="311">
                  <c:v>131200</c:v>
                </c:pt>
                <c:pt idx="312">
                  <c:v>131300</c:v>
                </c:pt>
                <c:pt idx="313">
                  <c:v>131400</c:v>
                </c:pt>
                <c:pt idx="314">
                  <c:v>131500</c:v>
                </c:pt>
                <c:pt idx="315">
                  <c:v>131600</c:v>
                </c:pt>
                <c:pt idx="316">
                  <c:v>131700</c:v>
                </c:pt>
                <c:pt idx="317">
                  <c:v>131800</c:v>
                </c:pt>
                <c:pt idx="318">
                  <c:v>131900</c:v>
                </c:pt>
                <c:pt idx="319">
                  <c:v>132000</c:v>
                </c:pt>
                <c:pt idx="320">
                  <c:v>132100</c:v>
                </c:pt>
                <c:pt idx="321">
                  <c:v>132200</c:v>
                </c:pt>
                <c:pt idx="322">
                  <c:v>132300</c:v>
                </c:pt>
                <c:pt idx="323">
                  <c:v>132400</c:v>
                </c:pt>
                <c:pt idx="324">
                  <c:v>132500</c:v>
                </c:pt>
                <c:pt idx="325">
                  <c:v>132600</c:v>
                </c:pt>
                <c:pt idx="326">
                  <c:v>132700</c:v>
                </c:pt>
                <c:pt idx="327">
                  <c:v>132800</c:v>
                </c:pt>
                <c:pt idx="328">
                  <c:v>132900</c:v>
                </c:pt>
                <c:pt idx="329">
                  <c:v>133000</c:v>
                </c:pt>
                <c:pt idx="330">
                  <c:v>133100</c:v>
                </c:pt>
                <c:pt idx="331">
                  <c:v>133200</c:v>
                </c:pt>
                <c:pt idx="332">
                  <c:v>133300</c:v>
                </c:pt>
                <c:pt idx="333">
                  <c:v>133400</c:v>
                </c:pt>
                <c:pt idx="334">
                  <c:v>133500</c:v>
                </c:pt>
                <c:pt idx="335">
                  <c:v>133600</c:v>
                </c:pt>
                <c:pt idx="336">
                  <c:v>133700</c:v>
                </c:pt>
                <c:pt idx="337">
                  <c:v>133800</c:v>
                </c:pt>
                <c:pt idx="338">
                  <c:v>133900</c:v>
                </c:pt>
                <c:pt idx="339">
                  <c:v>134000</c:v>
                </c:pt>
                <c:pt idx="340">
                  <c:v>134100</c:v>
                </c:pt>
                <c:pt idx="341">
                  <c:v>134200</c:v>
                </c:pt>
                <c:pt idx="342">
                  <c:v>134300</c:v>
                </c:pt>
                <c:pt idx="343">
                  <c:v>134400</c:v>
                </c:pt>
                <c:pt idx="344">
                  <c:v>134500</c:v>
                </c:pt>
                <c:pt idx="345">
                  <c:v>134600</c:v>
                </c:pt>
                <c:pt idx="346">
                  <c:v>134700</c:v>
                </c:pt>
                <c:pt idx="347">
                  <c:v>134800</c:v>
                </c:pt>
                <c:pt idx="348">
                  <c:v>134900</c:v>
                </c:pt>
                <c:pt idx="349">
                  <c:v>135000</c:v>
                </c:pt>
                <c:pt idx="350">
                  <c:v>135100</c:v>
                </c:pt>
                <c:pt idx="351">
                  <c:v>135200</c:v>
                </c:pt>
                <c:pt idx="352">
                  <c:v>135300</c:v>
                </c:pt>
                <c:pt idx="353">
                  <c:v>135400</c:v>
                </c:pt>
                <c:pt idx="354">
                  <c:v>135500</c:v>
                </c:pt>
                <c:pt idx="355">
                  <c:v>135600</c:v>
                </c:pt>
                <c:pt idx="356">
                  <c:v>135700</c:v>
                </c:pt>
                <c:pt idx="357">
                  <c:v>135800</c:v>
                </c:pt>
                <c:pt idx="358">
                  <c:v>135900</c:v>
                </c:pt>
                <c:pt idx="359">
                  <c:v>136000</c:v>
                </c:pt>
                <c:pt idx="360">
                  <c:v>136100</c:v>
                </c:pt>
                <c:pt idx="361">
                  <c:v>136200</c:v>
                </c:pt>
                <c:pt idx="362">
                  <c:v>136300</c:v>
                </c:pt>
                <c:pt idx="363">
                  <c:v>136400</c:v>
                </c:pt>
                <c:pt idx="364">
                  <c:v>136500</c:v>
                </c:pt>
                <c:pt idx="365">
                  <c:v>136600</c:v>
                </c:pt>
                <c:pt idx="366">
                  <c:v>136700</c:v>
                </c:pt>
                <c:pt idx="367">
                  <c:v>136800</c:v>
                </c:pt>
                <c:pt idx="368">
                  <c:v>136900</c:v>
                </c:pt>
                <c:pt idx="369">
                  <c:v>137000</c:v>
                </c:pt>
                <c:pt idx="370">
                  <c:v>137100</c:v>
                </c:pt>
                <c:pt idx="371">
                  <c:v>137200</c:v>
                </c:pt>
                <c:pt idx="372">
                  <c:v>137300</c:v>
                </c:pt>
                <c:pt idx="373">
                  <c:v>137400</c:v>
                </c:pt>
                <c:pt idx="374">
                  <c:v>137500</c:v>
                </c:pt>
                <c:pt idx="375">
                  <c:v>137600</c:v>
                </c:pt>
                <c:pt idx="376">
                  <c:v>137700</c:v>
                </c:pt>
                <c:pt idx="377">
                  <c:v>137800</c:v>
                </c:pt>
                <c:pt idx="378">
                  <c:v>137900</c:v>
                </c:pt>
                <c:pt idx="379">
                  <c:v>138000</c:v>
                </c:pt>
                <c:pt idx="380">
                  <c:v>138100</c:v>
                </c:pt>
                <c:pt idx="381">
                  <c:v>138200</c:v>
                </c:pt>
                <c:pt idx="382">
                  <c:v>138300</c:v>
                </c:pt>
                <c:pt idx="383">
                  <c:v>138400</c:v>
                </c:pt>
                <c:pt idx="384">
                  <c:v>138500</c:v>
                </c:pt>
                <c:pt idx="385">
                  <c:v>138600</c:v>
                </c:pt>
                <c:pt idx="386">
                  <c:v>138700</c:v>
                </c:pt>
                <c:pt idx="387">
                  <c:v>138800</c:v>
                </c:pt>
                <c:pt idx="388">
                  <c:v>138900</c:v>
                </c:pt>
                <c:pt idx="389">
                  <c:v>139000</c:v>
                </c:pt>
                <c:pt idx="390">
                  <c:v>139100</c:v>
                </c:pt>
                <c:pt idx="391">
                  <c:v>139200</c:v>
                </c:pt>
                <c:pt idx="392">
                  <c:v>139300</c:v>
                </c:pt>
                <c:pt idx="393">
                  <c:v>139400</c:v>
                </c:pt>
                <c:pt idx="394">
                  <c:v>139500</c:v>
                </c:pt>
                <c:pt idx="395">
                  <c:v>139600</c:v>
                </c:pt>
                <c:pt idx="396">
                  <c:v>139700</c:v>
                </c:pt>
                <c:pt idx="397">
                  <c:v>139800</c:v>
                </c:pt>
                <c:pt idx="398">
                  <c:v>139900</c:v>
                </c:pt>
                <c:pt idx="399">
                  <c:v>140000</c:v>
                </c:pt>
                <c:pt idx="400">
                  <c:v>140100</c:v>
                </c:pt>
                <c:pt idx="401">
                  <c:v>140200</c:v>
                </c:pt>
                <c:pt idx="402">
                  <c:v>140300</c:v>
                </c:pt>
                <c:pt idx="403">
                  <c:v>140400</c:v>
                </c:pt>
                <c:pt idx="404">
                  <c:v>140500</c:v>
                </c:pt>
                <c:pt idx="405">
                  <c:v>140600</c:v>
                </c:pt>
                <c:pt idx="406">
                  <c:v>140700</c:v>
                </c:pt>
                <c:pt idx="407">
                  <c:v>140800</c:v>
                </c:pt>
                <c:pt idx="408">
                  <c:v>140900</c:v>
                </c:pt>
                <c:pt idx="409">
                  <c:v>141000</c:v>
                </c:pt>
                <c:pt idx="410">
                  <c:v>141100</c:v>
                </c:pt>
                <c:pt idx="411">
                  <c:v>141200</c:v>
                </c:pt>
                <c:pt idx="412">
                  <c:v>141300</c:v>
                </c:pt>
                <c:pt idx="413">
                  <c:v>141400</c:v>
                </c:pt>
                <c:pt idx="414">
                  <c:v>141500</c:v>
                </c:pt>
                <c:pt idx="415">
                  <c:v>141600</c:v>
                </c:pt>
                <c:pt idx="416">
                  <c:v>141700</c:v>
                </c:pt>
                <c:pt idx="417">
                  <c:v>141800</c:v>
                </c:pt>
                <c:pt idx="418">
                  <c:v>141900</c:v>
                </c:pt>
                <c:pt idx="419">
                  <c:v>142000</c:v>
                </c:pt>
                <c:pt idx="420">
                  <c:v>142100</c:v>
                </c:pt>
                <c:pt idx="421">
                  <c:v>142200</c:v>
                </c:pt>
                <c:pt idx="422">
                  <c:v>142300</c:v>
                </c:pt>
                <c:pt idx="423">
                  <c:v>142400</c:v>
                </c:pt>
                <c:pt idx="424">
                  <c:v>142500</c:v>
                </c:pt>
                <c:pt idx="425">
                  <c:v>142600</c:v>
                </c:pt>
                <c:pt idx="426">
                  <c:v>142700</c:v>
                </c:pt>
                <c:pt idx="427">
                  <c:v>142800</c:v>
                </c:pt>
                <c:pt idx="428">
                  <c:v>142900</c:v>
                </c:pt>
                <c:pt idx="429">
                  <c:v>143000</c:v>
                </c:pt>
                <c:pt idx="430">
                  <c:v>143100</c:v>
                </c:pt>
                <c:pt idx="431">
                  <c:v>143200</c:v>
                </c:pt>
                <c:pt idx="432">
                  <c:v>143300</c:v>
                </c:pt>
                <c:pt idx="433">
                  <c:v>143400</c:v>
                </c:pt>
                <c:pt idx="434">
                  <c:v>143500</c:v>
                </c:pt>
                <c:pt idx="435">
                  <c:v>143600</c:v>
                </c:pt>
                <c:pt idx="436">
                  <c:v>143700</c:v>
                </c:pt>
                <c:pt idx="437">
                  <c:v>143800</c:v>
                </c:pt>
                <c:pt idx="438">
                  <c:v>143900</c:v>
                </c:pt>
                <c:pt idx="439">
                  <c:v>144000</c:v>
                </c:pt>
                <c:pt idx="440">
                  <c:v>144100</c:v>
                </c:pt>
                <c:pt idx="441">
                  <c:v>144200</c:v>
                </c:pt>
                <c:pt idx="442">
                  <c:v>144300</c:v>
                </c:pt>
                <c:pt idx="443">
                  <c:v>144400</c:v>
                </c:pt>
                <c:pt idx="444">
                  <c:v>144500</c:v>
                </c:pt>
                <c:pt idx="445">
                  <c:v>144600</c:v>
                </c:pt>
                <c:pt idx="446">
                  <c:v>144700</c:v>
                </c:pt>
                <c:pt idx="447">
                  <c:v>144800</c:v>
                </c:pt>
                <c:pt idx="448">
                  <c:v>144900</c:v>
                </c:pt>
                <c:pt idx="449">
                  <c:v>145000</c:v>
                </c:pt>
                <c:pt idx="450">
                  <c:v>145100</c:v>
                </c:pt>
                <c:pt idx="451">
                  <c:v>145200</c:v>
                </c:pt>
                <c:pt idx="452">
                  <c:v>145300</c:v>
                </c:pt>
                <c:pt idx="453">
                  <c:v>145400</c:v>
                </c:pt>
                <c:pt idx="454">
                  <c:v>145500</c:v>
                </c:pt>
                <c:pt idx="455">
                  <c:v>145600</c:v>
                </c:pt>
                <c:pt idx="456">
                  <c:v>145700</c:v>
                </c:pt>
                <c:pt idx="457">
                  <c:v>145800</c:v>
                </c:pt>
                <c:pt idx="458">
                  <c:v>145900</c:v>
                </c:pt>
                <c:pt idx="459">
                  <c:v>146000</c:v>
                </c:pt>
                <c:pt idx="460">
                  <c:v>146100</c:v>
                </c:pt>
                <c:pt idx="461">
                  <c:v>146200</c:v>
                </c:pt>
                <c:pt idx="462">
                  <c:v>146300</c:v>
                </c:pt>
                <c:pt idx="463">
                  <c:v>146400</c:v>
                </c:pt>
                <c:pt idx="464">
                  <c:v>146500</c:v>
                </c:pt>
                <c:pt idx="465">
                  <c:v>146600</c:v>
                </c:pt>
                <c:pt idx="466">
                  <c:v>146700</c:v>
                </c:pt>
                <c:pt idx="467">
                  <c:v>146800</c:v>
                </c:pt>
                <c:pt idx="468">
                  <c:v>146900</c:v>
                </c:pt>
                <c:pt idx="469">
                  <c:v>147000</c:v>
                </c:pt>
                <c:pt idx="470">
                  <c:v>147100</c:v>
                </c:pt>
                <c:pt idx="471">
                  <c:v>147200</c:v>
                </c:pt>
                <c:pt idx="472">
                  <c:v>147300</c:v>
                </c:pt>
                <c:pt idx="473">
                  <c:v>147400</c:v>
                </c:pt>
                <c:pt idx="474">
                  <c:v>147500</c:v>
                </c:pt>
                <c:pt idx="475">
                  <c:v>147600</c:v>
                </c:pt>
                <c:pt idx="476">
                  <c:v>147700</c:v>
                </c:pt>
                <c:pt idx="477">
                  <c:v>147800</c:v>
                </c:pt>
                <c:pt idx="478">
                  <c:v>147900</c:v>
                </c:pt>
                <c:pt idx="479">
                  <c:v>148000</c:v>
                </c:pt>
                <c:pt idx="480">
                  <c:v>148100</c:v>
                </c:pt>
                <c:pt idx="481">
                  <c:v>148200</c:v>
                </c:pt>
                <c:pt idx="482">
                  <c:v>148300</c:v>
                </c:pt>
                <c:pt idx="483">
                  <c:v>148400</c:v>
                </c:pt>
                <c:pt idx="484">
                  <c:v>148500</c:v>
                </c:pt>
                <c:pt idx="485">
                  <c:v>148600</c:v>
                </c:pt>
                <c:pt idx="486">
                  <c:v>148700</c:v>
                </c:pt>
                <c:pt idx="487">
                  <c:v>148800</c:v>
                </c:pt>
                <c:pt idx="488">
                  <c:v>148900</c:v>
                </c:pt>
                <c:pt idx="489">
                  <c:v>149000</c:v>
                </c:pt>
                <c:pt idx="490">
                  <c:v>149100</c:v>
                </c:pt>
                <c:pt idx="491">
                  <c:v>149200</c:v>
                </c:pt>
                <c:pt idx="492">
                  <c:v>149300</c:v>
                </c:pt>
                <c:pt idx="493">
                  <c:v>149400</c:v>
                </c:pt>
                <c:pt idx="494">
                  <c:v>149500</c:v>
                </c:pt>
                <c:pt idx="495">
                  <c:v>149600</c:v>
                </c:pt>
                <c:pt idx="496">
                  <c:v>149700</c:v>
                </c:pt>
                <c:pt idx="497">
                  <c:v>149800</c:v>
                </c:pt>
                <c:pt idx="498">
                  <c:v>149900</c:v>
                </c:pt>
                <c:pt idx="499">
                  <c:v>150000</c:v>
                </c:pt>
                <c:pt idx="500">
                  <c:v>150100</c:v>
                </c:pt>
                <c:pt idx="501">
                  <c:v>150200</c:v>
                </c:pt>
                <c:pt idx="502">
                  <c:v>150300</c:v>
                </c:pt>
                <c:pt idx="503">
                  <c:v>150400</c:v>
                </c:pt>
                <c:pt idx="504">
                  <c:v>150500</c:v>
                </c:pt>
                <c:pt idx="505">
                  <c:v>150600</c:v>
                </c:pt>
                <c:pt idx="506">
                  <c:v>150700</c:v>
                </c:pt>
                <c:pt idx="507">
                  <c:v>150800</c:v>
                </c:pt>
                <c:pt idx="508">
                  <c:v>150900</c:v>
                </c:pt>
                <c:pt idx="509">
                  <c:v>151000</c:v>
                </c:pt>
                <c:pt idx="510">
                  <c:v>151100</c:v>
                </c:pt>
                <c:pt idx="511">
                  <c:v>151200</c:v>
                </c:pt>
                <c:pt idx="512">
                  <c:v>151300</c:v>
                </c:pt>
                <c:pt idx="513">
                  <c:v>151400</c:v>
                </c:pt>
                <c:pt idx="514">
                  <c:v>151500</c:v>
                </c:pt>
                <c:pt idx="515">
                  <c:v>151600</c:v>
                </c:pt>
                <c:pt idx="516">
                  <c:v>151700</c:v>
                </c:pt>
                <c:pt idx="517">
                  <c:v>151800</c:v>
                </c:pt>
                <c:pt idx="518">
                  <c:v>151900</c:v>
                </c:pt>
                <c:pt idx="519">
                  <c:v>152000</c:v>
                </c:pt>
                <c:pt idx="520">
                  <c:v>152100</c:v>
                </c:pt>
                <c:pt idx="521">
                  <c:v>152200</c:v>
                </c:pt>
                <c:pt idx="522">
                  <c:v>152300</c:v>
                </c:pt>
                <c:pt idx="523">
                  <c:v>152400</c:v>
                </c:pt>
                <c:pt idx="524">
                  <c:v>152500</c:v>
                </c:pt>
                <c:pt idx="525">
                  <c:v>152600</c:v>
                </c:pt>
                <c:pt idx="526">
                  <c:v>152700</c:v>
                </c:pt>
                <c:pt idx="527">
                  <c:v>152800</c:v>
                </c:pt>
                <c:pt idx="528">
                  <c:v>152900</c:v>
                </c:pt>
                <c:pt idx="529">
                  <c:v>153000</c:v>
                </c:pt>
                <c:pt idx="530">
                  <c:v>153100</c:v>
                </c:pt>
                <c:pt idx="531">
                  <c:v>153200</c:v>
                </c:pt>
                <c:pt idx="532">
                  <c:v>153300</c:v>
                </c:pt>
                <c:pt idx="533">
                  <c:v>153400</c:v>
                </c:pt>
                <c:pt idx="534">
                  <c:v>153500</c:v>
                </c:pt>
                <c:pt idx="535">
                  <c:v>153600</c:v>
                </c:pt>
                <c:pt idx="536">
                  <c:v>153700</c:v>
                </c:pt>
                <c:pt idx="537">
                  <c:v>153800</c:v>
                </c:pt>
                <c:pt idx="538">
                  <c:v>153900</c:v>
                </c:pt>
                <c:pt idx="539">
                  <c:v>154000</c:v>
                </c:pt>
                <c:pt idx="540">
                  <c:v>154100</c:v>
                </c:pt>
                <c:pt idx="541">
                  <c:v>154200</c:v>
                </c:pt>
                <c:pt idx="542">
                  <c:v>154300</c:v>
                </c:pt>
                <c:pt idx="543">
                  <c:v>154400</c:v>
                </c:pt>
                <c:pt idx="544">
                  <c:v>154500</c:v>
                </c:pt>
                <c:pt idx="545">
                  <c:v>154600</c:v>
                </c:pt>
                <c:pt idx="546">
                  <c:v>154700</c:v>
                </c:pt>
                <c:pt idx="547">
                  <c:v>154800</c:v>
                </c:pt>
                <c:pt idx="548">
                  <c:v>154900</c:v>
                </c:pt>
                <c:pt idx="549">
                  <c:v>155000</c:v>
                </c:pt>
                <c:pt idx="550">
                  <c:v>155100</c:v>
                </c:pt>
                <c:pt idx="551">
                  <c:v>155200</c:v>
                </c:pt>
                <c:pt idx="552">
                  <c:v>155300</c:v>
                </c:pt>
                <c:pt idx="553">
                  <c:v>155400</c:v>
                </c:pt>
                <c:pt idx="554">
                  <c:v>155500</c:v>
                </c:pt>
                <c:pt idx="555">
                  <c:v>155600</c:v>
                </c:pt>
                <c:pt idx="556">
                  <c:v>155700</c:v>
                </c:pt>
                <c:pt idx="557">
                  <c:v>155800</c:v>
                </c:pt>
                <c:pt idx="558">
                  <c:v>155900</c:v>
                </c:pt>
                <c:pt idx="559">
                  <c:v>156000</c:v>
                </c:pt>
                <c:pt idx="560">
                  <c:v>156100</c:v>
                </c:pt>
                <c:pt idx="561">
                  <c:v>156200</c:v>
                </c:pt>
                <c:pt idx="562">
                  <c:v>156300</c:v>
                </c:pt>
                <c:pt idx="563">
                  <c:v>156400</c:v>
                </c:pt>
                <c:pt idx="564">
                  <c:v>156500</c:v>
                </c:pt>
                <c:pt idx="565">
                  <c:v>156600</c:v>
                </c:pt>
                <c:pt idx="566">
                  <c:v>156700</c:v>
                </c:pt>
                <c:pt idx="567">
                  <c:v>156800</c:v>
                </c:pt>
                <c:pt idx="568">
                  <c:v>156900</c:v>
                </c:pt>
                <c:pt idx="569">
                  <c:v>157000</c:v>
                </c:pt>
                <c:pt idx="570">
                  <c:v>157100</c:v>
                </c:pt>
                <c:pt idx="571">
                  <c:v>157200</c:v>
                </c:pt>
                <c:pt idx="572">
                  <c:v>157300</c:v>
                </c:pt>
                <c:pt idx="573">
                  <c:v>157400</c:v>
                </c:pt>
                <c:pt idx="574">
                  <c:v>157500</c:v>
                </c:pt>
                <c:pt idx="575">
                  <c:v>157600</c:v>
                </c:pt>
                <c:pt idx="576">
                  <c:v>157700</c:v>
                </c:pt>
                <c:pt idx="577">
                  <c:v>157800</c:v>
                </c:pt>
                <c:pt idx="578">
                  <c:v>157900</c:v>
                </c:pt>
                <c:pt idx="579">
                  <c:v>158000</c:v>
                </c:pt>
                <c:pt idx="580">
                  <c:v>158100</c:v>
                </c:pt>
                <c:pt idx="581">
                  <c:v>158200</c:v>
                </c:pt>
                <c:pt idx="582">
                  <c:v>158300</c:v>
                </c:pt>
                <c:pt idx="583">
                  <c:v>158400</c:v>
                </c:pt>
                <c:pt idx="584">
                  <c:v>158500</c:v>
                </c:pt>
                <c:pt idx="585">
                  <c:v>158600</c:v>
                </c:pt>
                <c:pt idx="586">
                  <c:v>158700</c:v>
                </c:pt>
                <c:pt idx="587">
                  <c:v>158800</c:v>
                </c:pt>
                <c:pt idx="588">
                  <c:v>158900</c:v>
                </c:pt>
                <c:pt idx="589">
                  <c:v>159000</c:v>
                </c:pt>
                <c:pt idx="590">
                  <c:v>159100</c:v>
                </c:pt>
                <c:pt idx="591">
                  <c:v>159200</c:v>
                </c:pt>
                <c:pt idx="592">
                  <c:v>159300</c:v>
                </c:pt>
                <c:pt idx="593">
                  <c:v>159400</c:v>
                </c:pt>
                <c:pt idx="594">
                  <c:v>159500</c:v>
                </c:pt>
                <c:pt idx="595">
                  <c:v>159600</c:v>
                </c:pt>
                <c:pt idx="596">
                  <c:v>159700</c:v>
                </c:pt>
                <c:pt idx="597">
                  <c:v>159800</c:v>
                </c:pt>
                <c:pt idx="598">
                  <c:v>159900</c:v>
                </c:pt>
                <c:pt idx="599">
                  <c:v>160000</c:v>
                </c:pt>
                <c:pt idx="600">
                  <c:v>160100</c:v>
                </c:pt>
                <c:pt idx="601">
                  <c:v>160200</c:v>
                </c:pt>
                <c:pt idx="602">
                  <c:v>160300</c:v>
                </c:pt>
                <c:pt idx="603">
                  <c:v>160400</c:v>
                </c:pt>
                <c:pt idx="604">
                  <c:v>160500</c:v>
                </c:pt>
                <c:pt idx="605">
                  <c:v>160600</c:v>
                </c:pt>
                <c:pt idx="606">
                  <c:v>160700</c:v>
                </c:pt>
                <c:pt idx="607">
                  <c:v>160800</c:v>
                </c:pt>
                <c:pt idx="608">
                  <c:v>160900</c:v>
                </c:pt>
                <c:pt idx="609">
                  <c:v>161000</c:v>
                </c:pt>
                <c:pt idx="610">
                  <c:v>161100</c:v>
                </c:pt>
                <c:pt idx="611">
                  <c:v>161200</c:v>
                </c:pt>
                <c:pt idx="612">
                  <c:v>161300</c:v>
                </c:pt>
                <c:pt idx="613">
                  <c:v>161400</c:v>
                </c:pt>
                <c:pt idx="614">
                  <c:v>161500</c:v>
                </c:pt>
                <c:pt idx="615">
                  <c:v>161600</c:v>
                </c:pt>
                <c:pt idx="616">
                  <c:v>161700</c:v>
                </c:pt>
                <c:pt idx="617">
                  <c:v>161800</c:v>
                </c:pt>
                <c:pt idx="618">
                  <c:v>161900</c:v>
                </c:pt>
                <c:pt idx="619">
                  <c:v>162000</c:v>
                </c:pt>
                <c:pt idx="620">
                  <c:v>162100</c:v>
                </c:pt>
                <c:pt idx="621">
                  <c:v>162200</c:v>
                </c:pt>
                <c:pt idx="622">
                  <c:v>162300</c:v>
                </c:pt>
                <c:pt idx="623">
                  <c:v>162400</c:v>
                </c:pt>
                <c:pt idx="624">
                  <c:v>162500</c:v>
                </c:pt>
                <c:pt idx="625">
                  <c:v>162600</c:v>
                </c:pt>
                <c:pt idx="626">
                  <c:v>162700</c:v>
                </c:pt>
                <c:pt idx="627">
                  <c:v>162800</c:v>
                </c:pt>
                <c:pt idx="628">
                  <c:v>162900</c:v>
                </c:pt>
                <c:pt idx="629">
                  <c:v>163000</c:v>
                </c:pt>
                <c:pt idx="630">
                  <c:v>163100</c:v>
                </c:pt>
                <c:pt idx="631">
                  <c:v>163200</c:v>
                </c:pt>
                <c:pt idx="632">
                  <c:v>163300</c:v>
                </c:pt>
                <c:pt idx="633">
                  <c:v>163400</c:v>
                </c:pt>
                <c:pt idx="634">
                  <c:v>163500</c:v>
                </c:pt>
                <c:pt idx="635">
                  <c:v>163600</c:v>
                </c:pt>
                <c:pt idx="636">
                  <c:v>163700</c:v>
                </c:pt>
                <c:pt idx="637">
                  <c:v>163800</c:v>
                </c:pt>
                <c:pt idx="638">
                  <c:v>163900</c:v>
                </c:pt>
                <c:pt idx="639">
                  <c:v>164000</c:v>
                </c:pt>
                <c:pt idx="640">
                  <c:v>164100</c:v>
                </c:pt>
                <c:pt idx="641">
                  <c:v>164200</c:v>
                </c:pt>
                <c:pt idx="642">
                  <c:v>164300</c:v>
                </c:pt>
                <c:pt idx="643">
                  <c:v>164400</c:v>
                </c:pt>
                <c:pt idx="644">
                  <c:v>164500</c:v>
                </c:pt>
                <c:pt idx="645">
                  <c:v>164600</c:v>
                </c:pt>
                <c:pt idx="646">
                  <c:v>164700</c:v>
                </c:pt>
                <c:pt idx="647">
                  <c:v>164800</c:v>
                </c:pt>
                <c:pt idx="648">
                  <c:v>164900</c:v>
                </c:pt>
                <c:pt idx="649">
                  <c:v>165000</c:v>
                </c:pt>
                <c:pt idx="650">
                  <c:v>165100</c:v>
                </c:pt>
                <c:pt idx="651">
                  <c:v>165200</c:v>
                </c:pt>
                <c:pt idx="652">
                  <c:v>165300</c:v>
                </c:pt>
                <c:pt idx="653">
                  <c:v>165400</c:v>
                </c:pt>
                <c:pt idx="654">
                  <c:v>165500</c:v>
                </c:pt>
                <c:pt idx="655">
                  <c:v>165600</c:v>
                </c:pt>
                <c:pt idx="656">
                  <c:v>165700</c:v>
                </c:pt>
                <c:pt idx="657">
                  <c:v>165800</c:v>
                </c:pt>
                <c:pt idx="658">
                  <c:v>165900</c:v>
                </c:pt>
                <c:pt idx="659">
                  <c:v>166000</c:v>
                </c:pt>
                <c:pt idx="660">
                  <c:v>166100</c:v>
                </c:pt>
                <c:pt idx="661">
                  <c:v>166200</c:v>
                </c:pt>
                <c:pt idx="662">
                  <c:v>166300</c:v>
                </c:pt>
                <c:pt idx="663">
                  <c:v>166400</c:v>
                </c:pt>
                <c:pt idx="664">
                  <c:v>166500</c:v>
                </c:pt>
                <c:pt idx="665">
                  <c:v>166600</c:v>
                </c:pt>
                <c:pt idx="666">
                  <c:v>166700</c:v>
                </c:pt>
                <c:pt idx="667">
                  <c:v>166800</c:v>
                </c:pt>
                <c:pt idx="668">
                  <c:v>166900</c:v>
                </c:pt>
                <c:pt idx="669">
                  <c:v>167000</c:v>
                </c:pt>
                <c:pt idx="670">
                  <c:v>167100</c:v>
                </c:pt>
                <c:pt idx="671">
                  <c:v>167200</c:v>
                </c:pt>
                <c:pt idx="672">
                  <c:v>167300</c:v>
                </c:pt>
                <c:pt idx="673">
                  <c:v>167400</c:v>
                </c:pt>
                <c:pt idx="674">
                  <c:v>167500</c:v>
                </c:pt>
                <c:pt idx="675">
                  <c:v>167600</c:v>
                </c:pt>
                <c:pt idx="676">
                  <c:v>167700</c:v>
                </c:pt>
                <c:pt idx="677">
                  <c:v>167800</c:v>
                </c:pt>
                <c:pt idx="678">
                  <c:v>167900</c:v>
                </c:pt>
                <c:pt idx="679">
                  <c:v>168000</c:v>
                </c:pt>
                <c:pt idx="680">
                  <c:v>168100</c:v>
                </c:pt>
                <c:pt idx="681">
                  <c:v>168200</c:v>
                </c:pt>
                <c:pt idx="682">
                  <c:v>168300</c:v>
                </c:pt>
                <c:pt idx="683">
                  <c:v>168400</c:v>
                </c:pt>
                <c:pt idx="684">
                  <c:v>168500</c:v>
                </c:pt>
                <c:pt idx="685">
                  <c:v>168600</c:v>
                </c:pt>
                <c:pt idx="686">
                  <c:v>168700</c:v>
                </c:pt>
                <c:pt idx="687">
                  <c:v>168800</c:v>
                </c:pt>
                <c:pt idx="688">
                  <c:v>168900</c:v>
                </c:pt>
                <c:pt idx="689">
                  <c:v>169000</c:v>
                </c:pt>
                <c:pt idx="690">
                  <c:v>169100</c:v>
                </c:pt>
                <c:pt idx="691">
                  <c:v>169200</c:v>
                </c:pt>
                <c:pt idx="692">
                  <c:v>169300</c:v>
                </c:pt>
                <c:pt idx="693">
                  <c:v>169400</c:v>
                </c:pt>
                <c:pt idx="694">
                  <c:v>169500</c:v>
                </c:pt>
                <c:pt idx="695">
                  <c:v>169600</c:v>
                </c:pt>
                <c:pt idx="696">
                  <c:v>169700</c:v>
                </c:pt>
                <c:pt idx="697">
                  <c:v>169800</c:v>
                </c:pt>
                <c:pt idx="698">
                  <c:v>169900</c:v>
                </c:pt>
                <c:pt idx="699">
                  <c:v>170000</c:v>
                </c:pt>
                <c:pt idx="700">
                  <c:v>170100</c:v>
                </c:pt>
                <c:pt idx="701">
                  <c:v>170200</c:v>
                </c:pt>
                <c:pt idx="702">
                  <c:v>170300</c:v>
                </c:pt>
                <c:pt idx="703">
                  <c:v>170400</c:v>
                </c:pt>
                <c:pt idx="704">
                  <c:v>170500</c:v>
                </c:pt>
                <c:pt idx="705">
                  <c:v>170600</c:v>
                </c:pt>
                <c:pt idx="706">
                  <c:v>170700</c:v>
                </c:pt>
                <c:pt idx="707">
                  <c:v>170800</c:v>
                </c:pt>
                <c:pt idx="708">
                  <c:v>170900</c:v>
                </c:pt>
                <c:pt idx="709">
                  <c:v>171000</c:v>
                </c:pt>
                <c:pt idx="710">
                  <c:v>171100</c:v>
                </c:pt>
                <c:pt idx="711">
                  <c:v>171200</c:v>
                </c:pt>
                <c:pt idx="712">
                  <c:v>171300</c:v>
                </c:pt>
                <c:pt idx="713">
                  <c:v>171400</c:v>
                </c:pt>
                <c:pt idx="714">
                  <c:v>171500</c:v>
                </c:pt>
                <c:pt idx="715">
                  <c:v>171600</c:v>
                </c:pt>
                <c:pt idx="716">
                  <c:v>171700</c:v>
                </c:pt>
                <c:pt idx="717">
                  <c:v>171800</c:v>
                </c:pt>
                <c:pt idx="718">
                  <c:v>171900</c:v>
                </c:pt>
                <c:pt idx="719">
                  <c:v>172000</c:v>
                </c:pt>
                <c:pt idx="720">
                  <c:v>172100</c:v>
                </c:pt>
                <c:pt idx="721">
                  <c:v>172200</c:v>
                </c:pt>
                <c:pt idx="722">
                  <c:v>172300</c:v>
                </c:pt>
                <c:pt idx="723">
                  <c:v>172400</c:v>
                </c:pt>
                <c:pt idx="724">
                  <c:v>172500</c:v>
                </c:pt>
                <c:pt idx="725">
                  <c:v>172600</c:v>
                </c:pt>
                <c:pt idx="726">
                  <c:v>172700</c:v>
                </c:pt>
                <c:pt idx="727">
                  <c:v>172800</c:v>
                </c:pt>
                <c:pt idx="728">
                  <c:v>172900</c:v>
                </c:pt>
                <c:pt idx="729">
                  <c:v>173000</c:v>
                </c:pt>
                <c:pt idx="730">
                  <c:v>173100</c:v>
                </c:pt>
                <c:pt idx="731">
                  <c:v>173200</c:v>
                </c:pt>
                <c:pt idx="732">
                  <c:v>173300</c:v>
                </c:pt>
                <c:pt idx="733">
                  <c:v>173400</c:v>
                </c:pt>
                <c:pt idx="734">
                  <c:v>173500</c:v>
                </c:pt>
                <c:pt idx="735">
                  <c:v>173600</c:v>
                </c:pt>
                <c:pt idx="736">
                  <c:v>173700</c:v>
                </c:pt>
                <c:pt idx="737">
                  <c:v>173800</c:v>
                </c:pt>
                <c:pt idx="738">
                  <c:v>173900</c:v>
                </c:pt>
                <c:pt idx="739">
                  <c:v>174000</c:v>
                </c:pt>
                <c:pt idx="740">
                  <c:v>174100</c:v>
                </c:pt>
                <c:pt idx="741">
                  <c:v>174200</c:v>
                </c:pt>
                <c:pt idx="742">
                  <c:v>174300</c:v>
                </c:pt>
                <c:pt idx="743">
                  <c:v>174400</c:v>
                </c:pt>
                <c:pt idx="744">
                  <c:v>174500</c:v>
                </c:pt>
                <c:pt idx="745">
                  <c:v>174600</c:v>
                </c:pt>
                <c:pt idx="746">
                  <c:v>174700</c:v>
                </c:pt>
                <c:pt idx="747">
                  <c:v>174800</c:v>
                </c:pt>
                <c:pt idx="748">
                  <c:v>174900</c:v>
                </c:pt>
                <c:pt idx="749">
                  <c:v>175000</c:v>
                </c:pt>
                <c:pt idx="750">
                  <c:v>175100</c:v>
                </c:pt>
                <c:pt idx="751">
                  <c:v>175200</c:v>
                </c:pt>
                <c:pt idx="752">
                  <c:v>175300</c:v>
                </c:pt>
                <c:pt idx="753">
                  <c:v>175400</c:v>
                </c:pt>
                <c:pt idx="754">
                  <c:v>175500</c:v>
                </c:pt>
                <c:pt idx="755">
                  <c:v>175600</c:v>
                </c:pt>
                <c:pt idx="756">
                  <c:v>175700</c:v>
                </c:pt>
                <c:pt idx="757">
                  <c:v>175800</c:v>
                </c:pt>
                <c:pt idx="758">
                  <c:v>175900</c:v>
                </c:pt>
                <c:pt idx="759">
                  <c:v>176000</c:v>
                </c:pt>
                <c:pt idx="760">
                  <c:v>176100</c:v>
                </c:pt>
                <c:pt idx="761">
                  <c:v>176200</c:v>
                </c:pt>
                <c:pt idx="762">
                  <c:v>176300</c:v>
                </c:pt>
                <c:pt idx="763">
                  <c:v>176400</c:v>
                </c:pt>
                <c:pt idx="764">
                  <c:v>176500</c:v>
                </c:pt>
                <c:pt idx="765">
                  <c:v>176600</c:v>
                </c:pt>
                <c:pt idx="766">
                  <c:v>176700</c:v>
                </c:pt>
                <c:pt idx="767">
                  <c:v>176800</c:v>
                </c:pt>
                <c:pt idx="768">
                  <c:v>176900</c:v>
                </c:pt>
                <c:pt idx="769">
                  <c:v>177000</c:v>
                </c:pt>
                <c:pt idx="770">
                  <c:v>177100</c:v>
                </c:pt>
                <c:pt idx="771">
                  <c:v>177200</c:v>
                </c:pt>
                <c:pt idx="772">
                  <c:v>177300</c:v>
                </c:pt>
                <c:pt idx="773">
                  <c:v>177400</c:v>
                </c:pt>
                <c:pt idx="774">
                  <c:v>177500</c:v>
                </c:pt>
                <c:pt idx="775">
                  <c:v>177600</c:v>
                </c:pt>
                <c:pt idx="776">
                  <c:v>177700</c:v>
                </c:pt>
                <c:pt idx="777">
                  <c:v>177800</c:v>
                </c:pt>
                <c:pt idx="778">
                  <c:v>177900</c:v>
                </c:pt>
                <c:pt idx="779">
                  <c:v>178000</c:v>
                </c:pt>
                <c:pt idx="780">
                  <c:v>178100</c:v>
                </c:pt>
                <c:pt idx="781">
                  <c:v>178200</c:v>
                </c:pt>
                <c:pt idx="782">
                  <c:v>178300</c:v>
                </c:pt>
                <c:pt idx="783">
                  <c:v>178400</c:v>
                </c:pt>
                <c:pt idx="784">
                  <c:v>178500</c:v>
                </c:pt>
                <c:pt idx="785">
                  <c:v>178600</c:v>
                </c:pt>
                <c:pt idx="786">
                  <c:v>178700</c:v>
                </c:pt>
                <c:pt idx="787">
                  <c:v>178800</c:v>
                </c:pt>
                <c:pt idx="788">
                  <c:v>178900</c:v>
                </c:pt>
                <c:pt idx="789">
                  <c:v>179000</c:v>
                </c:pt>
                <c:pt idx="790">
                  <c:v>179100</c:v>
                </c:pt>
                <c:pt idx="791">
                  <c:v>179200</c:v>
                </c:pt>
                <c:pt idx="792">
                  <c:v>179300</c:v>
                </c:pt>
                <c:pt idx="793">
                  <c:v>179400</c:v>
                </c:pt>
                <c:pt idx="794">
                  <c:v>179500</c:v>
                </c:pt>
                <c:pt idx="795">
                  <c:v>179600</c:v>
                </c:pt>
                <c:pt idx="796">
                  <c:v>179700</c:v>
                </c:pt>
                <c:pt idx="797">
                  <c:v>179800</c:v>
                </c:pt>
                <c:pt idx="798">
                  <c:v>179900</c:v>
                </c:pt>
                <c:pt idx="799">
                  <c:v>180000</c:v>
                </c:pt>
                <c:pt idx="800">
                  <c:v>180100</c:v>
                </c:pt>
                <c:pt idx="801">
                  <c:v>180200</c:v>
                </c:pt>
                <c:pt idx="802">
                  <c:v>180300</c:v>
                </c:pt>
                <c:pt idx="803">
                  <c:v>180400</c:v>
                </c:pt>
                <c:pt idx="804">
                  <c:v>180500</c:v>
                </c:pt>
                <c:pt idx="805">
                  <c:v>180600</c:v>
                </c:pt>
                <c:pt idx="806">
                  <c:v>180700</c:v>
                </c:pt>
                <c:pt idx="807">
                  <c:v>180800</c:v>
                </c:pt>
                <c:pt idx="808">
                  <c:v>180900</c:v>
                </c:pt>
                <c:pt idx="809">
                  <c:v>181000</c:v>
                </c:pt>
                <c:pt idx="810">
                  <c:v>181100</c:v>
                </c:pt>
                <c:pt idx="811">
                  <c:v>181200</c:v>
                </c:pt>
                <c:pt idx="812">
                  <c:v>181300</c:v>
                </c:pt>
                <c:pt idx="813">
                  <c:v>181400</c:v>
                </c:pt>
                <c:pt idx="814">
                  <c:v>181500</c:v>
                </c:pt>
                <c:pt idx="815">
                  <c:v>181600</c:v>
                </c:pt>
                <c:pt idx="816">
                  <c:v>181700</c:v>
                </c:pt>
                <c:pt idx="817">
                  <c:v>181800</c:v>
                </c:pt>
                <c:pt idx="818">
                  <c:v>181900</c:v>
                </c:pt>
                <c:pt idx="819">
                  <c:v>182000</c:v>
                </c:pt>
                <c:pt idx="820">
                  <c:v>182100</c:v>
                </c:pt>
                <c:pt idx="821">
                  <c:v>182200</c:v>
                </c:pt>
                <c:pt idx="822">
                  <c:v>182300</c:v>
                </c:pt>
                <c:pt idx="823">
                  <c:v>182400</c:v>
                </c:pt>
                <c:pt idx="824">
                  <c:v>182500</c:v>
                </c:pt>
                <c:pt idx="825">
                  <c:v>182600</c:v>
                </c:pt>
                <c:pt idx="826">
                  <c:v>182700</c:v>
                </c:pt>
                <c:pt idx="827">
                  <c:v>182800</c:v>
                </c:pt>
                <c:pt idx="828">
                  <c:v>182900</c:v>
                </c:pt>
                <c:pt idx="829">
                  <c:v>183000</c:v>
                </c:pt>
                <c:pt idx="830">
                  <c:v>183100</c:v>
                </c:pt>
                <c:pt idx="831">
                  <c:v>183200</c:v>
                </c:pt>
                <c:pt idx="832">
                  <c:v>183300</c:v>
                </c:pt>
                <c:pt idx="833">
                  <c:v>183400</c:v>
                </c:pt>
                <c:pt idx="834">
                  <c:v>183500</c:v>
                </c:pt>
                <c:pt idx="835">
                  <c:v>183600</c:v>
                </c:pt>
                <c:pt idx="836">
                  <c:v>183700</c:v>
                </c:pt>
                <c:pt idx="837">
                  <c:v>183800</c:v>
                </c:pt>
                <c:pt idx="838">
                  <c:v>183900</c:v>
                </c:pt>
                <c:pt idx="839">
                  <c:v>184000</c:v>
                </c:pt>
                <c:pt idx="840">
                  <c:v>184100</c:v>
                </c:pt>
                <c:pt idx="841">
                  <c:v>184200</c:v>
                </c:pt>
                <c:pt idx="842">
                  <c:v>184300</c:v>
                </c:pt>
                <c:pt idx="843">
                  <c:v>184400</c:v>
                </c:pt>
                <c:pt idx="844">
                  <c:v>184500</c:v>
                </c:pt>
                <c:pt idx="845">
                  <c:v>184600</c:v>
                </c:pt>
                <c:pt idx="846">
                  <c:v>184700</c:v>
                </c:pt>
                <c:pt idx="847">
                  <c:v>184800</c:v>
                </c:pt>
                <c:pt idx="848">
                  <c:v>184900</c:v>
                </c:pt>
                <c:pt idx="849">
                  <c:v>185000</c:v>
                </c:pt>
                <c:pt idx="850">
                  <c:v>185100</c:v>
                </c:pt>
                <c:pt idx="851">
                  <c:v>185200</c:v>
                </c:pt>
                <c:pt idx="852">
                  <c:v>185300</c:v>
                </c:pt>
                <c:pt idx="853">
                  <c:v>185400</c:v>
                </c:pt>
                <c:pt idx="854">
                  <c:v>185500</c:v>
                </c:pt>
                <c:pt idx="855">
                  <c:v>185600</c:v>
                </c:pt>
                <c:pt idx="856">
                  <c:v>185700</c:v>
                </c:pt>
                <c:pt idx="857">
                  <c:v>185800</c:v>
                </c:pt>
                <c:pt idx="858">
                  <c:v>185900</c:v>
                </c:pt>
                <c:pt idx="859">
                  <c:v>186000</c:v>
                </c:pt>
                <c:pt idx="860">
                  <c:v>186100</c:v>
                </c:pt>
                <c:pt idx="861">
                  <c:v>186200</c:v>
                </c:pt>
                <c:pt idx="862">
                  <c:v>186300</c:v>
                </c:pt>
                <c:pt idx="863">
                  <c:v>186400</c:v>
                </c:pt>
                <c:pt idx="864">
                  <c:v>186500</c:v>
                </c:pt>
                <c:pt idx="865">
                  <c:v>186600</c:v>
                </c:pt>
                <c:pt idx="866">
                  <c:v>186700</c:v>
                </c:pt>
                <c:pt idx="867">
                  <c:v>186800</c:v>
                </c:pt>
                <c:pt idx="868">
                  <c:v>186900</c:v>
                </c:pt>
                <c:pt idx="869">
                  <c:v>187000</c:v>
                </c:pt>
                <c:pt idx="870">
                  <c:v>187100</c:v>
                </c:pt>
                <c:pt idx="871">
                  <c:v>187200</c:v>
                </c:pt>
                <c:pt idx="872">
                  <c:v>187300</c:v>
                </c:pt>
                <c:pt idx="873">
                  <c:v>187400</c:v>
                </c:pt>
                <c:pt idx="874">
                  <c:v>187500</c:v>
                </c:pt>
                <c:pt idx="875">
                  <c:v>187600</c:v>
                </c:pt>
                <c:pt idx="876">
                  <c:v>187700</c:v>
                </c:pt>
                <c:pt idx="877">
                  <c:v>187800</c:v>
                </c:pt>
                <c:pt idx="878">
                  <c:v>187900</c:v>
                </c:pt>
                <c:pt idx="879">
                  <c:v>188000</c:v>
                </c:pt>
                <c:pt idx="880">
                  <c:v>188100</c:v>
                </c:pt>
                <c:pt idx="881">
                  <c:v>188200</c:v>
                </c:pt>
                <c:pt idx="882">
                  <c:v>188300</c:v>
                </c:pt>
                <c:pt idx="883">
                  <c:v>188400</c:v>
                </c:pt>
                <c:pt idx="884">
                  <c:v>188500</c:v>
                </c:pt>
                <c:pt idx="885">
                  <c:v>188600</c:v>
                </c:pt>
                <c:pt idx="886">
                  <c:v>188700</c:v>
                </c:pt>
                <c:pt idx="887">
                  <c:v>188800</c:v>
                </c:pt>
                <c:pt idx="888">
                  <c:v>188900</c:v>
                </c:pt>
                <c:pt idx="889">
                  <c:v>189000</c:v>
                </c:pt>
                <c:pt idx="890">
                  <c:v>189100</c:v>
                </c:pt>
                <c:pt idx="891">
                  <c:v>189200</c:v>
                </c:pt>
                <c:pt idx="892">
                  <c:v>189300</c:v>
                </c:pt>
                <c:pt idx="893">
                  <c:v>189400</c:v>
                </c:pt>
                <c:pt idx="894">
                  <c:v>189500</c:v>
                </c:pt>
                <c:pt idx="895">
                  <c:v>189600</c:v>
                </c:pt>
                <c:pt idx="896">
                  <c:v>189700</c:v>
                </c:pt>
                <c:pt idx="897">
                  <c:v>189800</c:v>
                </c:pt>
                <c:pt idx="898">
                  <c:v>189900</c:v>
                </c:pt>
                <c:pt idx="899">
                  <c:v>190000</c:v>
                </c:pt>
                <c:pt idx="900">
                  <c:v>190100</c:v>
                </c:pt>
                <c:pt idx="901">
                  <c:v>190200</c:v>
                </c:pt>
                <c:pt idx="902">
                  <c:v>190300</c:v>
                </c:pt>
                <c:pt idx="903">
                  <c:v>190400</c:v>
                </c:pt>
                <c:pt idx="904">
                  <c:v>190500</c:v>
                </c:pt>
                <c:pt idx="905">
                  <c:v>190600</c:v>
                </c:pt>
                <c:pt idx="906">
                  <c:v>190700</c:v>
                </c:pt>
                <c:pt idx="907">
                  <c:v>190800</c:v>
                </c:pt>
                <c:pt idx="908">
                  <c:v>190900</c:v>
                </c:pt>
                <c:pt idx="909">
                  <c:v>191000</c:v>
                </c:pt>
                <c:pt idx="910">
                  <c:v>191100</c:v>
                </c:pt>
                <c:pt idx="911">
                  <c:v>191200</c:v>
                </c:pt>
                <c:pt idx="912">
                  <c:v>191300</c:v>
                </c:pt>
                <c:pt idx="913">
                  <c:v>191400</c:v>
                </c:pt>
                <c:pt idx="914">
                  <c:v>191500</c:v>
                </c:pt>
                <c:pt idx="915">
                  <c:v>191600</c:v>
                </c:pt>
                <c:pt idx="916">
                  <c:v>191700</c:v>
                </c:pt>
                <c:pt idx="917">
                  <c:v>191800</c:v>
                </c:pt>
                <c:pt idx="918">
                  <c:v>191900</c:v>
                </c:pt>
                <c:pt idx="919">
                  <c:v>192000</c:v>
                </c:pt>
                <c:pt idx="920">
                  <c:v>192100</c:v>
                </c:pt>
                <c:pt idx="921">
                  <c:v>192200</c:v>
                </c:pt>
                <c:pt idx="922">
                  <c:v>192300</c:v>
                </c:pt>
                <c:pt idx="923">
                  <c:v>192400</c:v>
                </c:pt>
                <c:pt idx="924">
                  <c:v>192500</c:v>
                </c:pt>
                <c:pt idx="925">
                  <c:v>192600</c:v>
                </c:pt>
                <c:pt idx="926">
                  <c:v>192700</c:v>
                </c:pt>
                <c:pt idx="927">
                  <c:v>192800</c:v>
                </c:pt>
                <c:pt idx="928">
                  <c:v>192900</c:v>
                </c:pt>
                <c:pt idx="929">
                  <c:v>193000</c:v>
                </c:pt>
                <c:pt idx="930">
                  <c:v>193100</c:v>
                </c:pt>
                <c:pt idx="931">
                  <c:v>193200</c:v>
                </c:pt>
                <c:pt idx="932">
                  <c:v>193300</c:v>
                </c:pt>
                <c:pt idx="933">
                  <c:v>193400</c:v>
                </c:pt>
                <c:pt idx="934">
                  <c:v>193500</c:v>
                </c:pt>
                <c:pt idx="935">
                  <c:v>193600</c:v>
                </c:pt>
                <c:pt idx="936">
                  <c:v>193700</c:v>
                </c:pt>
                <c:pt idx="937">
                  <c:v>193800</c:v>
                </c:pt>
                <c:pt idx="938">
                  <c:v>193900</c:v>
                </c:pt>
                <c:pt idx="939">
                  <c:v>194000</c:v>
                </c:pt>
                <c:pt idx="940">
                  <c:v>194100</c:v>
                </c:pt>
                <c:pt idx="941">
                  <c:v>194200</c:v>
                </c:pt>
                <c:pt idx="942">
                  <c:v>194300</c:v>
                </c:pt>
                <c:pt idx="943">
                  <c:v>194400</c:v>
                </c:pt>
                <c:pt idx="944">
                  <c:v>194500</c:v>
                </c:pt>
                <c:pt idx="945">
                  <c:v>194600</c:v>
                </c:pt>
                <c:pt idx="946">
                  <c:v>194700</c:v>
                </c:pt>
                <c:pt idx="947">
                  <c:v>194800</c:v>
                </c:pt>
                <c:pt idx="948">
                  <c:v>194900</c:v>
                </c:pt>
                <c:pt idx="949">
                  <c:v>195000</c:v>
                </c:pt>
                <c:pt idx="950">
                  <c:v>195100</c:v>
                </c:pt>
                <c:pt idx="951">
                  <c:v>195200</c:v>
                </c:pt>
                <c:pt idx="952">
                  <c:v>195300</c:v>
                </c:pt>
                <c:pt idx="953">
                  <c:v>195400</c:v>
                </c:pt>
                <c:pt idx="954">
                  <c:v>195500</c:v>
                </c:pt>
                <c:pt idx="955">
                  <c:v>195600</c:v>
                </c:pt>
                <c:pt idx="956">
                  <c:v>195700</c:v>
                </c:pt>
                <c:pt idx="957">
                  <c:v>195800</c:v>
                </c:pt>
                <c:pt idx="958">
                  <c:v>195900</c:v>
                </c:pt>
                <c:pt idx="959">
                  <c:v>196000</c:v>
                </c:pt>
                <c:pt idx="960">
                  <c:v>196100</c:v>
                </c:pt>
                <c:pt idx="961">
                  <c:v>196200</c:v>
                </c:pt>
                <c:pt idx="962">
                  <c:v>196300</c:v>
                </c:pt>
                <c:pt idx="963">
                  <c:v>196400</c:v>
                </c:pt>
                <c:pt idx="964">
                  <c:v>196500</c:v>
                </c:pt>
                <c:pt idx="965">
                  <c:v>196600</c:v>
                </c:pt>
                <c:pt idx="966">
                  <c:v>196700</c:v>
                </c:pt>
                <c:pt idx="967">
                  <c:v>196800</c:v>
                </c:pt>
                <c:pt idx="968">
                  <c:v>196900</c:v>
                </c:pt>
                <c:pt idx="969">
                  <c:v>197000</c:v>
                </c:pt>
                <c:pt idx="970">
                  <c:v>197100</c:v>
                </c:pt>
                <c:pt idx="971">
                  <c:v>197200</c:v>
                </c:pt>
                <c:pt idx="972">
                  <c:v>197300</c:v>
                </c:pt>
                <c:pt idx="973">
                  <c:v>197400</c:v>
                </c:pt>
                <c:pt idx="974">
                  <c:v>197500</c:v>
                </c:pt>
                <c:pt idx="975">
                  <c:v>197600</c:v>
                </c:pt>
                <c:pt idx="976">
                  <c:v>197700</c:v>
                </c:pt>
                <c:pt idx="977">
                  <c:v>197800</c:v>
                </c:pt>
                <c:pt idx="978">
                  <c:v>197900</c:v>
                </c:pt>
                <c:pt idx="979">
                  <c:v>198000</c:v>
                </c:pt>
                <c:pt idx="980">
                  <c:v>198100</c:v>
                </c:pt>
                <c:pt idx="981">
                  <c:v>198200</c:v>
                </c:pt>
                <c:pt idx="982">
                  <c:v>198300</c:v>
                </c:pt>
                <c:pt idx="983">
                  <c:v>198400</c:v>
                </c:pt>
                <c:pt idx="984">
                  <c:v>198500</c:v>
                </c:pt>
                <c:pt idx="985">
                  <c:v>198600</c:v>
                </c:pt>
                <c:pt idx="986">
                  <c:v>198700</c:v>
                </c:pt>
                <c:pt idx="987">
                  <c:v>198800</c:v>
                </c:pt>
                <c:pt idx="988">
                  <c:v>198900</c:v>
                </c:pt>
                <c:pt idx="989">
                  <c:v>199000</c:v>
                </c:pt>
                <c:pt idx="990">
                  <c:v>199100</c:v>
                </c:pt>
                <c:pt idx="991">
                  <c:v>199200</c:v>
                </c:pt>
                <c:pt idx="992">
                  <c:v>199300</c:v>
                </c:pt>
                <c:pt idx="993">
                  <c:v>199400</c:v>
                </c:pt>
                <c:pt idx="994">
                  <c:v>199500</c:v>
                </c:pt>
                <c:pt idx="995">
                  <c:v>199600</c:v>
                </c:pt>
                <c:pt idx="996">
                  <c:v>199700</c:v>
                </c:pt>
                <c:pt idx="997">
                  <c:v>199800</c:v>
                </c:pt>
                <c:pt idx="998">
                  <c:v>199900</c:v>
                </c:pt>
                <c:pt idx="999">
                  <c:v>200000</c:v>
                </c:pt>
              </c:numCache>
            </c:numRef>
          </c:xVal>
          <c:yVal>
            <c:numRef>
              <c:f>'Model 1.1 halfway'!$J$1003:$J$2002</c:f>
              <c:numCache>
                <c:formatCode>General</c:formatCode>
                <c:ptCount val="1000"/>
                <c:pt idx="0">
                  <c:v>0.62628399999999995</c:v>
                </c:pt>
                <c:pt idx="1">
                  <c:v>0.61127799999999999</c:v>
                </c:pt>
                <c:pt idx="2">
                  <c:v>0.61056299999999997</c:v>
                </c:pt>
                <c:pt idx="3">
                  <c:v>0.61666699999999997</c:v>
                </c:pt>
                <c:pt idx="4">
                  <c:v>0.61192100000000005</c:v>
                </c:pt>
                <c:pt idx="5">
                  <c:v>0.60159600000000002</c:v>
                </c:pt>
                <c:pt idx="6">
                  <c:v>0.61250000000000004</c:v>
                </c:pt>
                <c:pt idx="7">
                  <c:v>0.61718799999999996</c:v>
                </c:pt>
                <c:pt idx="8">
                  <c:v>0.63308299999999995</c:v>
                </c:pt>
                <c:pt idx="9">
                  <c:v>0.64444400000000002</c:v>
                </c:pt>
                <c:pt idx="10">
                  <c:v>0.62086300000000005</c:v>
                </c:pt>
                <c:pt idx="11">
                  <c:v>0.62812500000000004</c:v>
                </c:pt>
                <c:pt idx="12">
                  <c:v>0.64571400000000001</c:v>
                </c:pt>
                <c:pt idx="13">
                  <c:v>0.63529400000000003</c:v>
                </c:pt>
                <c:pt idx="14">
                  <c:v>0.64700899999999995</c:v>
                </c:pt>
                <c:pt idx="15">
                  <c:v>0.66195700000000002</c:v>
                </c:pt>
                <c:pt idx="16">
                  <c:v>0.625</c:v>
                </c:pt>
                <c:pt idx="17">
                  <c:v>0.63785700000000001</c:v>
                </c:pt>
                <c:pt idx="18">
                  <c:v>0.63014700000000001</c:v>
                </c:pt>
                <c:pt idx="19">
                  <c:v>0.65249999999999997</c:v>
                </c:pt>
                <c:pt idx="20">
                  <c:v>0.63</c:v>
                </c:pt>
                <c:pt idx="21">
                  <c:v>0.65663700000000003</c:v>
                </c:pt>
                <c:pt idx="22">
                  <c:v>0.65784299999999996</c:v>
                </c:pt>
                <c:pt idx="23">
                  <c:v>0.64197499999999996</c:v>
                </c:pt>
                <c:pt idx="24">
                  <c:v>0.66956499999999997</c:v>
                </c:pt>
                <c:pt idx="25">
                  <c:v>0.66379299999999997</c:v>
                </c:pt>
                <c:pt idx="26">
                  <c:v>0.64455399999999996</c:v>
                </c:pt>
                <c:pt idx="27">
                  <c:v>0.61092400000000002</c:v>
                </c:pt>
                <c:pt idx="28">
                  <c:v>0.623529</c:v>
                </c:pt>
                <c:pt idx="29">
                  <c:v>0.61546400000000001</c:v>
                </c:pt>
                <c:pt idx="30">
                  <c:v>0.61811000000000005</c:v>
                </c:pt>
                <c:pt idx="31">
                  <c:v>0.61503300000000005</c:v>
                </c:pt>
                <c:pt idx="32">
                  <c:v>0.60909100000000005</c:v>
                </c:pt>
                <c:pt idx="33">
                  <c:v>0.58304100000000003</c:v>
                </c:pt>
                <c:pt idx="34">
                  <c:v>0.57864599999999999</c:v>
                </c:pt>
                <c:pt idx="35">
                  <c:v>0.57536200000000004</c:v>
                </c:pt>
                <c:pt idx="36">
                  <c:v>0.57809500000000003</c:v>
                </c:pt>
                <c:pt idx="37">
                  <c:v>0.59143999999999997</c:v>
                </c:pt>
                <c:pt idx="38">
                  <c:v>0.55057500000000004</c:v>
                </c:pt>
                <c:pt idx="39">
                  <c:v>0.56734700000000005</c:v>
                </c:pt>
                <c:pt idx="40">
                  <c:v>0.56521699999999997</c:v>
                </c:pt>
                <c:pt idx="41">
                  <c:v>0.55636399999999997</c:v>
                </c:pt>
                <c:pt idx="42">
                  <c:v>0.55649400000000004</c:v>
                </c:pt>
                <c:pt idx="43">
                  <c:v>0.53969100000000003</c:v>
                </c:pt>
                <c:pt idx="44">
                  <c:v>0.523092</c:v>
                </c:pt>
                <c:pt idx="45">
                  <c:v>0.51768599999999998</c:v>
                </c:pt>
                <c:pt idx="46">
                  <c:v>0.51328700000000005</c:v>
                </c:pt>
                <c:pt idx="47">
                  <c:v>0.51314400000000004</c:v>
                </c:pt>
                <c:pt idx="48">
                  <c:v>0.50268299999999999</c:v>
                </c:pt>
                <c:pt idx="49">
                  <c:v>0.50475099999999995</c:v>
                </c:pt>
                <c:pt idx="50">
                  <c:v>0.50080000000000002</c:v>
                </c:pt>
                <c:pt idx="51">
                  <c:v>0.48721500000000001</c:v>
                </c:pt>
                <c:pt idx="52">
                  <c:v>0.48673300000000003</c:v>
                </c:pt>
                <c:pt idx="53">
                  <c:v>0.48650599999999999</c:v>
                </c:pt>
                <c:pt idx="54">
                  <c:v>0.474464</c:v>
                </c:pt>
                <c:pt idx="55">
                  <c:v>0.43422100000000002</c:v>
                </c:pt>
                <c:pt idx="56">
                  <c:v>0.45916699999999999</c:v>
                </c:pt>
                <c:pt idx="57">
                  <c:v>0.44461800000000001</c:v>
                </c:pt>
                <c:pt idx="58">
                  <c:v>0.41187699999999999</c:v>
                </c:pt>
                <c:pt idx="59">
                  <c:v>0.41281499999999999</c:v>
                </c:pt>
                <c:pt idx="60">
                  <c:v>0.39981499999999998</c:v>
                </c:pt>
                <c:pt idx="61">
                  <c:v>0.38565700000000003</c:v>
                </c:pt>
                <c:pt idx="62">
                  <c:v>0.37679299999999999</c:v>
                </c:pt>
                <c:pt idx="63">
                  <c:v>0.37200699999999998</c:v>
                </c:pt>
                <c:pt idx="64">
                  <c:v>0.36257899999999998</c:v>
                </c:pt>
                <c:pt idx="65">
                  <c:v>0.36198000000000002</c:v>
                </c:pt>
                <c:pt idx="66">
                  <c:v>0.35987999999999998</c:v>
                </c:pt>
                <c:pt idx="67">
                  <c:v>0.35269</c:v>
                </c:pt>
                <c:pt idx="68">
                  <c:v>0.34405999999999998</c:v>
                </c:pt>
                <c:pt idx="69">
                  <c:v>0.31143999999999999</c:v>
                </c:pt>
                <c:pt idx="70">
                  <c:v>0.297398</c:v>
                </c:pt>
                <c:pt idx="71">
                  <c:v>0.3</c:v>
                </c:pt>
                <c:pt idx="72">
                  <c:v>0.29822799999999999</c:v>
                </c:pt>
                <c:pt idx="73">
                  <c:v>0.235402</c:v>
                </c:pt>
                <c:pt idx="74">
                  <c:v>0.215367</c:v>
                </c:pt>
                <c:pt idx="75">
                  <c:v>0.17782300000000001</c:v>
                </c:pt>
                <c:pt idx="76">
                  <c:v>0.13936699999999999</c:v>
                </c:pt>
                <c:pt idx="77">
                  <c:v>0.12670899999999999</c:v>
                </c:pt>
                <c:pt idx="78">
                  <c:v>0.10045</c:v>
                </c:pt>
                <c:pt idx="79">
                  <c:v>9.10165E-2</c:v>
                </c:pt>
                <c:pt idx="80">
                  <c:v>8.8018399999999997E-2</c:v>
                </c:pt>
                <c:pt idx="81">
                  <c:v>7.3978500000000003E-2</c:v>
                </c:pt>
                <c:pt idx="82">
                  <c:v>6.7561999999999997E-2</c:v>
                </c:pt>
                <c:pt idx="83">
                  <c:v>6.3341099999999997E-2</c:v>
                </c:pt>
                <c:pt idx="84">
                  <c:v>4.9648699999999997E-2</c:v>
                </c:pt>
                <c:pt idx="85">
                  <c:v>3.5227300000000003E-2</c:v>
                </c:pt>
                <c:pt idx="86">
                  <c:v>2.69953E-2</c:v>
                </c:pt>
                <c:pt idx="87">
                  <c:v>2.7227700000000001E-2</c:v>
                </c:pt>
                <c:pt idx="88">
                  <c:v>1.46237E-2</c:v>
                </c:pt>
                <c:pt idx="89">
                  <c:v>1.2500000000000001E-2</c:v>
                </c:pt>
                <c:pt idx="90">
                  <c:v>8.8167100000000002E-3</c:v>
                </c:pt>
                <c:pt idx="91">
                  <c:v>9.8876399999999996E-3</c:v>
                </c:pt>
                <c:pt idx="92">
                  <c:v>4.7404099999999996E-3</c:v>
                </c:pt>
                <c:pt idx="93">
                  <c:v>3.09735E-3</c:v>
                </c:pt>
                <c:pt idx="94">
                  <c:v>4.5893699999999997E-3</c:v>
                </c:pt>
                <c:pt idx="95">
                  <c:v>4.8054899999999999E-3</c:v>
                </c:pt>
                <c:pt idx="96">
                  <c:v>5.07246E-3</c:v>
                </c:pt>
                <c:pt idx="97">
                  <c:v>3.1963500000000001E-3</c:v>
                </c:pt>
                <c:pt idx="98">
                  <c:v>6.5075899999999997E-3</c:v>
                </c:pt>
                <c:pt idx="99">
                  <c:v>7.7433600000000003E-3</c:v>
                </c:pt>
                <c:pt idx="100">
                  <c:v>6.3636400000000003E-3</c:v>
                </c:pt>
                <c:pt idx="101">
                  <c:v>6.0291099999999999E-3</c:v>
                </c:pt>
                <c:pt idx="102">
                  <c:v>1.11374E-2</c:v>
                </c:pt>
                <c:pt idx="103">
                  <c:v>3.7558700000000001E-3</c:v>
                </c:pt>
                <c:pt idx="104">
                  <c:v>8.9686100000000001E-3</c:v>
                </c:pt>
                <c:pt idx="105">
                  <c:v>4.9222800000000002E-3</c:v>
                </c:pt>
                <c:pt idx="106">
                  <c:v>2.9213500000000001E-3</c:v>
                </c:pt>
                <c:pt idx="107">
                  <c:v>7.2847700000000003E-3</c:v>
                </c:pt>
                <c:pt idx="108">
                  <c:v>3.8288300000000001E-3</c:v>
                </c:pt>
                <c:pt idx="109">
                  <c:v>5.0228299999999998E-3</c:v>
                </c:pt>
                <c:pt idx="110">
                  <c:v>5.8004600000000003E-3</c:v>
                </c:pt>
                <c:pt idx="111">
                  <c:v>2.2058799999999999E-3</c:v>
                </c:pt>
                <c:pt idx="112">
                  <c:v>4.3478299999999996E-3</c:v>
                </c:pt>
                <c:pt idx="113">
                  <c:v>4.3583500000000004E-3</c:v>
                </c:pt>
                <c:pt idx="114">
                  <c:v>3.7296E-3</c:v>
                </c:pt>
                <c:pt idx="115">
                  <c:v>4.3010799999999997E-3</c:v>
                </c:pt>
                <c:pt idx="116">
                  <c:v>3.0769199999999999E-3</c:v>
                </c:pt>
                <c:pt idx="117">
                  <c:v>6.5645499999999997E-3</c:v>
                </c:pt>
                <c:pt idx="118">
                  <c:v>6.7757E-3</c:v>
                </c:pt>
                <c:pt idx="119">
                  <c:v>3.3195E-3</c:v>
                </c:pt>
                <c:pt idx="120">
                  <c:v>2.35294E-3</c:v>
                </c:pt>
                <c:pt idx="121">
                  <c:v>3.28283E-3</c:v>
                </c:pt>
                <c:pt idx="122">
                  <c:v>2.4553600000000002E-3</c:v>
                </c:pt>
                <c:pt idx="123">
                  <c:v>4.3062200000000004E-3</c:v>
                </c:pt>
                <c:pt idx="124">
                  <c:v>4.0189099999999997E-3</c:v>
                </c:pt>
                <c:pt idx="125">
                  <c:v>6.3926900000000004E-3</c:v>
                </c:pt>
                <c:pt idx="126">
                  <c:v>5.0691199999999999E-3</c:v>
                </c:pt>
                <c:pt idx="127">
                  <c:v>3.4883700000000002E-3</c:v>
                </c:pt>
                <c:pt idx="128">
                  <c:v>6.9351200000000003E-3</c:v>
                </c:pt>
                <c:pt idx="129">
                  <c:v>4.9411799999999999E-3</c:v>
                </c:pt>
                <c:pt idx="130">
                  <c:v>1.1363600000000001E-3</c:v>
                </c:pt>
                <c:pt idx="131">
                  <c:v>4.97738E-3</c:v>
                </c:pt>
                <c:pt idx="132">
                  <c:v>2.5114199999999999E-3</c:v>
                </c:pt>
                <c:pt idx="133">
                  <c:v>6.1032899999999999E-3</c:v>
                </c:pt>
                <c:pt idx="134">
                  <c:v>2.7227699999999998E-3</c:v>
                </c:pt>
                <c:pt idx="135">
                  <c:v>3.8636400000000002E-3</c:v>
                </c:pt>
                <c:pt idx="136">
                  <c:v>6.35697E-3</c:v>
                </c:pt>
                <c:pt idx="137">
                  <c:v>4.9900200000000004E-3</c:v>
                </c:pt>
                <c:pt idx="138">
                  <c:v>4.0511699999999998E-3</c:v>
                </c:pt>
                <c:pt idx="139">
                  <c:v>3.86266E-3</c:v>
                </c:pt>
                <c:pt idx="140">
                  <c:v>3.9560400000000001E-3</c:v>
                </c:pt>
                <c:pt idx="141">
                  <c:v>1.12798E-2</c:v>
                </c:pt>
                <c:pt idx="142">
                  <c:v>7.9545499999999995E-3</c:v>
                </c:pt>
                <c:pt idx="143">
                  <c:v>7.7830199999999999E-3</c:v>
                </c:pt>
                <c:pt idx="144">
                  <c:v>4.96614E-3</c:v>
                </c:pt>
                <c:pt idx="145">
                  <c:v>6.5022400000000003E-3</c:v>
                </c:pt>
                <c:pt idx="146">
                  <c:v>3.07018E-3</c:v>
                </c:pt>
                <c:pt idx="147">
                  <c:v>2.7586199999999998E-3</c:v>
                </c:pt>
                <c:pt idx="148">
                  <c:v>4.7930300000000002E-3</c:v>
                </c:pt>
                <c:pt idx="149">
                  <c:v>6.36792E-3</c:v>
                </c:pt>
                <c:pt idx="150">
                  <c:v>4.0379999999999999E-3</c:v>
                </c:pt>
                <c:pt idx="151">
                  <c:v>4.8275899999999997E-3</c:v>
                </c:pt>
                <c:pt idx="152">
                  <c:v>2.3752999999999999E-3</c:v>
                </c:pt>
                <c:pt idx="153">
                  <c:v>3.6199100000000001E-3</c:v>
                </c:pt>
                <c:pt idx="154">
                  <c:v>5.2391800000000004E-3</c:v>
                </c:pt>
                <c:pt idx="155">
                  <c:v>5.2752299999999997E-3</c:v>
                </c:pt>
                <c:pt idx="156">
                  <c:v>5.4112600000000002E-3</c:v>
                </c:pt>
                <c:pt idx="157">
                  <c:v>5.3990599999999998E-3</c:v>
                </c:pt>
                <c:pt idx="158">
                  <c:v>4.2792799999999999E-3</c:v>
                </c:pt>
                <c:pt idx="159">
                  <c:v>4.4843000000000001E-3</c:v>
                </c:pt>
                <c:pt idx="160">
                  <c:v>6.1904799999999999E-3</c:v>
                </c:pt>
                <c:pt idx="161">
                  <c:v>9.0487199999999997E-3</c:v>
                </c:pt>
                <c:pt idx="162">
                  <c:v>7.0175400000000001E-3</c:v>
                </c:pt>
                <c:pt idx="163">
                  <c:v>3.3175399999999999E-3</c:v>
                </c:pt>
                <c:pt idx="164">
                  <c:v>5.5432399999999996E-3</c:v>
                </c:pt>
                <c:pt idx="165">
                  <c:v>1.72043E-3</c:v>
                </c:pt>
                <c:pt idx="166">
                  <c:v>4.8351599999999998E-3</c:v>
                </c:pt>
                <c:pt idx="167">
                  <c:v>7.6354700000000001E-3</c:v>
                </c:pt>
                <c:pt idx="168">
                  <c:v>2.2988499999999999E-3</c:v>
                </c:pt>
                <c:pt idx="169">
                  <c:v>3.3407599999999999E-3</c:v>
                </c:pt>
                <c:pt idx="170">
                  <c:v>6.5315299999999998E-3</c:v>
                </c:pt>
                <c:pt idx="171">
                  <c:v>7.6036899999999998E-3</c:v>
                </c:pt>
                <c:pt idx="172">
                  <c:v>1.14416E-2</c:v>
                </c:pt>
                <c:pt idx="173">
                  <c:v>5.2380999999999999E-3</c:v>
                </c:pt>
                <c:pt idx="174">
                  <c:v>8.2222200000000006E-3</c:v>
                </c:pt>
                <c:pt idx="175">
                  <c:v>8.5918899999999996E-3</c:v>
                </c:pt>
                <c:pt idx="176">
                  <c:v>5.8165500000000002E-3</c:v>
                </c:pt>
                <c:pt idx="177">
                  <c:v>4.9250500000000003E-3</c:v>
                </c:pt>
                <c:pt idx="178">
                  <c:v>5.1835900000000001E-3</c:v>
                </c:pt>
                <c:pt idx="179">
                  <c:v>1.06195E-2</c:v>
                </c:pt>
                <c:pt idx="180">
                  <c:v>6.1274500000000004E-3</c:v>
                </c:pt>
                <c:pt idx="181">
                  <c:v>1.0989000000000001E-2</c:v>
                </c:pt>
                <c:pt idx="182">
                  <c:v>6.9767400000000004E-3</c:v>
                </c:pt>
                <c:pt idx="183">
                  <c:v>1.7266199999999999E-2</c:v>
                </c:pt>
                <c:pt idx="184">
                  <c:v>5.3452100000000004E-3</c:v>
                </c:pt>
                <c:pt idx="185">
                  <c:v>1.2472199999999999E-2</c:v>
                </c:pt>
                <c:pt idx="186">
                  <c:v>9.3023299999999993E-3</c:v>
                </c:pt>
                <c:pt idx="187">
                  <c:v>8.0357099999999997E-3</c:v>
                </c:pt>
                <c:pt idx="188">
                  <c:v>8.2589299999999994E-3</c:v>
                </c:pt>
                <c:pt idx="189">
                  <c:v>9.3434299999999998E-3</c:v>
                </c:pt>
                <c:pt idx="190">
                  <c:v>9.1313999999999996E-3</c:v>
                </c:pt>
                <c:pt idx="191">
                  <c:v>8.0086600000000008E-3</c:v>
                </c:pt>
                <c:pt idx="192">
                  <c:v>2.6698999999999998E-3</c:v>
                </c:pt>
                <c:pt idx="193">
                  <c:v>7.6923099999999999E-3</c:v>
                </c:pt>
                <c:pt idx="194">
                  <c:v>7.4324300000000003E-3</c:v>
                </c:pt>
                <c:pt idx="195">
                  <c:v>1.21005E-2</c:v>
                </c:pt>
                <c:pt idx="196">
                  <c:v>6.2500000000000003E-3</c:v>
                </c:pt>
                <c:pt idx="197">
                  <c:v>4.3181799999999996E-3</c:v>
                </c:pt>
                <c:pt idx="198">
                  <c:v>5.1948100000000002E-3</c:v>
                </c:pt>
                <c:pt idx="199">
                  <c:v>4.1095899999999998E-3</c:v>
                </c:pt>
                <c:pt idx="200">
                  <c:v>2.78481E-3</c:v>
                </c:pt>
                <c:pt idx="201">
                  <c:v>7.5555600000000002E-3</c:v>
                </c:pt>
                <c:pt idx="202">
                  <c:v>5.3789700000000003E-3</c:v>
                </c:pt>
                <c:pt idx="203">
                  <c:v>4.2410700000000004E-3</c:v>
                </c:pt>
                <c:pt idx="204">
                  <c:v>3.4482800000000002E-3</c:v>
                </c:pt>
                <c:pt idx="205">
                  <c:v>9.1324200000000005E-3</c:v>
                </c:pt>
                <c:pt idx="206">
                  <c:v>5.66893E-3</c:v>
                </c:pt>
                <c:pt idx="207">
                  <c:v>1.3771200000000001E-2</c:v>
                </c:pt>
                <c:pt idx="208">
                  <c:v>6.5022400000000003E-3</c:v>
                </c:pt>
                <c:pt idx="209">
                  <c:v>2.2831100000000001E-3</c:v>
                </c:pt>
                <c:pt idx="210">
                  <c:v>7.0796499999999998E-3</c:v>
                </c:pt>
                <c:pt idx="211">
                  <c:v>5.6470599999999998E-3</c:v>
                </c:pt>
                <c:pt idx="212">
                  <c:v>5.3191499999999999E-3</c:v>
                </c:pt>
                <c:pt idx="213">
                  <c:v>5.9471400000000001E-3</c:v>
                </c:pt>
                <c:pt idx="214">
                  <c:v>7.1588399999999996E-3</c:v>
                </c:pt>
                <c:pt idx="215">
                  <c:v>2.9545499999999998E-3</c:v>
                </c:pt>
                <c:pt idx="216">
                  <c:v>5.9071699999999998E-3</c:v>
                </c:pt>
                <c:pt idx="217">
                  <c:v>7.45921E-3</c:v>
                </c:pt>
                <c:pt idx="218">
                  <c:v>7.3732700000000003E-3</c:v>
                </c:pt>
                <c:pt idx="219">
                  <c:v>5.7142900000000003E-3</c:v>
                </c:pt>
                <c:pt idx="220">
                  <c:v>3.7383199999999998E-3</c:v>
                </c:pt>
                <c:pt idx="221">
                  <c:v>3.25581E-3</c:v>
                </c:pt>
                <c:pt idx="222">
                  <c:v>2.7956999999999999E-3</c:v>
                </c:pt>
                <c:pt idx="223">
                  <c:v>3.3407599999999999E-3</c:v>
                </c:pt>
                <c:pt idx="224">
                  <c:v>3.5476700000000002E-3</c:v>
                </c:pt>
                <c:pt idx="225">
                  <c:v>7.7951000000000001E-3</c:v>
                </c:pt>
                <c:pt idx="226">
                  <c:v>8.7145999999999994E-3</c:v>
                </c:pt>
                <c:pt idx="227">
                  <c:v>4.8565099999999996E-3</c:v>
                </c:pt>
                <c:pt idx="228">
                  <c:v>1.16854E-2</c:v>
                </c:pt>
                <c:pt idx="229">
                  <c:v>6.5168500000000002E-3</c:v>
                </c:pt>
                <c:pt idx="230">
                  <c:v>6.4159300000000002E-3</c:v>
                </c:pt>
                <c:pt idx="231">
                  <c:v>8.02603E-3</c:v>
                </c:pt>
                <c:pt idx="232">
                  <c:v>8.0487800000000002E-3</c:v>
                </c:pt>
                <c:pt idx="233">
                  <c:v>6.2500000000000003E-3</c:v>
                </c:pt>
                <c:pt idx="234">
                  <c:v>5.0228299999999998E-3</c:v>
                </c:pt>
                <c:pt idx="235">
                  <c:v>8.7886000000000006E-3</c:v>
                </c:pt>
                <c:pt idx="236">
                  <c:v>7.4492100000000004E-3</c:v>
                </c:pt>
                <c:pt idx="237">
                  <c:v>6.3981000000000003E-3</c:v>
                </c:pt>
                <c:pt idx="238">
                  <c:v>9.7192200000000006E-3</c:v>
                </c:pt>
                <c:pt idx="239">
                  <c:v>7.1748899999999997E-3</c:v>
                </c:pt>
                <c:pt idx="240">
                  <c:v>3.9473700000000004E-3</c:v>
                </c:pt>
                <c:pt idx="241">
                  <c:v>3.5294100000000002E-3</c:v>
                </c:pt>
                <c:pt idx="242">
                  <c:v>1.45228E-3</c:v>
                </c:pt>
                <c:pt idx="243">
                  <c:v>3.7199099999999999E-3</c:v>
                </c:pt>
                <c:pt idx="244">
                  <c:v>2.8503600000000001E-3</c:v>
                </c:pt>
                <c:pt idx="245">
                  <c:v>1.8823500000000001E-3</c:v>
                </c:pt>
                <c:pt idx="246">
                  <c:v>7.45921E-3</c:v>
                </c:pt>
                <c:pt idx="247">
                  <c:v>7.9470200000000008E-3</c:v>
                </c:pt>
                <c:pt idx="248">
                  <c:v>5.0808299999999997E-3</c:v>
                </c:pt>
                <c:pt idx="249">
                  <c:v>7.1120699999999999E-3</c:v>
                </c:pt>
                <c:pt idx="250">
                  <c:v>2.2004899999999998E-3</c:v>
                </c:pt>
                <c:pt idx="251">
                  <c:v>6.7114100000000001E-3</c:v>
                </c:pt>
                <c:pt idx="252">
                  <c:v>5.4852299999999998E-3</c:v>
                </c:pt>
                <c:pt idx="253">
                  <c:v>7.6923099999999999E-3</c:v>
                </c:pt>
                <c:pt idx="254">
                  <c:v>1.8912499999999999E-3</c:v>
                </c:pt>
                <c:pt idx="255">
                  <c:v>3.23326E-3</c:v>
                </c:pt>
                <c:pt idx="256">
                  <c:v>7.6732700000000003E-3</c:v>
                </c:pt>
                <c:pt idx="257">
                  <c:v>2.7093600000000001E-3</c:v>
                </c:pt>
                <c:pt idx="258">
                  <c:v>2.9885100000000002E-3</c:v>
                </c:pt>
                <c:pt idx="259">
                  <c:v>1.4527800000000001E-3</c:v>
                </c:pt>
                <c:pt idx="260">
                  <c:v>3.25581E-3</c:v>
                </c:pt>
                <c:pt idx="261">
                  <c:v>2.7522900000000001E-3</c:v>
                </c:pt>
                <c:pt idx="262">
                  <c:v>1.78571E-3</c:v>
                </c:pt>
                <c:pt idx="263">
                  <c:v>5.5432399999999996E-3</c:v>
                </c:pt>
                <c:pt idx="264">
                  <c:v>8.4745800000000007E-3</c:v>
                </c:pt>
                <c:pt idx="265">
                  <c:v>8.8691800000000008E-3</c:v>
                </c:pt>
                <c:pt idx="266">
                  <c:v>3.5955100000000001E-3</c:v>
                </c:pt>
                <c:pt idx="267">
                  <c:v>1.2395E-2</c:v>
                </c:pt>
                <c:pt idx="268">
                  <c:v>4.2696599999999998E-3</c:v>
                </c:pt>
                <c:pt idx="269">
                  <c:v>4.05405E-3</c:v>
                </c:pt>
                <c:pt idx="270">
                  <c:v>5.22727E-3</c:v>
                </c:pt>
                <c:pt idx="271">
                  <c:v>3.3936700000000001E-3</c:v>
                </c:pt>
                <c:pt idx="272">
                  <c:v>1.04723E-2</c:v>
                </c:pt>
                <c:pt idx="273">
                  <c:v>9.1764700000000008E-3</c:v>
                </c:pt>
                <c:pt idx="274">
                  <c:v>6.5268100000000001E-3</c:v>
                </c:pt>
                <c:pt idx="275">
                  <c:v>9.4117599999999999E-3</c:v>
                </c:pt>
                <c:pt idx="276">
                  <c:v>6.3180800000000002E-3</c:v>
                </c:pt>
                <c:pt idx="277">
                  <c:v>1.57143E-2</c:v>
                </c:pt>
                <c:pt idx="278">
                  <c:v>1.0239699999999999E-2</c:v>
                </c:pt>
                <c:pt idx="279">
                  <c:v>9.4594599999999994E-3</c:v>
                </c:pt>
                <c:pt idx="280">
                  <c:v>1.0436900000000001E-2</c:v>
                </c:pt>
                <c:pt idx="281">
                  <c:v>6.6513800000000001E-3</c:v>
                </c:pt>
                <c:pt idx="282">
                  <c:v>6.4367799999999996E-3</c:v>
                </c:pt>
                <c:pt idx="283">
                  <c:v>7.5055199999999999E-3</c:v>
                </c:pt>
                <c:pt idx="284">
                  <c:v>6.6523600000000004E-3</c:v>
                </c:pt>
                <c:pt idx="285">
                  <c:v>5.8558600000000001E-3</c:v>
                </c:pt>
                <c:pt idx="286">
                  <c:v>3.3557000000000001E-3</c:v>
                </c:pt>
                <c:pt idx="287">
                  <c:v>3.9823000000000002E-3</c:v>
                </c:pt>
                <c:pt idx="288">
                  <c:v>6.9977399999999997E-3</c:v>
                </c:pt>
                <c:pt idx="289">
                  <c:v>3.58852E-3</c:v>
                </c:pt>
                <c:pt idx="290">
                  <c:v>7.3375300000000001E-3</c:v>
                </c:pt>
                <c:pt idx="291">
                  <c:v>4.8309199999999998E-3</c:v>
                </c:pt>
                <c:pt idx="292">
                  <c:v>4.7511300000000001E-3</c:v>
                </c:pt>
                <c:pt idx="293">
                  <c:v>3.5476700000000002E-3</c:v>
                </c:pt>
                <c:pt idx="294">
                  <c:v>2.8777E-3</c:v>
                </c:pt>
                <c:pt idx="295">
                  <c:v>9.1324200000000005E-3</c:v>
                </c:pt>
                <c:pt idx="296">
                  <c:v>3.5544999999999999E-3</c:v>
                </c:pt>
                <c:pt idx="297">
                  <c:v>1.01996E-2</c:v>
                </c:pt>
                <c:pt idx="298">
                  <c:v>2.9106000000000002E-3</c:v>
                </c:pt>
                <c:pt idx="299">
                  <c:v>4.7732699999999996E-3</c:v>
                </c:pt>
                <c:pt idx="300">
                  <c:v>1.80587E-3</c:v>
                </c:pt>
                <c:pt idx="301">
                  <c:v>3.2679699999999998E-3</c:v>
                </c:pt>
                <c:pt idx="302">
                  <c:v>5.9770099999999996E-3</c:v>
                </c:pt>
                <c:pt idx="303">
                  <c:v>2.4282599999999998E-3</c:v>
                </c:pt>
                <c:pt idx="304">
                  <c:v>4.0284400000000003E-3</c:v>
                </c:pt>
                <c:pt idx="305">
                  <c:v>4.6563200000000003E-3</c:v>
                </c:pt>
                <c:pt idx="306">
                  <c:v>5.8315299999999997E-3</c:v>
                </c:pt>
                <c:pt idx="307">
                  <c:v>4.5558100000000004E-3</c:v>
                </c:pt>
                <c:pt idx="308">
                  <c:v>2.1028000000000002E-3</c:v>
                </c:pt>
                <c:pt idx="309">
                  <c:v>1.7094E-3</c:v>
                </c:pt>
                <c:pt idx="310">
                  <c:v>5.4298599999999999E-3</c:v>
                </c:pt>
                <c:pt idx="311">
                  <c:v>3.3185799999999998E-3</c:v>
                </c:pt>
                <c:pt idx="312">
                  <c:v>7.4157299999999997E-3</c:v>
                </c:pt>
                <c:pt idx="313">
                  <c:v>3.9215700000000001E-3</c:v>
                </c:pt>
                <c:pt idx="314">
                  <c:v>3.0092600000000001E-3</c:v>
                </c:pt>
                <c:pt idx="315">
                  <c:v>5.0808299999999997E-3</c:v>
                </c:pt>
                <c:pt idx="316">
                  <c:v>1.09208E-2</c:v>
                </c:pt>
                <c:pt idx="317">
                  <c:v>6.6666700000000004E-3</c:v>
                </c:pt>
                <c:pt idx="318">
                  <c:v>7.7568100000000003E-3</c:v>
                </c:pt>
                <c:pt idx="319">
                  <c:v>1.0135099999999999E-2</c:v>
                </c:pt>
                <c:pt idx="320">
                  <c:v>8.3146100000000001E-3</c:v>
                </c:pt>
                <c:pt idx="321">
                  <c:v>3.3254199999999999E-3</c:v>
                </c:pt>
                <c:pt idx="322">
                  <c:v>5.7553999999999999E-3</c:v>
                </c:pt>
                <c:pt idx="323">
                  <c:v>7.2815500000000003E-3</c:v>
                </c:pt>
                <c:pt idx="324">
                  <c:v>3.9337499999999997E-3</c:v>
                </c:pt>
                <c:pt idx="325">
                  <c:v>6.0465099999999997E-3</c:v>
                </c:pt>
                <c:pt idx="326">
                  <c:v>3.3860000000000001E-3</c:v>
                </c:pt>
                <c:pt idx="327">
                  <c:v>3.4632E-3</c:v>
                </c:pt>
                <c:pt idx="328">
                  <c:v>3.4403699999999999E-3</c:v>
                </c:pt>
                <c:pt idx="329">
                  <c:v>1.12613E-2</c:v>
                </c:pt>
                <c:pt idx="330">
                  <c:v>9.0476199999999993E-3</c:v>
                </c:pt>
                <c:pt idx="331">
                  <c:v>6.0416699999999999E-3</c:v>
                </c:pt>
                <c:pt idx="332">
                  <c:v>2.7897E-3</c:v>
                </c:pt>
                <c:pt idx="333">
                  <c:v>3.78619E-3</c:v>
                </c:pt>
                <c:pt idx="334">
                  <c:v>5.6399099999999997E-3</c:v>
                </c:pt>
                <c:pt idx="335">
                  <c:v>1.01149E-2</c:v>
                </c:pt>
                <c:pt idx="336">
                  <c:v>8.3900199999999998E-3</c:v>
                </c:pt>
                <c:pt idx="337">
                  <c:v>7.8059100000000001E-3</c:v>
                </c:pt>
                <c:pt idx="338">
                  <c:v>1.48676E-2</c:v>
                </c:pt>
                <c:pt idx="339">
                  <c:v>1.1739100000000001E-2</c:v>
                </c:pt>
                <c:pt idx="340">
                  <c:v>1.16705E-2</c:v>
                </c:pt>
                <c:pt idx="341">
                  <c:v>4.1570399999999999E-3</c:v>
                </c:pt>
                <c:pt idx="342">
                  <c:v>1.8518499999999999E-3</c:v>
                </c:pt>
                <c:pt idx="343">
                  <c:v>4.4811299999999998E-3</c:v>
                </c:pt>
                <c:pt idx="344">
                  <c:v>8.2352899999999993E-3</c:v>
                </c:pt>
                <c:pt idx="345">
                  <c:v>6.2650600000000002E-3</c:v>
                </c:pt>
                <c:pt idx="346">
                  <c:v>5.2132699999999999E-3</c:v>
                </c:pt>
                <c:pt idx="347">
                  <c:v>4.4289000000000004E-3</c:v>
                </c:pt>
                <c:pt idx="348">
                  <c:v>8.9861799999999999E-3</c:v>
                </c:pt>
                <c:pt idx="349">
                  <c:v>9.0047400000000007E-3</c:v>
                </c:pt>
                <c:pt idx="350">
                  <c:v>6.0402700000000004E-3</c:v>
                </c:pt>
                <c:pt idx="351">
                  <c:v>2.78422E-3</c:v>
                </c:pt>
                <c:pt idx="352">
                  <c:v>3.7209299999999999E-3</c:v>
                </c:pt>
                <c:pt idx="353">
                  <c:v>4.3280200000000001E-3</c:v>
                </c:pt>
                <c:pt idx="354">
                  <c:v>1.8823500000000001E-3</c:v>
                </c:pt>
                <c:pt idx="355">
                  <c:v>2.9345399999999998E-3</c:v>
                </c:pt>
                <c:pt idx="356">
                  <c:v>1.0045699999999999E-2</c:v>
                </c:pt>
                <c:pt idx="357">
                  <c:v>6.2500000000000003E-3</c:v>
                </c:pt>
                <c:pt idx="358">
                  <c:v>1.0762300000000001E-2</c:v>
                </c:pt>
                <c:pt idx="359">
                  <c:v>3.4146300000000001E-3</c:v>
                </c:pt>
                <c:pt idx="360">
                  <c:v>3.3333299999999998E-3</c:v>
                </c:pt>
                <c:pt idx="361">
                  <c:v>1.02381E-2</c:v>
                </c:pt>
                <c:pt idx="362">
                  <c:v>7.0921999999999999E-3</c:v>
                </c:pt>
                <c:pt idx="363">
                  <c:v>7.71144E-3</c:v>
                </c:pt>
                <c:pt idx="364">
                  <c:v>6.2360799999999997E-3</c:v>
                </c:pt>
                <c:pt idx="365">
                  <c:v>1.25874E-2</c:v>
                </c:pt>
                <c:pt idx="366">
                  <c:v>8.3135399999999995E-3</c:v>
                </c:pt>
                <c:pt idx="367">
                  <c:v>1.2050699999999999E-2</c:v>
                </c:pt>
                <c:pt idx="368">
                  <c:v>7.6923099999999999E-3</c:v>
                </c:pt>
                <c:pt idx="369">
                  <c:v>2.9197099999999998E-3</c:v>
                </c:pt>
                <c:pt idx="370">
                  <c:v>4.6153799999999997E-3</c:v>
                </c:pt>
                <c:pt idx="371">
                  <c:v>6.9327700000000004E-3</c:v>
                </c:pt>
                <c:pt idx="372">
                  <c:v>9.8623900000000004E-3</c:v>
                </c:pt>
                <c:pt idx="373">
                  <c:v>7.7448700000000001E-3</c:v>
                </c:pt>
                <c:pt idx="374">
                  <c:v>1.17257E-2</c:v>
                </c:pt>
                <c:pt idx="375">
                  <c:v>9.7995500000000006E-3</c:v>
                </c:pt>
                <c:pt idx="376">
                  <c:v>8.5714299999999997E-3</c:v>
                </c:pt>
                <c:pt idx="377">
                  <c:v>6.23501E-3</c:v>
                </c:pt>
                <c:pt idx="378">
                  <c:v>6.9915300000000001E-3</c:v>
                </c:pt>
                <c:pt idx="379">
                  <c:v>5.3364299999999996E-3</c:v>
                </c:pt>
                <c:pt idx="380">
                  <c:v>5.0808299999999997E-3</c:v>
                </c:pt>
                <c:pt idx="381">
                  <c:v>2.64423E-3</c:v>
                </c:pt>
                <c:pt idx="382">
                  <c:v>7.1264400000000004E-3</c:v>
                </c:pt>
                <c:pt idx="383">
                  <c:v>5.8700200000000001E-3</c:v>
                </c:pt>
                <c:pt idx="384">
                  <c:v>5.2506000000000002E-3</c:v>
                </c:pt>
                <c:pt idx="385">
                  <c:v>2.8168999999999998E-3</c:v>
                </c:pt>
                <c:pt idx="386">
                  <c:v>2.61283E-3</c:v>
                </c:pt>
                <c:pt idx="387">
                  <c:v>3.4246599999999999E-3</c:v>
                </c:pt>
                <c:pt idx="388">
                  <c:v>3.1319899999999999E-3</c:v>
                </c:pt>
                <c:pt idx="389">
                  <c:v>9.1903699999999998E-3</c:v>
                </c:pt>
                <c:pt idx="390">
                  <c:v>5.07246E-3</c:v>
                </c:pt>
                <c:pt idx="391">
                  <c:v>5.3995700000000002E-3</c:v>
                </c:pt>
                <c:pt idx="392">
                  <c:v>8.1395300000000007E-3</c:v>
                </c:pt>
                <c:pt idx="393">
                  <c:v>6.8888899999999999E-3</c:v>
                </c:pt>
                <c:pt idx="394">
                  <c:v>5.1224900000000004E-3</c:v>
                </c:pt>
                <c:pt idx="395">
                  <c:v>9.1489399999999995E-3</c:v>
                </c:pt>
                <c:pt idx="396">
                  <c:v>5.0847499999999999E-3</c:v>
                </c:pt>
                <c:pt idx="397">
                  <c:v>1.0884400000000001E-2</c:v>
                </c:pt>
                <c:pt idx="398">
                  <c:v>1.4150899999999999E-2</c:v>
                </c:pt>
                <c:pt idx="399">
                  <c:v>6.1643799999999997E-3</c:v>
                </c:pt>
                <c:pt idx="400">
                  <c:v>4.1484699999999996E-3</c:v>
                </c:pt>
                <c:pt idx="401">
                  <c:v>7.0640199999999998E-3</c:v>
                </c:pt>
                <c:pt idx="402">
                  <c:v>6.5315299999999998E-3</c:v>
                </c:pt>
                <c:pt idx="403">
                  <c:v>8.2959599999999998E-3</c:v>
                </c:pt>
                <c:pt idx="404">
                  <c:v>8.1927700000000003E-3</c:v>
                </c:pt>
                <c:pt idx="405">
                  <c:v>3.52645E-3</c:v>
                </c:pt>
                <c:pt idx="406">
                  <c:v>6.3529399999999996E-3</c:v>
                </c:pt>
                <c:pt idx="407">
                  <c:v>4.0449400000000003E-3</c:v>
                </c:pt>
                <c:pt idx="408">
                  <c:v>3.5460999999999999E-3</c:v>
                </c:pt>
                <c:pt idx="409">
                  <c:v>5.59284E-3</c:v>
                </c:pt>
                <c:pt idx="410">
                  <c:v>4.2410700000000004E-3</c:v>
                </c:pt>
                <c:pt idx="411">
                  <c:v>8.3538099999999997E-3</c:v>
                </c:pt>
                <c:pt idx="412">
                  <c:v>7.3839700000000001E-3</c:v>
                </c:pt>
                <c:pt idx="413">
                  <c:v>7.8160899999999995E-3</c:v>
                </c:pt>
                <c:pt idx="414">
                  <c:v>3.5128799999999999E-3</c:v>
                </c:pt>
                <c:pt idx="415">
                  <c:v>3.3573100000000001E-3</c:v>
                </c:pt>
                <c:pt idx="416">
                  <c:v>4.8076899999999999E-3</c:v>
                </c:pt>
                <c:pt idx="417">
                  <c:v>1.2980800000000001E-2</c:v>
                </c:pt>
                <c:pt idx="418">
                  <c:v>3.3543000000000002E-3</c:v>
                </c:pt>
                <c:pt idx="419">
                  <c:v>6.7632899999999999E-3</c:v>
                </c:pt>
                <c:pt idx="420">
                  <c:v>5.8189699999999997E-3</c:v>
                </c:pt>
                <c:pt idx="421">
                  <c:v>5.0328200000000003E-3</c:v>
                </c:pt>
                <c:pt idx="422">
                  <c:v>4.8951000000000003E-3</c:v>
                </c:pt>
                <c:pt idx="423">
                  <c:v>1.03687E-2</c:v>
                </c:pt>
                <c:pt idx="424">
                  <c:v>9.6196900000000002E-3</c:v>
                </c:pt>
                <c:pt idx="425">
                  <c:v>1.42212E-2</c:v>
                </c:pt>
                <c:pt idx="426">
                  <c:v>1.0044600000000001E-2</c:v>
                </c:pt>
                <c:pt idx="427">
                  <c:v>1.46237E-2</c:v>
                </c:pt>
                <c:pt idx="428">
                  <c:v>2.0705899999999999E-2</c:v>
                </c:pt>
                <c:pt idx="429">
                  <c:v>1.9162999999999999E-2</c:v>
                </c:pt>
                <c:pt idx="430">
                  <c:v>1.55902E-2</c:v>
                </c:pt>
                <c:pt idx="431">
                  <c:v>7.7753800000000001E-3</c:v>
                </c:pt>
                <c:pt idx="432">
                  <c:v>0.01</c:v>
                </c:pt>
                <c:pt idx="433">
                  <c:v>6.3965899999999997E-3</c:v>
                </c:pt>
                <c:pt idx="434">
                  <c:v>6.5882400000000004E-3</c:v>
                </c:pt>
                <c:pt idx="435">
                  <c:v>9.9352099999999999E-3</c:v>
                </c:pt>
                <c:pt idx="436">
                  <c:v>6.6513800000000001E-3</c:v>
                </c:pt>
                <c:pt idx="437">
                  <c:v>8.7759799999999992E-3</c:v>
                </c:pt>
                <c:pt idx="438">
                  <c:v>5.8252399999999998E-3</c:v>
                </c:pt>
                <c:pt idx="439">
                  <c:v>2.22222E-3</c:v>
                </c:pt>
                <c:pt idx="440">
                  <c:v>2.7087999999999999E-3</c:v>
                </c:pt>
                <c:pt idx="441">
                  <c:v>1.7897099999999999E-3</c:v>
                </c:pt>
                <c:pt idx="442">
                  <c:v>2.8037399999999999E-3</c:v>
                </c:pt>
                <c:pt idx="443">
                  <c:v>1.6985100000000001E-3</c:v>
                </c:pt>
                <c:pt idx="444">
                  <c:v>4.9676E-3</c:v>
                </c:pt>
                <c:pt idx="445">
                  <c:v>4.7961599999999998E-3</c:v>
                </c:pt>
                <c:pt idx="446">
                  <c:v>5.7788900000000001E-3</c:v>
                </c:pt>
                <c:pt idx="447">
                  <c:v>5.0359699999999999E-3</c:v>
                </c:pt>
                <c:pt idx="448">
                  <c:v>8.2324500000000005E-3</c:v>
                </c:pt>
                <c:pt idx="449">
                  <c:v>5.3527999999999996E-3</c:v>
                </c:pt>
                <c:pt idx="450">
                  <c:v>6.3829799999999999E-3</c:v>
                </c:pt>
                <c:pt idx="451">
                  <c:v>5.5437100000000003E-3</c:v>
                </c:pt>
                <c:pt idx="452">
                  <c:v>6.7415699999999997E-3</c:v>
                </c:pt>
                <c:pt idx="453">
                  <c:v>1.2761E-2</c:v>
                </c:pt>
                <c:pt idx="454">
                  <c:v>1.17117E-2</c:v>
                </c:pt>
                <c:pt idx="455">
                  <c:v>1.13122E-2</c:v>
                </c:pt>
                <c:pt idx="456">
                  <c:v>1.6630700000000002E-2</c:v>
                </c:pt>
                <c:pt idx="457">
                  <c:v>1.12941E-2</c:v>
                </c:pt>
                <c:pt idx="458">
                  <c:v>1.4317699999999999E-2</c:v>
                </c:pt>
                <c:pt idx="459">
                  <c:v>1.3145499999999999E-2</c:v>
                </c:pt>
                <c:pt idx="460">
                  <c:v>1.40515E-2</c:v>
                </c:pt>
                <c:pt idx="461">
                  <c:v>1.13636E-2</c:v>
                </c:pt>
                <c:pt idx="462">
                  <c:v>4.9783500000000003E-3</c:v>
                </c:pt>
                <c:pt idx="463">
                  <c:v>3.8004800000000002E-3</c:v>
                </c:pt>
                <c:pt idx="464">
                  <c:v>3.4802800000000001E-3</c:v>
                </c:pt>
                <c:pt idx="465">
                  <c:v>2.48307E-3</c:v>
                </c:pt>
                <c:pt idx="466">
                  <c:v>4.1125500000000004E-3</c:v>
                </c:pt>
                <c:pt idx="467">
                  <c:v>3.4562199999999999E-3</c:v>
                </c:pt>
                <c:pt idx="468">
                  <c:v>3.3039599999999999E-3</c:v>
                </c:pt>
                <c:pt idx="469">
                  <c:v>3.3573100000000001E-3</c:v>
                </c:pt>
                <c:pt idx="470">
                  <c:v>4.6153799999999997E-3</c:v>
                </c:pt>
                <c:pt idx="471">
                  <c:v>4.7846900000000003E-3</c:v>
                </c:pt>
                <c:pt idx="472">
                  <c:v>3.6480699999999998E-3</c:v>
                </c:pt>
                <c:pt idx="473">
                  <c:v>3.4883700000000002E-3</c:v>
                </c:pt>
                <c:pt idx="474">
                  <c:v>3.7470699999999999E-3</c:v>
                </c:pt>
                <c:pt idx="475">
                  <c:v>4.8192799999999996E-3</c:v>
                </c:pt>
                <c:pt idx="476">
                  <c:v>5.7603699999999999E-3</c:v>
                </c:pt>
                <c:pt idx="477">
                  <c:v>2.61283E-3</c:v>
                </c:pt>
                <c:pt idx="478">
                  <c:v>4.0506300000000004E-3</c:v>
                </c:pt>
                <c:pt idx="479">
                  <c:v>1.78571E-3</c:v>
                </c:pt>
                <c:pt idx="480">
                  <c:v>3.5051499999999998E-3</c:v>
                </c:pt>
                <c:pt idx="481">
                  <c:v>7.17703E-3</c:v>
                </c:pt>
                <c:pt idx="482">
                  <c:v>7.0663799999999997E-3</c:v>
                </c:pt>
                <c:pt idx="483">
                  <c:v>5.2132699999999999E-3</c:v>
                </c:pt>
                <c:pt idx="484">
                  <c:v>6.8736099999999996E-3</c:v>
                </c:pt>
                <c:pt idx="485">
                  <c:v>8.8495599999999994E-3</c:v>
                </c:pt>
                <c:pt idx="486">
                  <c:v>5.5814000000000002E-3</c:v>
                </c:pt>
                <c:pt idx="487">
                  <c:v>1.28603E-2</c:v>
                </c:pt>
                <c:pt idx="488">
                  <c:v>1.1724099999999999E-2</c:v>
                </c:pt>
                <c:pt idx="489">
                  <c:v>8.94118E-3</c:v>
                </c:pt>
                <c:pt idx="490">
                  <c:v>5.6644900000000003E-3</c:v>
                </c:pt>
                <c:pt idx="491">
                  <c:v>5.8035700000000001E-3</c:v>
                </c:pt>
                <c:pt idx="492">
                  <c:v>2.7334899999999999E-3</c:v>
                </c:pt>
                <c:pt idx="493">
                  <c:v>8.1448000000000007E-3</c:v>
                </c:pt>
                <c:pt idx="494">
                  <c:v>1.06754E-2</c:v>
                </c:pt>
                <c:pt idx="495">
                  <c:v>4.7826099999999996E-3</c:v>
                </c:pt>
                <c:pt idx="496">
                  <c:v>3.7688399999999999E-3</c:v>
                </c:pt>
                <c:pt idx="497">
                  <c:v>2.44444E-3</c:v>
                </c:pt>
                <c:pt idx="498">
                  <c:v>1.91489E-3</c:v>
                </c:pt>
                <c:pt idx="499">
                  <c:v>4.6403700000000004E-3</c:v>
                </c:pt>
                <c:pt idx="500">
                  <c:v>5.0808299999999997E-3</c:v>
                </c:pt>
                <c:pt idx="501">
                  <c:v>5.4621799999999996E-3</c:v>
                </c:pt>
                <c:pt idx="502">
                  <c:v>8.3526699999999995E-3</c:v>
                </c:pt>
                <c:pt idx="503">
                  <c:v>7.3902999999999998E-3</c:v>
                </c:pt>
                <c:pt idx="504">
                  <c:v>7.6388899999999997E-3</c:v>
                </c:pt>
                <c:pt idx="505">
                  <c:v>2.3696699999999999E-3</c:v>
                </c:pt>
                <c:pt idx="506">
                  <c:v>1.2529E-2</c:v>
                </c:pt>
                <c:pt idx="507">
                  <c:v>5.9602600000000002E-3</c:v>
                </c:pt>
                <c:pt idx="508">
                  <c:v>1.00686E-2</c:v>
                </c:pt>
                <c:pt idx="509">
                  <c:v>8.3700400000000005E-3</c:v>
                </c:pt>
                <c:pt idx="510">
                  <c:v>7.42459E-3</c:v>
                </c:pt>
                <c:pt idx="511">
                  <c:v>6.8085100000000003E-3</c:v>
                </c:pt>
                <c:pt idx="512">
                  <c:v>8.2105300000000006E-3</c:v>
                </c:pt>
                <c:pt idx="513">
                  <c:v>1.9271900000000001E-3</c:v>
                </c:pt>
                <c:pt idx="514">
                  <c:v>3.4397999999999998E-3</c:v>
                </c:pt>
                <c:pt idx="515">
                  <c:v>3.71179E-3</c:v>
                </c:pt>
                <c:pt idx="516">
                  <c:v>5.5814000000000002E-3</c:v>
                </c:pt>
                <c:pt idx="517">
                  <c:v>8.7963E-3</c:v>
                </c:pt>
                <c:pt idx="518">
                  <c:v>8.0292000000000002E-3</c:v>
                </c:pt>
                <c:pt idx="519">
                  <c:v>5.9895800000000004E-3</c:v>
                </c:pt>
                <c:pt idx="520">
                  <c:v>5.3691299999999997E-3</c:v>
                </c:pt>
                <c:pt idx="521">
                  <c:v>4.0767399999999997E-3</c:v>
                </c:pt>
                <c:pt idx="522">
                  <c:v>3.9627000000000004E-3</c:v>
                </c:pt>
                <c:pt idx="523">
                  <c:v>7.2398200000000001E-3</c:v>
                </c:pt>
                <c:pt idx="524">
                  <c:v>1.12335E-2</c:v>
                </c:pt>
                <c:pt idx="525">
                  <c:v>6.5759599999999996E-3</c:v>
                </c:pt>
                <c:pt idx="526">
                  <c:v>8.4134599999999993E-3</c:v>
                </c:pt>
                <c:pt idx="527">
                  <c:v>5.84112E-3</c:v>
                </c:pt>
                <c:pt idx="528">
                  <c:v>6.2211999999999996E-3</c:v>
                </c:pt>
                <c:pt idx="529">
                  <c:v>3.61174E-3</c:v>
                </c:pt>
                <c:pt idx="530">
                  <c:v>3.6876399999999998E-3</c:v>
                </c:pt>
                <c:pt idx="531">
                  <c:v>2.4943299999999999E-3</c:v>
                </c:pt>
                <c:pt idx="532">
                  <c:v>3.3407599999999999E-3</c:v>
                </c:pt>
                <c:pt idx="533">
                  <c:v>4.4083500000000001E-3</c:v>
                </c:pt>
                <c:pt idx="534">
                  <c:v>3.2894700000000001E-3</c:v>
                </c:pt>
                <c:pt idx="535">
                  <c:v>8.1967199999999994E-3</c:v>
                </c:pt>
                <c:pt idx="536">
                  <c:v>3.2327599999999999E-3</c:v>
                </c:pt>
                <c:pt idx="537">
                  <c:v>3.1325300000000001E-3</c:v>
                </c:pt>
                <c:pt idx="538">
                  <c:v>5.9090899999999997E-3</c:v>
                </c:pt>
                <c:pt idx="539">
                  <c:v>1.1165E-2</c:v>
                </c:pt>
                <c:pt idx="540">
                  <c:v>1.1401400000000001E-2</c:v>
                </c:pt>
                <c:pt idx="541">
                  <c:v>6.4073200000000002E-3</c:v>
                </c:pt>
                <c:pt idx="542">
                  <c:v>7.9908700000000006E-3</c:v>
                </c:pt>
                <c:pt idx="543">
                  <c:v>1.88679E-3</c:v>
                </c:pt>
                <c:pt idx="544">
                  <c:v>1.52505E-3</c:v>
                </c:pt>
                <c:pt idx="545">
                  <c:v>2.0454499999999999E-3</c:v>
                </c:pt>
                <c:pt idx="546">
                  <c:v>1.4634100000000001E-3</c:v>
                </c:pt>
                <c:pt idx="547">
                  <c:v>2.1692E-3</c:v>
                </c:pt>
                <c:pt idx="548">
                  <c:v>2.4719099999999999E-3</c:v>
                </c:pt>
                <c:pt idx="549">
                  <c:v>3.66133E-3</c:v>
                </c:pt>
                <c:pt idx="550">
                  <c:v>2.1531100000000002E-3</c:v>
                </c:pt>
                <c:pt idx="551">
                  <c:v>5.3691299999999997E-3</c:v>
                </c:pt>
                <c:pt idx="552">
                  <c:v>8.2568799999999994E-3</c:v>
                </c:pt>
                <c:pt idx="553">
                  <c:v>7.1100900000000003E-3</c:v>
                </c:pt>
                <c:pt idx="554">
                  <c:v>3.64964E-3</c:v>
                </c:pt>
                <c:pt idx="555">
                  <c:v>2.4271800000000001E-3</c:v>
                </c:pt>
                <c:pt idx="556">
                  <c:v>3.2183899999999998E-3</c:v>
                </c:pt>
                <c:pt idx="557">
                  <c:v>4.2410700000000004E-3</c:v>
                </c:pt>
                <c:pt idx="558">
                  <c:v>1.63551E-3</c:v>
                </c:pt>
                <c:pt idx="559">
                  <c:v>5.1724099999999997E-3</c:v>
                </c:pt>
                <c:pt idx="560">
                  <c:v>4.1928699999999996E-3</c:v>
                </c:pt>
                <c:pt idx="561">
                  <c:v>7.9326899999999992E-3</c:v>
                </c:pt>
                <c:pt idx="562">
                  <c:v>1.14713E-2</c:v>
                </c:pt>
                <c:pt idx="563">
                  <c:v>3.6199100000000001E-3</c:v>
                </c:pt>
                <c:pt idx="564">
                  <c:v>1.2873600000000001E-2</c:v>
                </c:pt>
                <c:pt idx="565">
                  <c:v>1.23596E-2</c:v>
                </c:pt>
                <c:pt idx="566">
                  <c:v>5.7906499999999996E-3</c:v>
                </c:pt>
                <c:pt idx="567">
                  <c:v>3.1460699999999999E-3</c:v>
                </c:pt>
                <c:pt idx="568">
                  <c:v>1.13379E-3</c:v>
                </c:pt>
                <c:pt idx="569">
                  <c:v>2.4948000000000001E-3</c:v>
                </c:pt>
                <c:pt idx="570">
                  <c:v>7.3825499999999999E-3</c:v>
                </c:pt>
                <c:pt idx="571">
                  <c:v>2.4663699999999998E-3</c:v>
                </c:pt>
                <c:pt idx="572">
                  <c:v>3.9473700000000004E-3</c:v>
                </c:pt>
                <c:pt idx="573">
                  <c:v>6.8965500000000004E-3</c:v>
                </c:pt>
                <c:pt idx="574">
                  <c:v>3.7470699999999999E-3</c:v>
                </c:pt>
                <c:pt idx="575">
                  <c:v>9.2134799999999996E-3</c:v>
                </c:pt>
                <c:pt idx="576">
                  <c:v>9.1743100000000002E-4</c:v>
                </c:pt>
                <c:pt idx="577">
                  <c:v>3.2863800000000002E-3</c:v>
                </c:pt>
                <c:pt idx="578">
                  <c:v>2.1028000000000002E-3</c:v>
                </c:pt>
                <c:pt idx="579">
                  <c:v>4.0816300000000002E-3</c:v>
                </c:pt>
                <c:pt idx="580">
                  <c:v>5.8962299999999997E-3</c:v>
                </c:pt>
                <c:pt idx="581">
                  <c:v>2.9411799999999998E-3</c:v>
                </c:pt>
                <c:pt idx="582">
                  <c:v>6.2500000000000003E-3</c:v>
                </c:pt>
                <c:pt idx="583">
                  <c:v>2.26757E-3</c:v>
                </c:pt>
                <c:pt idx="584">
                  <c:v>2.9197099999999998E-3</c:v>
                </c:pt>
                <c:pt idx="585">
                  <c:v>8.1395300000000007E-3</c:v>
                </c:pt>
                <c:pt idx="586">
                  <c:v>1.4537400000000001E-2</c:v>
                </c:pt>
                <c:pt idx="587">
                  <c:v>8.7058799999999992E-3</c:v>
                </c:pt>
                <c:pt idx="588">
                  <c:v>3.84615E-3</c:v>
                </c:pt>
                <c:pt idx="589">
                  <c:v>4.8899800000000004E-3</c:v>
                </c:pt>
                <c:pt idx="590">
                  <c:v>4.4289000000000004E-3</c:v>
                </c:pt>
                <c:pt idx="591">
                  <c:v>1.67464E-3</c:v>
                </c:pt>
                <c:pt idx="592">
                  <c:v>5.2631600000000002E-3</c:v>
                </c:pt>
                <c:pt idx="593">
                  <c:v>2.6905800000000001E-3</c:v>
                </c:pt>
                <c:pt idx="594">
                  <c:v>8.5903100000000003E-3</c:v>
                </c:pt>
                <c:pt idx="595">
                  <c:v>1.1258300000000001E-2</c:v>
                </c:pt>
                <c:pt idx="596">
                  <c:v>1.2854000000000001E-2</c:v>
                </c:pt>
                <c:pt idx="597">
                  <c:v>9.0697699999999996E-3</c:v>
                </c:pt>
                <c:pt idx="598">
                  <c:v>4.5454500000000004E-3</c:v>
                </c:pt>
                <c:pt idx="599">
                  <c:v>5.5944100000000002E-3</c:v>
                </c:pt>
                <c:pt idx="600">
                  <c:v>1.38767E-2</c:v>
                </c:pt>
                <c:pt idx="601">
                  <c:v>6.1757699999999997E-3</c:v>
                </c:pt>
                <c:pt idx="602">
                  <c:v>1.26147E-2</c:v>
                </c:pt>
                <c:pt idx="603">
                  <c:v>4.05405E-3</c:v>
                </c:pt>
                <c:pt idx="604">
                  <c:v>7.5268799999999997E-3</c:v>
                </c:pt>
                <c:pt idx="605">
                  <c:v>4.2755299999999996E-3</c:v>
                </c:pt>
                <c:pt idx="606">
                  <c:v>6.3348399999999996E-3</c:v>
                </c:pt>
                <c:pt idx="607">
                  <c:v>4.7727300000000002E-3</c:v>
                </c:pt>
                <c:pt idx="608">
                  <c:v>7.5555600000000002E-3</c:v>
                </c:pt>
                <c:pt idx="609">
                  <c:v>5.2995400000000002E-3</c:v>
                </c:pt>
                <c:pt idx="610">
                  <c:v>2.0547899999999999E-3</c:v>
                </c:pt>
                <c:pt idx="611">
                  <c:v>4.3196500000000004E-3</c:v>
                </c:pt>
                <c:pt idx="612">
                  <c:v>5.3117800000000003E-3</c:v>
                </c:pt>
                <c:pt idx="613">
                  <c:v>3.7946400000000002E-3</c:v>
                </c:pt>
                <c:pt idx="614">
                  <c:v>3.4261199999999999E-3</c:v>
                </c:pt>
                <c:pt idx="615">
                  <c:v>6.7982499999999996E-3</c:v>
                </c:pt>
                <c:pt idx="616">
                  <c:v>3.6199100000000001E-3</c:v>
                </c:pt>
                <c:pt idx="617">
                  <c:v>6.6014699999999999E-3</c:v>
                </c:pt>
                <c:pt idx="618">
                  <c:v>2.5761099999999999E-3</c:v>
                </c:pt>
                <c:pt idx="619">
                  <c:v>1.08235E-2</c:v>
                </c:pt>
                <c:pt idx="620">
                  <c:v>7.8521900000000002E-3</c:v>
                </c:pt>
                <c:pt idx="621">
                  <c:v>1.0352399999999999E-2</c:v>
                </c:pt>
                <c:pt idx="622">
                  <c:v>1.04545E-2</c:v>
                </c:pt>
                <c:pt idx="623">
                  <c:v>6.5315299999999998E-3</c:v>
                </c:pt>
                <c:pt idx="624">
                  <c:v>2.7522900000000001E-3</c:v>
                </c:pt>
                <c:pt idx="625">
                  <c:v>4.7727300000000002E-3</c:v>
                </c:pt>
                <c:pt idx="626">
                  <c:v>6.2770600000000001E-3</c:v>
                </c:pt>
                <c:pt idx="627">
                  <c:v>7.0329700000000004E-3</c:v>
                </c:pt>
                <c:pt idx="628">
                  <c:v>1.4893599999999999E-3</c:v>
                </c:pt>
                <c:pt idx="629">
                  <c:v>3.2822799999999998E-3</c:v>
                </c:pt>
                <c:pt idx="630">
                  <c:v>1.3953500000000001E-3</c:v>
                </c:pt>
                <c:pt idx="631">
                  <c:v>1.3274300000000001E-3</c:v>
                </c:pt>
                <c:pt idx="632">
                  <c:v>8.9834500000000005E-3</c:v>
                </c:pt>
                <c:pt idx="633">
                  <c:v>7.5060500000000002E-3</c:v>
                </c:pt>
                <c:pt idx="634">
                  <c:v>3.2407400000000002E-3</c:v>
                </c:pt>
                <c:pt idx="635">
                  <c:v>9.1324200000000005E-3</c:v>
                </c:pt>
                <c:pt idx="636">
                  <c:v>4.5673099999999998E-3</c:v>
                </c:pt>
                <c:pt idx="637">
                  <c:v>1.22538E-2</c:v>
                </c:pt>
                <c:pt idx="638">
                  <c:v>5.0438599999999998E-3</c:v>
                </c:pt>
                <c:pt idx="639">
                  <c:v>7.7647100000000002E-3</c:v>
                </c:pt>
                <c:pt idx="640">
                  <c:v>1.3539199999999999E-2</c:v>
                </c:pt>
                <c:pt idx="641">
                  <c:v>1.0874699999999999E-2</c:v>
                </c:pt>
                <c:pt idx="642">
                  <c:v>1.21896E-2</c:v>
                </c:pt>
                <c:pt idx="643">
                  <c:v>8.3160100000000004E-3</c:v>
                </c:pt>
                <c:pt idx="644">
                  <c:v>6.2068999999999996E-3</c:v>
                </c:pt>
                <c:pt idx="645">
                  <c:v>6.3380299999999997E-3</c:v>
                </c:pt>
                <c:pt idx="646">
                  <c:v>5.1886800000000002E-3</c:v>
                </c:pt>
                <c:pt idx="647">
                  <c:v>1.1157E-2</c:v>
                </c:pt>
                <c:pt idx="648">
                  <c:v>8.5057499999999994E-3</c:v>
                </c:pt>
                <c:pt idx="649">
                  <c:v>3.40136E-3</c:v>
                </c:pt>
                <c:pt idx="650">
                  <c:v>4.3478299999999996E-3</c:v>
                </c:pt>
                <c:pt idx="651">
                  <c:v>5.1522199999999999E-3</c:v>
                </c:pt>
                <c:pt idx="652">
                  <c:v>4.3578000000000002E-3</c:v>
                </c:pt>
                <c:pt idx="653">
                  <c:v>2.9268300000000001E-3</c:v>
                </c:pt>
                <c:pt idx="654">
                  <c:v>6.2921299999999999E-3</c:v>
                </c:pt>
                <c:pt idx="655">
                  <c:v>4.2505599999999996E-3</c:v>
                </c:pt>
                <c:pt idx="656">
                  <c:v>6.3829799999999999E-3</c:v>
                </c:pt>
                <c:pt idx="657">
                  <c:v>5.59284E-3</c:v>
                </c:pt>
                <c:pt idx="658">
                  <c:v>5.7324799999999999E-3</c:v>
                </c:pt>
                <c:pt idx="659">
                  <c:v>3.03688E-3</c:v>
                </c:pt>
                <c:pt idx="660">
                  <c:v>8.1896599999999996E-3</c:v>
                </c:pt>
                <c:pt idx="661">
                  <c:v>5.0847499999999999E-3</c:v>
                </c:pt>
                <c:pt idx="662">
                  <c:v>7.6754400000000004E-3</c:v>
                </c:pt>
                <c:pt idx="663">
                  <c:v>1.15566E-2</c:v>
                </c:pt>
                <c:pt idx="664">
                  <c:v>5.5814000000000002E-3</c:v>
                </c:pt>
                <c:pt idx="665">
                  <c:v>7.7448700000000001E-3</c:v>
                </c:pt>
                <c:pt idx="666">
                  <c:v>7.33945E-3</c:v>
                </c:pt>
                <c:pt idx="667">
                  <c:v>3.9911299999999999E-3</c:v>
                </c:pt>
                <c:pt idx="668">
                  <c:v>7.8260900000000008E-3</c:v>
                </c:pt>
                <c:pt idx="669">
                  <c:v>6.0241000000000001E-3</c:v>
                </c:pt>
                <c:pt idx="670">
                  <c:v>4.9180300000000003E-3</c:v>
                </c:pt>
                <c:pt idx="671">
                  <c:v>1.4251800000000001E-3</c:v>
                </c:pt>
                <c:pt idx="672">
                  <c:v>3.3333299999999998E-3</c:v>
                </c:pt>
                <c:pt idx="673">
                  <c:v>3.4802800000000001E-3</c:v>
                </c:pt>
                <c:pt idx="674">
                  <c:v>5.3932600000000004E-3</c:v>
                </c:pt>
                <c:pt idx="675">
                  <c:v>1.05603E-2</c:v>
                </c:pt>
                <c:pt idx="676">
                  <c:v>7.14286E-3</c:v>
                </c:pt>
                <c:pt idx="677">
                  <c:v>5.3097300000000004E-3</c:v>
                </c:pt>
                <c:pt idx="678">
                  <c:v>3.1645599999999999E-3</c:v>
                </c:pt>
                <c:pt idx="679">
                  <c:v>2.9213500000000001E-3</c:v>
                </c:pt>
                <c:pt idx="680">
                  <c:v>3.2418999999999998E-3</c:v>
                </c:pt>
                <c:pt idx="681">
                  <c:v>4.8351599999999998E-3</c:v>
                </c:pt>
                <c:pt idx="682">
                  <c:v>3.3175399999999999E-3</c:v>
                </c:pt>
                <c:pt idx="683">
                  <c:v>4.84988E-3</c:v>
                </c:pt>
                <c:pt idx="684">
                  <c:v>5.9304700000000002E-3</c:v>
                </c:pt>
                <c:pt idx="685">
                  <c:v>7.3434099999999999E-3</c:v>
                </c:pt>
                <c:pt idx="686">
                  <c:v>8.5271300000000008E-3</c:v>
                </c:pt>
                <c:pt idx="687">
                  <c:v>4.6153799999999997E-3</c:v>
                </c:pt>
                <c:pt idx="688">
                  <c:v>7.5117400000000003E-3</c:v>
                </c:pt>
                <c:pt idx="689">
                  <c:v>7.9908700000000006E-3</c:v>
                </c:pt>
                <c:pt idx="690">
                  <c:v>7.3809499999999998E-3</c:v>
                </c:pt>
                <c:pt idx="691">
                  <c:v>4.9676E-3</c:v>
                </c:pt>
                <c:pt idx="692">
                  <c:v>5.0632899999999998E-3</c:v>
                </c:pt>
                <c:pt idx="693">
                  <c:v>4.7413799999999999E-3</c:v>
                </c:pt>
                <c:pt idx="694">
                  <c:v>5.3364299999999996E-3</c:v>
                </c:pt>
                <c:pt idx="695">
                  <c:v>7.0953400000000003E-3</c:v>
                </c:pt>
                <c:pt idx="696">
                  <c:v>3.7296E-3</c:v>
                </c:pt>
                <c:pt idx="697">
                  <c:v>7.4418599999999998E-3</c:v>
                </c:pt>
                <c:pt idx="698">
                  <c:v>7.33945E-3</c:v>
                </c:pt>
                <c:pt idx="699">
                  <c:v>2.9953900000000001E-3</c:v>
                </c:pt>
                <c:pt idx="700">
                  <c:v>2.6607499999999999E-3</c:v>
                </c:pt>
                <c:pt idx="701">
                  <c:v>5.78313E-3</c:v>
                </c:pt>
                <c:pt idx="702">
                  <c:v>6.5375299999999997E-3</c:v>
                </c:pt>
                <c:pt idx="703">
                  <c:v>1.08235E-2</c:v>
                </c:pt>
                <c:pt idx="704">
                  <c:v>1.11111E-2</c:v>
                </c:pt>
                <c:pt idx="705">
                  <c:v>7.9908700000000006E-3</c:v>
                </c:pt>
                <c:pt idx="706">
                  <c:v>3.86266E-3</c:v>
                </c:pt>
                <c:pt idx="707">
                  <c:v>7.1739100000000004E-3</c:v>
                </c:pt>
                <c:pt idx="708">
                  <c:v>3.87244E-3</c:v>
                </c:pt>
                <c:pt idx="709">
                  <c:v>2.2624400000000001E-3</c:v>
                </c:pt>
                <c:pt idx="710">
                  <c:v>3.72208E-3</c:v>
                </c:pt>
                <c:pt idx="711">
                  <c:v>2.1634599999999999E-3</c:v>
                </c:pt>
                <c:pt idx="712">
                  <c:v>5.1801800000000004E-3</c:v>
                </c:pt>
                <c:pt idx="713">
                  <c:v>3.57143E-3</c:v>
                </c:pt>
                <c:pt idx="714">
                  <c:v>4.6728999999999998E-3</c:v>
                </c:pt>
                <c:pt idx="715">
                  <c:v>2.0179400000000002E-3</c:v>
                </c:pt>
                <c:pt idx="716">
                  <c:v>6.4377699999999998E-3</c:v>
                </c:pt>
                <c:pt idx="717">
                  <c:v>6.0000000000000001E-3</c:v>
                </c:pt>
                <c:pt idx="718">
                  <c:v>5.2873599999999996E-3</c:v>
                </c:pt>
                <c:pt idx="719">
                  <c:v>3.3898299999999999E-3</c:v>
                </c:pt>
                <c:pt idx="720">
                  <c:v>5.1224900000000004E-3</c:v>
                </c:pt>
                <c:pt idx="721">
                  <c:v>2.1028000000000002E-3</c:v>
                </c:pt>
                <c:pt idx="722">
                  <c:v>4.0094299999999996E-3</c:v>
                </c:pt>
                <c:pt idx="723">
                  <c:v>4.8997800000000003E-3</c:v>
                </c:pt>
                <c:pt idx="724">
                  <c:v>6.73684E-3</c:v>
                </c:pt>
                <c:pt idx="725">
                  <c:v>6.1224499999999998E-3</c:v>
                </c:pt>
                <c:pt idx="726">
                  <c:v>5.6521699999999998E-3</c:v>
                </c:pt>
                <c:pt idx="727">
                  <c:v>6.3380299999999997E-3</c:v>
                </c:pt>
                <c:pt idx="728">
                  <c:v>4.0178599999999998E-3</c:v>
                </c:pt>
                <c:pt idx="729">
                  <c:v>6.96629E-3</c:v>
                </c:pt>
                <c:pt idx="730">
                  <c:v>4.1666699999999999E-3</c:v>
                </c:pt>
                <c:pt idx="731">
                  <c:v>2.43363E-3</c:v>
                </c:pt>
                <c:pt idx="732">
                  <c:v>3.0878899999999998E-3</c:v>
                </c:pt>
                <c:pt idx="733">
                  <c:v>3.97022E-3</c:v>
                </c:pt>
                <c:pt idx="734">
                  <c:v>4.7619000000000003E-3</c:v>
                </c:pt>
                <c:pt idx="735">
                  <c:v>5.3990599999999998E-3</c:v>
                </c:pt>
                <c:pt idx="736">
                  <c:v>2.7397300000000001E-3</c:v>
                </c:pt>
                <c:pt idx="737">
                  <c:v>8.2589299999999994E-3</c:v>
                </c:pt>
                <c:pt idx="738">
                  <c:v>6.9819799999999996E-3</c:v>
                </c:pt>
                <c:pt idx="739">
                  <c:v>4.8997800000000003E-3</c:v>
                </c:pt>
                <c:pt idx="740">
                  <c:v>6.8281899999999996E-3</c:v>
                </c:pt>
                <c:pt idx="741">
                  <c:v>6.6508299999999999E-3</c:v>
                </c:pt>
                <c:pt idx="742">
                  <c:v>5.8441600000000002E-3</c:v>
                </c:pt>
                <c:pt idx="743">
                  <c:v>2.9213500000000001E-3</c:v>
                </c:pt>
                <c:pt idx="744">
                  <c:v>1.1036000000000001E-2</c:v>
                </c:pt>
                <c:pt idx="745">
                  <c:v>1.0831199999999999E-2</c:v>
                </c:pt>
                <c:pt idx="746">
                  <c:v>1.2037000000000001E-2</c:v>
                </c:pt>
                <c:pt idx="747">
                  <c:v>6.1363600000000004E-3</c:v>
                </c:pt>
                <c:pt idx="748">
                  <c:v>7.0135700000000002E-3</c:v>
                </c:pt>
                <c:pt idx="749">
                  <c:v>4.05405E-3</c:v>
                </c:pt>
                <c:pt idx="750">
                  <c:v>3.3936700000000001E-3</c:v>
                </c:pt>
                <c:pt idx="751">
                  <c:v>5.9574500000000004E-3</c:v>
                </c:pt>
                <c:pt idx="752">
                  <c:v>4.9528300000000001E-3</c:v>
                </c:pt>
                <c:pt idx="753">
                  <c:v>1.11888E-2</c:v>
                </c:pt>
                <c:pt idx="754">
                  <c:v>9.9536999999999994E-3</c:v>
                </c:pt>
                <c:pt idx="755">
                  <c:v>1.16331E-2</c:v>
                </c:pt>
                <c:pt idx="756">
                  <c:v>8.2959599999999998E-3</c:v>
                </c:pt>
                <c:pt idx="757">
                  <c:v>4.1002299999999998E-3</c:v>
                </c:pt>
                <c:pt idx="758">
                  <c:v>7.4340500000000002E-3</c:v>
                </c:pt>
                <c:pt idx="759">
                  <c:v>2.76596E-3</c:v>
                </c:pt>
                <c:pt idx="760">
                  <c:v>5.7007100000000003E-3</c:v>
                </c:pt>
                <c:pt idx="761">
                  <c:v>7.74648E-3</c:v>
                </c:pt>
                <c:pt idx="762">
                  <c:v>6.9506699999999999E-3</c:v>
                </c:pt>
                <c:pt idx="763">
                  <c:v>1.23762E-2</c:v>
                </c:pt>
                <c:pt idx="764">
                  <c:v>7.92291E-3</c:v>
                </c:pt>
                <c:pt idx="765">
                  <c:v>8.6956499999999992E-3</c:v>
                </c:pt>
                <c:pt idx="766">
                  <c:v>4.1763299999999998E-3</c:v>
                </c:pt>
                <c:pt idx="767">
                  <c:v>7.3059400000000004E-3</c:v>
                </c:pt>
                <c:pt idx="768">
                  <c:v>5.2631600000000002E-3</c:v>
                </c:pt>
                <c:pt idx="769">
                  <c:v>4.9900200000000004E-3</c:v>
                </c:pt>
                <c:pt idx="770">
                  <c:v>4.3378999999999996E-3</c:v>
                </c:pt>
                <c:pt idx="771">
                  <c:v>2.61283E-3</c:v>
                </c:pt>
                <c:pt idx="772">
                  <c:v>3.5377400000000002E-3</c:v>
                </c:pt>
                <c:pt idx="773">
                  <c:v>2.8953199999999998E-3</c:v>
                </c:pt>
                <c:pt idx="774">
                  <c:v>4.4186E-3</c:v>
                </c:pt>
                <c:pt idx="775">
                  <c:v>5.16432E-3</c:v>
                </c:pt>
                <c:pt idx="776">
                  <c:v>1.11111E-2</c:v>
                </c:pt>
                <c:pt idx="777">
                  <c:v>1.32035E-2</c:v>
                </c:pt>
                <c:pt idx="778">
                  <c:v>1.34091E-2</c:v>
                </c:pt>
                <c:pt idx="779">
                  <c:v>6.0889899999999999E-3</c:v>
                </c:pt>
                <c:pt idx="780">
                  <c:v>5.6372499999999999E-3</c:v>
                </c:pt>
                <c:pt idx="781">
                  <c:v>2.7837299999999999E-3</c:v>
                </c:pt>
                <c:pt idx="782">
                  <c:v>4.3478299999999996E-3</c:v>
                </c:pt>
                <c:pt idx="783">
                  <c:v>6.5853700000000001E-3</c:v>
                </c:pt>
                <c:pt idx="784">
                  <c:v>2.9478500000000001E-3</c:v>
                </c:pt>
                <c:pt idx="785">
                  <c:v>3.0373800000000001E-3</c:v>
                </c:pt>
                <c:pt idx="786">
                  <c:v>7.74648E-3</c:v>
                </c:pt>
                <c:pt idx="787">
                  <c:v>8.10811E-3</c:v>
                </c:pt>
                <c:pt idx="788">
                  <c:v>2.3255799999999998E-3</c:v>
                </c:pt>
                <c:pt idx="789">
                  <c:v>7.0967699999999996E-3</c:v>
                </c:pt>
                <c:pt idx="790">
                  <c:v>5.0438599999999998E-3</c:v>
                </c:pt>
                <c:pt idx="791">
                  <c:v>3.1111099999999998E-3</c:v>
                </c:pt>
                <c:pt idx="792">
                  <c:v>3.3482099999999999E-3</c:v>
                </c:pt>
                <c:pt idx="793">
                  <c:v>4.19426E-3</c:v>
                </c:pt>
                <c:pt idx="794">
                  <c:v>4.2128599999999997E-3</c:v>
                </c:pt>
                <c:pt idx="795">
                  <c:v>6.8131900000000002E-3</c:v>
                </c:pt>
                <c:pt idx="796">
                  <c:v>3.5874399999999999E-3</c:v>
                </c:pt>
                <c:pt idx="797">
                  <c:v>4.0816300000000002E-3</c:v>
                </c:pt>
                <c:pt idx="798">
                  <c:v>7.0484600000000003E-3</c:v>
                </c:pt>
                <c:pt idx="799">
                  <c:v>1.2093E-2</c:v>
                </c:pt>
                <c:pt idx="800">
                  <c:v>8.8669999999999999E-3</c:v>
                </c:pt>
                <c:pt idx="801">
                  <c:v>7.8571400000000003E-3</c:v>
                </c:pt>
                <c:pt idx="802">
                  <c:v>4.5146700000000001E-3</c:v>
                </c:pt>
                <c:pt idx="803">
                  <c:v>5.6650199999999998E-3</c:v>
                </c:pt>
                <c:pt idx="804">
                  <c:v>5.4968300000000003E-3</c:v>
                </c:pt>
                <c:pt idx="805">
                  <c:v>9.4117599999999999E-3</c:v>
                </c:pt>
                <c:pt idx="806">
                  <c:v>3.9647600000000003E-3</c:v>
                </c:pt>
                <c:pt idx="807">
                  <c:v>6.20843E-3</c:v>
                </c:pt>
                <c:pt idx="808">
                  <c:v>6.6371700000000004E-3</c:v>
                </c:pt>
                <c:pt idx="809">
                  <c:v>5.4373499999999996E-3</c:v>
                </c:pt>
                <c:pt idx="810">
                  <c:v>5.3240700000000002E-3</c:v>
                </c:pt>
                <c:pt idx="811">
                  <c:v>1.62791E-3</c:v>
                </c:pt>
                <c:pt idx="812">
                  <c:v>5.8035700000000001E-3</c:v>
                </c:pt>
                <c:pt idx="813">
                  <c:v>5.4054100000000002E-3</c:v>
                </c:pt>
                <c:pt idx="814">
                  <c:v>7.9602000000000006E-3</c:v>
                </c:pt>
                <c:pt idx="815">
                  <c:v>3.4802800000000001E-3</c:v>
                </c:pt>
                <c:pt idx="816">
                  <c:v>4.8351599999999998E-3</c:v>
                </c:pt>
                <c:pt idx="817">
                  <c:v>5.6074799999999998E-3</c:v>
                </c:pt>
                <c:pt idx="818">
                  <c:v>6.1674E-3</c:v>
                </c:pt>
                <c:pt idx="819">
                  <c:v>4.4943800000000001E-3</c:v>
                </c:pt>
                <c:pt idx="820">
                  <c:v>9.4017100000000006E-3</c:v>
                </c:pt>
                <c:pt idx="821">
                  <c:v>7.8947400000000008E-3</c:v>
                </c:pt>
                <c:pt idx="822">
                  <c:v>5.8558600000000001E-3</c:v>
                </c:pt>
                <c:pt idx="823">
                  <c:v>1.09649E-2</c:v>
                </c:pt>
                <c:pt idx="824">
                  <c:v>7.1759299999999996E-3</c:v>
                </c:pt>
                <c:pt idx="825">
                  <c:v>5.4466200000000001E-3</c:v>
                </c:pt>
                <c:pt idx="826">
                  <c:v>5.1886800000000002E-3</c:v>
                </c:pt>
                <c:pt idx="827">
                  <c:v>4.6913600000000003E-3</c:v>
                </c:pt>
                <c:pt idx="828">
                  <c:v>1.2106499999999999E-2</c:v>
                </c:pt>
                <c:pt idx="829">
                  <c:v>2.0161300000000001E-3</c:v>
                </c:pt>
                <c:pt idx="830">
                  <c:v>5.6053800000000001E-3</c:v>
                </c:pt>
                <c:pt idx="831">
                  <c:v>3.8116600000000001E-3</c:v>
                </c:pt>
                <c:pt idx="832">
                  <c:v>8.9887600000000002E-3</c:v>
                </c:pt>
                <c:pt idx="833">
                  <c:v>2.9268300000000001E-3</c:v>
                </c:pt>
                <c:pt idx="834">
                  <c:v>2.9816500000000002E-3</c:v>
                </c:pt>
                <c:pt idx="835">
                  <c:v>5.6097600000000001E-3</c:v>
                </c:pt>
                <c:pt idx="836">
                  <c:v>6.5359499999999996E-3</c:v>
                </c:pt>
                <c:pt idx="837">
                  <c:v>2.7907000000000001E-3</c:v>
                </c:pt>
                <c:pt idx="838">
                  <c:v>1.9656000000000001E-3</c:v>
                </c:pt>
                <c:pt idx="839">
                  <c:v>6.1465699999999996E-3</c:v>
                </c:pt>
                <c:pt idx="840">
                  <c:v>2.8846200000000001E-3</c:v>
                </c:pt>
                <c:pt idx="841">
                  <c:v>3.4482800000000002E-3</c:v>
                </c:pt>
                <c:pt idx="842">
                  <c:v>2.64423E-3</c:v>
                </c:pt>
                <c:pt idx="843">
                  <c:v>4.5801499999999998E-3</c:v>
                </c:pt>
                <c:pt idx="844">
                  <c:v>5.2980099999999997E-3</c:v>
                </c:pt>
                <c:pt idx="845">
                  <c:v>4.5662100000000002E-3</c:v>
                </c:pt>
                <c:pt idx="846">
                  <c:v>4.1570399999999999E-3</c:v>
                </c:pt>
                <c:pt idx="847">
                  <c:v>6.2500000000000003E-3</c:v>
                </c:pt>
                <c:pt idx="848">
                  <c:v>4.2316300000000001E-3</c:v>
                </c:pt>
                <c:pt idx="849">
                  <c:v>6.6666700000000004E-3</c:v>
                </c:pt>
                <c:pt idx="850">
                  <c:v>9.2198599999999999E-3</c:v>
                </c:pt>
                <c:pt idx="851">
                  <c:v>3.8834999999999998E-3</c:v>
                </c:pt>
                <c:pt idx="852">
                  <c:v>6.9767400000000004E-3</c:v>
                </c:pt>
                <c:pt idx="853">
                  <c:v>9.3394099999999994E-3</c:v>
                </c:pt>
                <c:pt idx="854">
                  <c:v>1.4094000000000001E-2</c:v>
                </c:pt>
                <c:pt idx="855">
                  <c:v>1.7954500000000002E-2</c:v>
                </c:pt>
                <c:pt idx="856">
                  <c:v>1.03286E-2</c:v>
                </c:pt>
                <c:pt idx="857">
                  <c:v>2.5806499999999999E-3</c:v>
                </c:pt>
                <c:pt idx="858">
                  <c:v>2.83688E-3</c:v>
                </c:pt>
                <c:pt idx="859">
                  <c:v>4.9217000000000002E-3</c:v>
                </c:pt>
                <c:pt idx="860">
                  <c:v>4.5893699999999997E-3</c:v>
                </c:pt>
                <c:pt idx="861">
                  <c:v>1.3605399999999999E-3</c:v>
                </c:pt>
                <c:pt idx="862">
                  <c:v>3.7123E-3</c:v>
                </c:pt>
                <c:pt idx="863">
                  <c:v>6.5882400000000004E-3</c:v>
                </c:pt>
                <c:pt idx="864">
                  <c:v>5.5679299999999996E-3</c:v>
                </c:pt>
                <c:pt idx="865">
                  <c:v>1.3382E-2</c:v>
                </c:pt>
                <c:pt idx="866">
                  <c:v>7.1089999999999999E-3</c:v>
                </c:pt>
                <c:pt idx="867">
                  <c:v>6.1571100000000004E-3</c:v>
                </c:pt>
                <c:pt idx="868">
                  <c:v>3.10421E-3</c:v>
                </c:pt>
                <c:pt idx="869">
                  <c:v>6.0046199999999996E-3</c:v>
                </c:pt>
                <c:pt idx="870">
                  <c:v>2.5700900000000001E-3</c:v>
                </c:pt>
                <c:pt idx="871">
                  <c:v>2.8503600000000001E-3</c:v>
                </c:pt>
                <c:pt idx="872">
                  <c:v>3.3653799999999998E-3</c:v>
                </c:pt>
                <c:pt idx="873">
                  <c:v>6.2068999999999996E-3</c:v>
                </c:pt>
                <c:pt idx="874">
                  <c:v>4.2959399999999998E-3</c:v>
                </c:pt>
                <c:pt idx="875">
                  <c:v>3.6876399999999998E-3</c:v>
                </c:pt>
                <c:pt idx="876">
                  <c:v>5.6871999999999999E-3</c:v>
                </c:pt>
                <c:pt idx="877">
                  <c:v>1.0151200000000001E-2</c:v>
                </c:pt>
                <c:pt idx="878">
                  <c:v>5.9471400000000001E-3</c:v>
                </c:pt>
                <c:pt idx="879">
                  <c:v>7.7102799999999999E-3</c:v>
                </c:pt>
                <c:pt idx="880">
                  <c:v>6.3318799999999998E-3</c:v>
                </c:pt>
                <c:pt idx="881">
                  <c:v>1.46018E-2</c:v>
                </c:pt>
                <c:pt idx="882">
                  <c:v>1.1002400000000001E-2</c:v>
                </c:pt>
                <c:pt idx="883">
                  <c:v>9.5923299999999996E-3</c:v>
                </c:pt>
                <c:pt idx="884">
                  <c:v>7.0953400000000003E-3</c:v>
                </c:pt>
                <c:pt idx="885">
                  <c:v>8.1395300000000007E-3</c:v>
                </c:pt>
                <c:pt idx="886">
                  <c:v>3.2679699999999998E-3</c:v>
                </c:pt>
                <c:pt idx="887">
                  <c:v>2.6607499999999999E-3</c:v>
                </c:pt>
                <c:pt idx="888">
                  <c:v>6.4999999999999997E-3</c:v>
                </c:pt>
                <c:pt idx="889">
                  <c:v>2.2026400000000001E-3</c:v>
                </c:pt>
                <c:pt idx="890">
                  <c:v>5.0228299999999998E-3</c:v>
                </c:pt>
                <c:pt idx="891">
                  <c:v>3.9080499999999997E-3</c:v>
                </c:pt>
                <c:pt idx="892">
                  <c:v>5.7213899999999998E-3</c:v>
                </c:pt>
                <c:pt idx="893">
                  <c:v>4.9645399999999999E-3</c:v>
                </c:pt>
                <c:pt idx="894">
                  <c:v>6.2500000000000003E-3</c:v>
                </c:pt>
                <c:pt idx="895">
                  <c:v>3.7735799999999999E-3</c:v>
                </c:pt>
                <c:pt idx="896">
                  <c:v>4.2352900000000001E-3</c:v>
                </c:pt>
                <c:pt idx="897">
                  <c:v>8.0338300000000005E-3</c:v>
                </c:pt>
                <c:pt idx="898">
                  <c:v>5.7603699999999999E-3</c:v>
                </c:pt>
                <c:pt idx="899">
                  <c:v>9.6846799999999993E-3</c:v>
                </c:pt>
                <c:pt idx="900">
                  <c:v>4.2452799999999997E-3</c:v>
                </c:pt>
                <c:pt idx="901">
                  <c:v>9.4907399999999992E-3</c:v>
                </c:pt>
                <c:pt idx="902">
                  <c:v>6.7599100000000001E-3</c:v>
                </c:pt>
                <c:pt idx="903">
                  <c:v>1.75439E-3</c:v>
                </c:pt>
                <c:pt idx="904">
                  <c:v>1.52505E-3</c:v>
                </c:pt>
                <c:pt idx="905">
                  <c:v>3.1446500000000001E-3</c:v>
                </c:pt>
                <c:pt idx="906">
                  <c:v>4.71698E-3</c:v>
                </c:pt>
                <c:pt idx="907">
                  <c:v>9.8398200000000009E-3</c:v>
                </c:pt>
                <c:pt idx="908">
                  <c:v>7.2847700000000003E-3</c:v>
                </c:pt>
                <c:pt idx="909">
                  <c:v>4.2755299999999996E-3</c:v>
                </c:pt>
                <c:pt idx="910">
                  <c:v>1.5981700000000001E-3</c:v>
                </c:pt>
                <c:pt idx="911">
                  <c:v>3.4042600000000001E-3</c:v>
                </c:pt>
                <c:pt idx="912">
                  <c:v>5.0113900000000001E-3</c:v>
                </c:pt>
                <c:pt idx="913">
                  <c:v>3.8004800000000002E-3</c:v>
                </c:pt>
                <c:pt idx="914">
                  <c:v>4.4811299999999998E-3</c:v>
                </c:pt>
                <c:pt idx="915">
                  <c:v>7.6062600000000001E-3</c:v>
                </c:pt>
                <c:pt idx="916">
                  <c:v>5.2995400000000002E-3</c:v>
                </c:pt>
                <c:pt idx="917">
                  <c:v>3.7036999999999999E-3</c:v>
                </c:pt>
                <c:pt idx="918">
                  <c:v>1.8604699999999999E-3</c:v>
                </c:pt>
                <c:pt idx="919">
                  <c:v>3.6199100000000001E-3</c:v>
                </c:pt>
                <c:pt idx="920">
                  <c:v>4.6153799999999997E-3</c:v>
                </c:pt>
                <c:pt idx="921">
                  <c:v>4.4345900000000004E-3</c:v>
                </c:pt>
                <c:pt idx="922">
                  <c:v>6.1363600000000004E-3</c:v>
                </c:pt>
                <c:pt idx="923">
                  <c:v>9.7664499999999994E-3</c:v>
                </c:pt>
                <c:pt idx="924">
                  <c:v>7.1910100000000003E-3</c:v>
                </c:pt>
                <c:pt idx="925">
                  <c:v>6.45161E-3</c:v>
                </c:pt>
                <c:pt idx="926">
                  <c:v>5.8951999999999997E-3</c:v>
                </c:pt>
                <c:pt idx="927">
                  <c:v>5.0113900000000001E-3</c:v>
                </c:pt>
                <c:pt idx="928">
                  <c:v>5.4245300000000003E-3</c:v>
                </c:pt>
                <c:pt idx="929">
                  <c:v>4.2128599999999997E-3</c:v>
                </c:pt>
                <c:pt idx="930">
                  <c:v>5.4054100000000002E-3</c:v>
                </c:pt>
                <c:pt idx="931">
                  <c:v>8.6560400000000003E-3</c:v>
                </c:pt>
                <c:pt idx="932">
                  <c:v>6.2211999999999996E-3</c:v>
                </c:pt>
                <c:pt idx="933">
                  <c:v>1.0706200000000001E-2</c:v>
                </c:pt>
                <c:pt idx="934">
                  <c:v>1.3776699999999999E-2</c:v>
                </c:pt>
                <c:pt idx="935">
                  <c:v>9.3078799999999993E-3</c:v>
                </c:pt>
                <c:pt idx="936">
                  <c:v>5.4631799999999998E-3</c:v>
                </c:pt>
                <c:pt idx="937">
                  <c:v>4.3763700000000001E-3</c:v>
                </c:pt>
                <c:pt idx="938">
                  <c:v>6.1224499999999998E-3</c:v>
                </c:pt>
                <c:pt idx="939">
                  <c:v>3.6281199999999999E-3</c:v>
                </c:pt>
                <c:pt idx="940">
                  <c:v>4.5563499999999998E-3</c:v>
                </c:pt>
                <c:pt idx="941">
                  <c:v>9.9255599999999999E-3</c:v>
                </c:pt>
                <c:pt idx="942">
                  <c:v>1.97802E-3</c:v>
                </c:pt>
                <c:pt idx="943">
                  <c:v>2.8103E-3</c:v>
                </c:pt>
                <c:pt idx="944">
                  <c:v>2.9411799999999998E-3</c:v>
                </c:pt>
                <c:pt idx="945">
                  <c:v>9.0487199999999997E-3</c:v>
                </c:pt>
                <c:pt idx="946">
                  <c:v>1.2633800000000001E-2</c:v>
                </c:pt>
                <c:pt idx="947">
                  <c:v>7.9006800000000002E-3</c:v>
                </c:pt>
                <c:pt idx="948">
                  <c:v>1.59453E-3</c:v>
                </c:pt>
                <c:pt idx="949">
                  <c:v>4.0669900000000004E-3</c:v>
                </c:pt>
                <c:pt idx="950">
                  <c:v>6.3348399999999996E-3</c:v>
                </c:pt>
                <c:pt idx="951">
                  <c:v>5.3240700000000002E-3</c:v>
                </c:pt>
                <c:pt idx="952">
                  <c:v>7.1599000000000003E-3</c:v>
                </c:pt>
                <c:pt idx="953">
                  <c:v>7.7951000000000001E-3</c:v>
                </c:pt>
                <c:pt idx="954">
                  <c:v>1.2666699999999999E-2</c:v>
                </c:pt>
                <c:pt idx="955">
                  <c:v>8.8372099999999999E-3</c:v>
                </c:pt>
                <c:pt idx="956">
                  <c:v>6.5759599999999996E-3</c:v>
                </c:pt>
                <c:pt idx="957">
                  <c:v>8.4337300000000004E-3</c:v>
                </c:pt>
                <c:pt idx="958">
                  <c:v>3.40136E-3</c:v>
                </c:pt>
                <c:pt idx="959">
                  <c:v>5.8685400000000002E-3</c:v>
                </c:pt>
                <c:pt idx="960">
                  <c:v>3.8548800000000002E-3</c:v>
                </c:pt>
                <c:pt idx="961">
                  <c:v>7.3732700000000003E-3</c:v>
                </c:pt>
                <c:pt idx="962">
                  <c:v>2.1028000000000002E-3</c:v>
                </c:pt>
                <c:pt idx="963">
                  <c:v>4.8351599999999998E-3</c:v>
                </c:pt>
                <c:pt idx="964">
                  <c:v>4.5044999999999998E-3</c:v>
                </c:pt>
                <c:pt idx="965">
                  <c:v>4.1840999999999996E-3</c:v>
                </c:pt>
                <c:pt idx="966">
                  <c:v>6.23501E-3</c:v>
                </c:pt>
                <c:pt idx="967">
                  <c:v>7.9545499999999995E-3</c:v>
                </c:pt>
                <c:pt idx="968">
                  <c:v>8.6206900000000003E-3</c:v>
                </c:pt>
                <c:pt idx="969">
                  <c:v>6.3882100000000001E-3</c:v>
                </c:pt>
                <c:pt idx="970">
                  <c:v>5.8295999999999999E-3</c:v>
                </c:pt>
                <c:pt idx="971">
                  <c:v>6.6518799999999998E-3</c:v>
                </c:pt>
                <c:pt idx="972">
                  <c:v>1.13122E-2</c:v>
                </c:pt>
                <c:pt idx="973">
                  <c:v>8.7248299999999994E-3</c:v>
                </c:pt>
                <c:pt idx="974">
                  <c:v>4.4392499999999996E-3</c:v>
                </c:pt>
                <c:pt idx="975">
                  <c:v>4.4967899999999996E-3</c:v>
                </c:pt>
                <c:pt idx="976">
                  <c:v>8.7759799999999992E-3</c:v>
                </c:pt>
                <c:pt idx="977">
                  <c:v>8.6124400000000007E-3</c:v>
                </c:pt>
                <c:pt idx="978">
                  <c:v>6.1274500000000004E-3</c:v>
                </c:pt>
                <c:pt idx="979">
                  <c:v>9.0336099999999992E-3</c:v>
                </c:pt>
                <c:pt idx="980">
                  <c:v>1.3793099999999999E-3</c:v>
                </c:pt>
                <c:pt idx="981">
                  <c:v>4.3572999999999997E-3</c:v>
                </c:pt>
                <c:pt idx="982">
                  <c:v>6.0606100000000001E-3</c:v>
                </c:pt>
                <c:pt idx="983">
                  <c:v>7.0953400000000003E-3</c:v>
                </c:pt>
                <c:pt idx="984">
                  <c:v>5.1224900000000004E-3</c:v>
                </c:pt>
                <c:pt idx="985">
                  <c:v>6.8493199999999999E-3</c:v>
                </c:pt>
                <c:pt idx="986">
                  <c:v>6.1904799999999999E-3</c:v>
                </c:pt>
                <c:pt idx="987">
                  <c:v>4.6770600000000002E-3</c:v>
                </c:pt>
                <c:pt idx="988">
                  <c:v>4.9295800000000002E-3</c:v>
                </c:pt>
                <c:pt idx="989">
                  <c:v>3.1963500000000001E-3</c:v>
                </c:pt>
                <c:pt idx="990">
                  <c:v>3.4482800000000002E-3</c:v>
                </c:pt>
                <c:pt idx="991">
                  <c:v>4.79452E-3</c:v>
                </c:pt>
                <c:pt idx="992">
                  <c:v>6.7757E-3</c:v>
                </c:pt>
                <c:pt idx="993">
                  <c:v>6.99301E-3</c:v>
                </c:pt>
                <c:pt idx="994">
                  <c:v>6.3981000000000003E-3</c:v>
                </c:pt>
                <c:pt idx="995">
                  <c:v>7.0640199999999998E-3</c:v>
                </c:pt>
                <c:pt idx="996">
                  <c:v>4.4917300000000002E-3</c:v>
                </c:pt>
                <c:pt idx="997">
                  <c:v>3.1674199999999998E-3</c:v>
                </c:pt>
                <c:pt idx="998">
                  <c:v>4.90654E-3</c:v>
                </c:pt>
                <c:pt idx="999">
                  <c:v>4.3795600000000002E-3</c:v>
                </c:pt>
              </c:numCache>
            </c:numRef>
          </c:yVal>
          <c:smooth val="0"/>
          <c:extLst>
            <c:ext xmlns:c16="http://schemas.microsoft.com/office/drawing/2014/chart" uri="{C3380CC4-5D6E-409C-BE32-E72D297353CC}">
              <c16:uniqueId val="{00000002-660B-4ED5-B2AD-402E3A8A922C}"/>
            </c:ext>
          </c:extLst>
        </c:ser>
        <c:dLbls>
          <c:showLegendKey val="0"/>
          <c:showVal val="0"/>
          <c:showCatName val="0"/>
          <c:showSerName val="0"/>
          <c:showPercent val="0"/>
          <c:showBubbleSize val="0"/>
        </c:dLbls>
        <c:axId val="1071900112"/>
        <c:axId val="1071906352"/>
      </c:scatterChart>
      <c:valAx>
        <c:axId val="1071900112"/>
        <c:scaling>
          <c:orientation val="minMax"/>
          <c:max val="20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NL" sz="1400"/>
                  <a:t>Generation</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071906352"/>
        <c:crosses val="autoZero"/>
        <c:crossBetween val="midCat"/>
      </c:valAx>
      <c:valAx>
        <c:axId val="107190635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NL" sz="1400"/>
                  <a:t>Mean cooperativeness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07190011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legend>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nl-NL" sz="1800"/>
              <a:t>Low initial cooperativeness</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scatterChart>
        <c:scatterStyle val="lineMarker"/>
        <c:varyColors val="0"/>
        <c:ser>
          <c:idx val="0"/>
          <c:order val="0"/>
          <c:tx>
            <c:strRef>
              <c:f>'Model 1.1 halfway'!$M$1</c:f>
              <c:strCache>
                <c:ptCount val="1"/>
                <c:pt idx="0">
                  <c:v>MeanInfo</c:v>
                </c:pt>
              </c:strCache>
            </c:strRef>
          </c:tx>
          <c:spPr>
            <a:ln w="19050" cap="rnd">
              <a:noFill/>
              <a:round/>
            </a:ln>
            <a:effectLst/>
          </c:spPr>
          <c:marker>
            <c:symbol val="circle"/>
            <c:size val="5"/>
            <c:spPr>
              <a:solidFill>
                <a:schemeClr val="accent1"/>
              </a:solidFill>
              <a:ln w="9525">
                <a:solidFill>
                  <a:schemeClr val="accent1"/>
                </a:solidFill>
              </a:ln>
              <a:effectLst/>
            </c:spPr>
          </c:marker>
          <c:xVal>
            <c:numRef>
              <c:f>'Model 1.1 halfway'!$A$2:$A$2002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 1.1 halfway'!$M$2:$M$2002</c:f>
              <c:numCache>
                <c:formatCode>General</c:formatCode>
                <c:ptCount val="20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0.34</c:v>
                </c:pt>
                <c:pt idx="1002">
                  <c:v>0.88400000000000001</c:v>
                </c:pt>
                <c:pt idx="1003">
                  <c:v>0.86899999999999999</c:v>
                </c:pt>
                <c:pt idx="1004">
                  <c:v>0.85099999999999998</c:v>
                </c:pt>
                <c:pt idx="1005">
                  <c:v>0.84</c:v>
                </c:pt>
                <c:pt idx="1006">
                  <c:v>0.83099999999999996</c:v>
                </c:pt>
                <c:pt idx="1007">
                  <c:v>0.89300000000000002</c:v>
                </c:pt>
                <c:pt idx="1008">
                  <c:v>0.88400000000000001</c:v>
                </c:pt>
                <c:pt idx="1009">
                  <c:v>0.85199999999999998</c:v>
                </c:pt>
                <c:pt idx="1010">
                  <c:v>0.89700000000000002</c:v>
                </c:pt>
                <c:pt idx="1011">
                  <c:v>0.86099999999999999</c:v>
                </c:pt>
                <c:pt idx="1012">
                  <c:v>0.85899999999999999</c:v>
                </c:pt>
                <c:pt idx="1013">
                  <c:v>0.92600000000000005</c:v>
                </c:pt>
                <c:pt idx="1014">
                  <c:v>0.86799999999999999</c:v>
                </c:pt>
                <c:pt idx="1015">
                  <c:v>0.89200000000000002</c:v>
                </c:pt>
                <c:pt idx="1016">
                  <c:v>0.90800000000000003</c:v>
                </c:pt>
                <c:pt idx="1017">
                  <c:v>0.87</c:v>
                </c:pt>
                <c:pt idx="1018">
                  <c:v>0.85799999999999998</c:v>
                </c:pt>
                <c:pt idx="1019">
                  <c:v>0.874</c:v>
                </c:pt>
                <c:pt idx="1020">
                  <c:v>0.90100000000000002</c:v>
                </c:pt>
                <c:pt idx="1021">
                  <c:v>0.89100000000000001</c:v>
                </c:pt>
                <c:pt idx="1022">
                  <c:v>0.89500000000000002</c:v>
                </c:pt>
                <c:pt idx="1023">
                  <c:v>0.90300000000000002</c:v>
                </c:pt>
                <c:pt idx="1024">
                  <c:v>0.91700000000000004</c:v>
                </c:pt>
                <c:pt idx="1025">
                  <c:v>0.89800000000000002</c:v>
                </c:pt>
                <c:pt idx="1026">
                  <c:v>0.88900000000000001</c:v>
                </c:pt>
                <c:pt idx="1027">
                  <c:v>0.91400000000000003</c:v>
                </c:pt>
                <c:pt idx="1028">
                  <c:v>0.88500000000000001</c:v>
                </c:pt>
                <c:pt idx="1029">
                  <c:v>0.89300000000000002</c:v>
                </c:pt>
                <c:pt idx="1030">
                  <c:v>0.89400000000000002</c:v>
                </c:pt>
                <c:pt idx="1031">
                  <c:v>0.85299999999999998</c:v>
                </c:pt>
                <c:pt idx="1032">
                  <c:v>0.84199999999999997</c:v>
                </c:pt>
                <c:pt idx="1033">
                  <c:v>0.84399999999999997</c:v>
                </c:pt>
                <c:pt idx="1034">
                  <c:v>0.83799999999999997</c:v>
                </c:pt>
                <c:pt idx="1035">
                  <c:v>0.81899999999999995</c:v>
                </c:pt>
                <c:pt idx="1036">
                  <c:v>0.85599999999999998</c:v>
                </c:pt>
                <c:pt idx="1037">
                  <c:v>0.79200000000000004</c:v>
                </c:pt>
                <c:pt idx="1038">
                  <c:v>0.75600000000000001</c:v>
                </c:pt>
                <c:pt idx="1039">
                  <c:v>0.83299999999999996</c:v>
                </c:pt>
                <c:pt idx="1040">
                  <c:v>0.74299999999999999</c:v>
                </c:pt>
                <c:pt idx="1041">
                  <c:v>0.73299999999999998</c:v>
                </c:pt>
                <c:pt idx="1042">
                  <c:v>0.68100000000000005</c:v>
                </c:pt>
                <c:pt idx="1043">
                  <c:v>0.67500000000000004</c:v>
                </c:pt>
                <c:pt idx="1044">
                  <c:v>0.61799999999999999</c:v>
                </c:pt>
                <c:pt idx="1045">
                  <c:v>0.53100000000000003</c:v>
                </c:pt>
                <c:pt idx="1046">
                  <c:v>0.55600000000000005</c:v>
                </c:pt>
                <c:pt idx="1047">
                  <c:v>0.56999999999999995</c:v>
                </c:pt>
                <c:pt idx="1048">
                  <c:v>0.44500000000000001</c:v>
                </c:pt>
                <c:pt idx="1049">
                  <c:v>0.57299999999999995</c:v>
                </c:pt>
                <c:pt idx="1050">
                  <c:v>0.59499999999999997</c:v>
                </c:pt>
                <c:pt idx="1051">
                  <c:v>0.626</c:v>
                </c:pt>
                <c:pt idx="1052">
                  <c:v>0.57699999999999996</c:v>
                </c:pt>
                <c:pt idx="1053">
                  <c:v>0.51700000000000002</c:v>
                </c:pt>
                <c:pt idx="1054">
                  <c:v>0.45600000000000002</c:v>
                </c:pt>
                <c:pt idx="1055">
                  <c:v>0.52900000000000003</c:v>
                </c:pt>
                <c:pt idx="1056">
                  <c:v>0.47199999999999998</c:v>
                </c:pt>
                <c:pt idx="1057">
                  <c:v>0.50800000000000001</c:v>
                </c:pt>
                <c:pt idx="1058">
                  <c:v>0.48299999999999998</c:v>
                </c:pt>
                <c:pt idx="1059">
                  <c:v>0.46700000000000003</c:v>
                </c:pt>
                <c:pt idx="1060">
                  <c:v>0.50600000000000001</c:v>
                </c:pt>
                <c:pt idx="1061">
                  <c:v>0.44700000000000001</c:v>
                </c:pt>
                <c:pt idx="1062">
                  <c:v>0.48599999999999999</c:v>
                </c:pt>
                <c:pt idx="1063">
                  <c:v>0.53900000000000003</c:v>
                </c:pt>
                <c:pt idx="1064">
                  <c:v>0.42599999999999999</c:v>
                </c:pt>
                <c:pt idx="1065">
                  <c:v>0.55200000000000005</c:v>
                </c:pt>
                <c:pt idx="1066">
                  <c:v>0.49199999999999999</c:v>
                </c:pt>
                <c:pt idx="1067">
                  <c:v>0.47899999999999998</c:v>
                </c:pt>
                <c:pt idx="1068">
                  <c:v>0.435</c:v>
                </c:pt>
                <c:pt idx="1069">
                  <c:v>0.52700000000000002</c:v>
                </c:pt>
                <c:pt idx="1070">
                  <c:v>0.49299999999999999</c:v>
                </c:pt>
                <c:pt idx="1071">
                  <c:v>0.47099999999999997</c:v>
                </c:pt>
                <c:pt idx="1072">
                  <c:v>0.48399999999999999</c:v>
                </c:pt>
                <c:pt idx="1073">
                  <c:v>0.48899999999999999</c:v>
                </c:pt>
                <c:pt idx="1074">
                  <c:v>0.57099999999999995</c:v>
                </c:pt>
                <c:pt idx="1075">
                  <c:v>0.54600000000000004</c:v>
                </c:pt>
                <c:pt idx="1076">
                  <c:v>0.53100000000000003</c:v>
                </c:pt>
                <c:pt idx="1077">
                  <c:v>0.58899999999999997</c:v>
                </c:pt>
                <c:pt idx="1078">
                  <c:v>0.51200000000000001</c:v>
                </c:pt>
                <c:pt idx="1079">
                  <c:v>0.55600000000000005</c:v>
                </c:pt>
                <c:pt idx="1080">
                  <c:v>0.55000000000000004</c:v>
                </c:pt>
                <c:pt idx="1081">
                  <c:v>0.57199999999999995</c:v>
                </c:pt>
                <c:pt idx="1082">
                  <c:v>0.52800000000000002</c:v>
                </c:pt>
                <c:pt idx="1083">
                  <c:v>0.54</c:v>
                </c:pt>
                <c:pt idx="1084">
                  <c:v>0.54500000000000004</c:v>
                </c:pt>
                <c:pt idx="1085">
                  <c:v>0.55300000000000005</c:v>
                </c:pt>
                <c:pt idx="1086">
                  <c:v>0.53100000000000003</c:v>
                </c:pt>
                <c:pt idx="1087">
                  <c:v>0.55600000000000005</c:v>
                </c:pt>
                <c:pt idx="1088">
                  <c:v>0.54900000000000004</c:v>
                </c:pt>
                <c:pt idx="1089">
                  <c:v>0.55400000000000005</c:v>
                </c:pt>
                <c:pt idx="1090">
                  <c:v>0.57799999999999996</c:v>
                </c:pt>
                <c:pt idx="1091">
                  <c:v>0.55400000000000005</c:v>
                </c:pt>
                <c:pt idx="1092">
                  <c:v>0.56499999999999995</c:v>
                </c:pt>
                <c:pt idx="1093">
                  <c:v>0.53600000000000003</c:v>
                </c:pt>
                <c:pt idx="1094">
                  <c:v>0.53200000000000003</c:v>
                </c:pt>
                <c:pt idx="1095">
                  <c:v>0.57899999999999996</c:v>
                </c:pt>
                <c:pt idx="1096">
                  <c:v>0.55900000000000005</c:v>
                </c:pt>
                <c:pt idx="1097">
                  <c:v>0.58599999999999997</c:v>
                </c:pt>
                <c:pt idx="1098">
                  <c:v>0.55200000000000005</c:v>
                </c:pt>
                <c:pt idx="1099">
                  <c:v>0.54800000000000004</c:v>
                </c:pt>
                <c:pt idx="1100">
                  <c:v>0.56100000000000005</c:v>
                </c:pt>
                <c:pt idx="1101">
                  <c:v>0.55700000000000005</c:v>
                </c:pt>
                <c:pt idx="1102">
                  <c:v>0.55200000000000005</c:v>
                </c:pt>
                <c:pt idx="1103">
                  <c:v>0.55100000000000005</c:v>
                </c:pt>
                <c:pt idx="1104">
                  <c:v>0.53600000000000003</c:v>
                </c:pt>
                <c:pt idx="1105">
                  <c:v>0.55900000000000005</c:v>
                </c:pt>
                <c:pt idx="1106">
                  <c:v>0.59199999999999997</c:v>
                </c:pt>
                <c:pt idx="1107">
                  <c:v>0.51</c:v>
                </c:pt>
                <c:pt idx="1108">
                  <c:v>0.53700000000000003</c:v>
                </c:pt>
                <c:pt idx="1109">
                  <c:v>0.55800000000000005</c:v>
                </c:pt>
                <c:pt idx="1110">
                  <c:v>0.55400000000000005</c:v>
                </c:pt>
                <c:pt idx="1111">
                  <c:v>0.59399999999999997</c:v>
                </c:pt>
                <c:pt idx="1112">
                  <c:v>0.56499999999999995</c:v>
                </c:pt>
                <c:pt idx="1113">
                  <c:v>0.57499999999999996</c:v>
                </c:pt>
                <c:pt idx="1114">
                  <c:v>0.54900000000000004</c:v>
                </c:pt>
                <c:pt idx="1115">
                  <c:v>0.56799999999999995</c:v>
                </c:pt>
                <c:pt idx="1116">
                  <c:v>0.53</c:v>
                </c:pt>
                <c:pt idx="1117">
                  <c:v>0.57999999999999996</c:v>
                </c:pt>
                <c:pt idx="1118">
                  <c:v>0.54300000000000004</c:v>
                </c:pt>
                <c:pt idx="1119">
                  <c:v>0.55000000000000004</c:v>
                </c:pt>
                <c:pt idx="1120">
                  <c:v>0.54600000000000004</c:v>
                </c:pt>
                <c:pt idx="1121">
                  <c:v>0.55000000000000004</c:v>
                </c:pt>
                <c:pt idx="1122">
                  <c:v>0.60499999999999998</c:v>
                </c:pt>
                <c:pt idx="1123">
                  <c:v>0.56399999999999995</c:v>
                </c:pt>
                <c:pt idx="1124">
                  <c:v>0.55400000000000005</c:v>
                </c:pt>
                <c:pt idx="1125">
                  <c:v>0.58099999999999996</c:v>
                </c:pt>
                <c:pt idx="1126">
                  <c:v>0.57299999999999995</c:v>
                </c:pt>
                <c:pt idx="1127">
                  <c:v>0.56499999999999995</c:v>
                </c:pt>
                <c:pt idx="1128">
                  <c:v>0.54300000000000004</c:v>
                </c:pt>
                <c:pt idx="1129">
                  <c:v>0.55300000000000005</c:v>
                </c:pt>
                <c:pt idx="1130">
                  <c:v>0.57199999999999995</c:v>
                </c:pt>
                <c:pt idx="1131">
                  <c:v>0.57099999999999995</c:v>
                </c:pt>
                <c:pt idx="1132">
                  <c:v>0.55300000000000005</c:v>
                </c:pt>
                <c:pt idx="1133">
                  <c:v>0.55100000000000005</c:v>
                </c:pt>
                <c:pt idx="1134">
                  <c:v>0.57299999999999995</c:v>
                </c:pt>
                <c:pt idx="1135">
                  <c:v>0.60599999999999998</c:v>
                </c:pt>
                <c:pt idx="1136">
                  <c:v>0.58299999999999996</c:v>
                </c:pt>
                <c:pt idx="1137">
                  <c:v>0.57699999999999996</c:v>
                </c:pt>
                <c:pt idx="1138">
                  <c:v>0.55300000000000005</c:v>
                </c:pt>
                <c:pt idx="1139">
                  <c:v>0.54800000000000004</c:v>
                </c:pt>
                <c:pt idx="1140">
                  <c:v>0.55100000000000005</c:v>
                </c:pt>
                <c:pt idx="1141">
                  <c:v>0.52800000000000002</c:v>
                </c:pt>
                <c:pt idx="1142">
                  <c:v>0.56499999999999995</c:v>
                </c:pt>
                <c:pt idx="1143">
                  <c:v>0.54800000000000004</c:v>
                </c:pt>
                <c:pt idx="1144">
                  <c:v>0.55600000000000005</c:v>
                </c:pt>
                <c:pt idx="1145">
                  <c:v>0.56499999999999995</c:v>
                </c:pt>
                <c:pt idx="1146">
                  <c:v>0.56299999999999994</c:v>
                </c:pt>
                <c:pt idx="1147">
                  <c:v>0.57099999999999995</c:v>
                </c:pt>
                <c:pt idx="1148">
                  <c:v>0.55400000000000005</c:v>
                </c:pt>
                <c:pt idx="1149">
                  <c:v>0.56100000000000005</c:v>
                </c:pt>
                <c:pt idx="1150">
                  <c:v>0.59599999999999997</c:v>
                </c:pt>
                <c:pt idx="1151">
                  <c:v>0.56499999999999995</c:v>
                </c:pt>
                <c:pt idx="1152">
                  <c:v>0.56699999999999995</c:v>
                </c:pt>
                <c:pt idx="1153">
                  <c:v>0.53800000000000003</c:v>
                </c:pt>
                <c:pt idx="1154">
                  <c:v>0.56799999999999995</c:v>
                </c:pt>
                <c:pt idx="1155">
                  <c:v>0.55700000000000005</c:v>
                </c:pt>
                <c:pt idx="1156">
                  <c:v>0.58899999999999997</c:v>
                </c:pt>
                <c:pt idx="1157">
                  <c:v>0.56100000000000005</c:v>
                </c:pt>
                <c:pt idx="1158">
                  <c:v>0.59399999999999997</c:v>
                </c:pt>
                <c:pt idx="1159">
                  <c:v>0.57199999999999995</c:v>
                </c:pt>
                <c:pt idx="1160">
                  <c:v>0.54800000000000004</c:v>
                </c:pt>
                <c:pt idx="1161">
                  <c:v>0.6</c:v>
                </c:pt>
                <c:pt idx="1162">
                  <c:v>0.57099999999999995</c:v>
                </c:pt>
                <c:pt idx="1163">
                  <c:v>0.55000000000000004</c:v>
                </c:pt>
                <c:pt idx="1164">
                  <c:v>0.56000000000000005</c:v>
                </c:pt>
                <c:pt idx="1165">
                  <c:v>0.56399999999999995</c:v>
                </c:pt>
                <c:pt idx="1166">
                  <c:v>0.52800000000000002</c:v>
                </c:pt>
                <c:pt idx="1167">
                  <c:v>0.53300000000000003</c:v>
                </c:pt>
                <c:pt idx="1168">
                  <c:v>0.57699999999999996</c:v>
                </c:pt>
                <c:pt idx="1169">
                  <c:v>0.56699999999999995</c:v>
                </c:pt>
                <c:pt idx="1170">
                  <c:v>0.53500000000000003</c:v>
                </c:pt>
                <c:pt idx="1171">
                  <c:v>0.55700000000000005</c:v>
                </c:pt>
                <c:pt idx="1172">
                  <c:v>0.57499999999999996</c:v>
                </c:pt>
                <c:pt idx="1173">
                  <c:v>0.56399999999999995</c:v>
                </c:pt>
                <c:pt idx="1174">
                  <c:v>0.53900000000000003</c:v>
                </c:pt>
                <c:pt idx="1175">
                  <c:v>0.53</c:v>
                </c:pt>
                <c:pt idx="1176">
                  <c:v>0.60099999999999998</c:v>
                </c:pt>
                <c:pt idx="1177">
                  <c:v>0.55800000000000005</c:v>
                </c:pt>
                <c:pt idx="1178">
                  <c:v>0.54800000000000004</c:v>
                </c:pt>
                <c:pt idx="1179">
                  <c:v>0.57899999999999996</c:v>
                </c:pt>
                <c:pt idx="1180">
                  <c:v>0.59099999999999997</c:v>
                </c:pt>
                <c:pt idx="1181">
                  <c:v>0.59499999999999997</c:v>
                </c:pt>
                <c:pt idx="1182">
                  <c:v>0.51300000000000001</c:v>
                </c:pt>
                <c:pt idx="1183">
                  <c:v>0.61199999999999999</c:v>
                </c:pt>
                <c:pt idx="1184">
                  <c:v>0.55700000000000005</c:v>
                </c:pt>
                <c:pt idx="1185">
                  <c:v>0.58199999999999996</c:v>
                </c:pt>
                <c:pt idx="1186">
                  <c:v>0.55900000000000005</c:v>
                </c:pt>
                <c:pt idx="1187">
                  <c:v>0.53800000000000003</c:v>
                </c:pt>
                <c:pt idx="1188">
                  <c:v>0.55300000000000005</c:v>
                </c:pt>
                <c:pt idx="1189">
                  <c:v>0.56000000000000005</c:v>
                </c:pt>
                <c:pt idx="1190">
                  <c:v>0.57999999999999996</c:v>
                </c:pt>
                <c:pt idx="1191">
                  <c:v>0.54700000000000004</c:v>
                </c:pt>
                <c:pt idx="1192">
                  <c:v>0.54600000000000004</c:v>
                </c:pt>
                <c:pt idx="1193">
                  <c:v>0.55600000000000005</c:v>
                </c:pt>
                <c:pt idx="1194">
                  <c:v>0.56999999999999995</c:v>
                </c:pt>
                <c:pt idx="1195">
                  <c:v>0.53900000000000003</c:v>
                </c:pt>
                <c:pt idx="1196">
                  <c:v>0.57399999999999995</c:v>
                </c:pt>
                <c:pt idx="1197">
                  <c:v>0.57099999999999995</c:v>
                </c:pt>
                <c:pt idx="1198">
                  <c:v>0.54900000000000004</c:v>
                </c:pt>
                <c:pt idx="1199">
                  <c:v>0.55300000000000005</c:v>
                </c:pt>
                <c:pt idx="1200">
                  <c:v>0.55900000000000005</c:v>
                </c:pt>
                <c:pt idx="1201">
                  <c:v>0.61099999999999999</c:v>
                </c:pt>
                <c:pt idx="1202">
                  <c:v>0.55200000000000005</c:v>
                </c:pt>
                <c:pt idx="1203">
                  <c:v>0.57699999999999996</c:v>
                </c:pt>
                <c:pt idx="1204">
                  <c:v>0.57699999999999996</c:v>
                </c:pt>
                <c:pt idx="1205">
                  <c:v>0.54200000000000004</c:v>
                </c:pt>
                <c:pt idx="1206">
                  <c:v>0.57099999999999995</c:v>
                </c:pt>
                <c:pt idx="1207">
                  <c:v>0.58199999999999996</c:v>
                </c:pt>
                <c:pt idx="1208">
                  <c:v>0.56899999999999995</c:v>
                </c:pt>
                <c:pt idx="1209">
                  <c:v>0.54300000000000004</c:v>
                </c:pt>
                <c:pt idx="1210">
                  <c:v>0.54600000000000004</c:v>
                </c:pt>
                <c:pt idx="1211">
                  <c:v>0.53700000000000003</c:v>
                </c:pt>
                <c:pt idx="1212">
                  <c:v>0.55400000000000005</c:v>
                </c:pt>
                <c:pt idx="1213">
                  <c:v>0.56699999999999995</c:v>
                </c:pt>
                <c:pt idx="1214">
                  <c:v>0.54200000000000004</c:v>
                </c:pt>
                <c:pt idx="1215">
                  <c:v>0.54400000000000004</c:v>
                </c:pt>
                <c:pt idx="1216">
                  <c:v>0.55400000000000005</c:v>
                </c:pt>
                <c:pt idx="1217">
                  <c:v>0.55900000000000005</c:v>
                </c:pt>
                <c:pt idx="1218">
                  <c:v>0.54500000000000004</c:v>
                </c:pt>
                <c:pt idx="1219">
                  <c:v>0.55900000000000005</c:v>
                </c:pt>
                <c:pt idx="1220">
                  <c:v>0.57599999999999996</c:v>
                </c:pt>
                <c:pt idx="1221">
                  <c:v>0.57299999999999995</c:v>
                </c:pt>
                <c:pt idx="1222">
                  <c:v>0.57999999999999996</c:v>
                </c:pt>
                <c:pt idx="1223">
                  <c:v>0.54700000000000004</c:v>
                </c:pt>
                <c:pt idx="1224">
                  <c:v>0.51600000000000001</c:v>
                </c:pt>
                <c:pt idx="1225">
                  <c:v>0.54100000000000004</c:v>
                </c:pt>
                <c:pt idx="1226">
                  <c:v>0.56399999999999995</c:v>
                </c:pt>
                <c:pt idx="1227">
                  <c:v>0.53500000000000003</c:v>
                </c:pt>
                <c:pt idx="1228">
                  <c:v>0.55400000000000005</c:v>
                </c:pt>
                <c:pt idx="1229">
                  <c:v>0.55000000000000004</c:v>
                </c:pt>
                <c:pt idx="1230">
                  <c:v>0.58099999999999996</c:v>
                </c:pt>
                <c:pt idx="1231">
                  <c:v>0.55200000000000005</c:v>
                </c:pt>
                <c:pt idx="1232">
                  <c:v>0.58699999999999997</c:v>
                </c:pt>
                <c:pt idx="1233">
                  <c:v>0.58899999999999997</c:v>
                </c:pt>
                <c:pt idx="1234">
                  <c:v>0.57999999999999996</c:v>
                </c:pt>
                <c:pt idx="1235">
                  <c:v>0.57999999999999996</c:v>
                </c:pt>
                <c:pt idx="1236">
                  <c:v>0.55400000000000005</c:v>
                </c:pt>
                <c:pt idx="1237">
                  <c:v>0.56200000000000006</c:v>
                </c:pt>
                <c:pt idx="1238">
                  <c:v>0.56200000000000006</c:v>
                </c:pt>
                <c:pt idx="1239">
                  <c:v>0.56000000000000005</c:v>
                </c:pt>
                <c:pt idx="1240">
                  <c:v>0.55700000000000005</c:v>
                </c:pt>
                <c:pt idx="1241">
                  <c:v>0.56000000000000005</c:v>
                </c:pt>
                <c:pt idx="1242">
                  <c:v>0.59899999999999998</c:v>
                </c:pt>
                <c:pt idx="1243">
                  <c:v>0.53200000000000003</c:v>
                </c:pt>
                <c:pt idx="1244">
                  <c:v>0.56100000000000005</c:v>
                </c:pt>
                <c:pt idx="1245">
                  <c:v>0.59299999999999997</c:v>
                </c:pt>
                <c:pt idx="1246">
                  <c:v>0.58299999999999996</c:v>
                </c:pt>
                <c:pt idx="1247">
                  <c:v>0.59499999999999997</c:v>
                </c:pt>
                <c:pt idx="1248">
                  <c:v>0.54</c:v>
                </c:pt>
                <c:pt idx="1249">
                  <c:v>0.56899999999999995</c:v>
                </c:pt>
                <c:pt idx="1250">
                  <c:v>0.54900000000000004</c:v>
                </c:pt>
                <c:pt idx="1251">
                  <c:v>0.56999999999999995</c:v>
                </c:pt>
                <c:pt idx="1252">
                  <c:v>0.53300000000000003</c:v>
                </c:pt>
                <c:pt idx="1253">
                  <c:v>0.55800000000000005</c:v>
                </c:pt>
                <c:pt idx="1254">
                  <c:v>0.54600000000000004</c:v>
                </c:pt>
                <c:pt idx="1255">
                  <c:v>0.58699999999999997</c:v>
                </c:pt>
                <c:pt idx="1256">
                  <c:v>0.55800000000000005</c:v>
                </c:pt>
                <c:pt idx="1257">
                  <c:v>0.59</c:v>
                </c:pt>
                <c:pt idx="1258">
                  <c:v>0.57799999999999996</c:v>
                </c:pt>
                <c:pt idx="1259">
                  <c:v>0.53500000000000003</c:v>
                </c:pt>
                <c:pt idx="1260">
                  <c:v>0.58699999999999997</c:v>
                </c:pt>
                <c:pt idx="1261">
                  <c:v>0.53800000000000003</c:v>
                </c:pt>
                <c:pt idx="1262">
                  <c:v>0.56100000000000005</c:v>
                </c:pt>
                <c:pt idx="1263">
                  <c:v>0.55300000000000005</c:v>
                </c:pt>
                <c:pt idx="1264">
                  <c:v>0.54</c:v>
                </c:pt>
                <c:pt idx="1265">
                  <c:v>0.54</c:v>
                </c:pt>
                <c:pt idx="1266">
                  <c:v>0.52900000000000003</c:v>
                </c:pt>
                <c:pt idx="1267">
                  <c:v>0.54900000000000004</c:v>
                </c:pt>
                <c:pt idx="1268">
                  <c:v>0.51300000000000001</c:v>
                </c:pt>
                <c:pt idx="1269">
                  <c:v>0.56899999999999995</c:v>
                </c:pt>
                <c:pt idx="1270">
                  <c:v>0.53100000000000003</c:v>
                </c:pt>
                <c:pt idx="1271">
                  <c:v>0.53300000000000003</c:v>
                </c:pt>
                <c:pt idx="1272">
                  <c:v>0.57999999999999996</c:v>
                </c:pt>
                <c:pt idx="1273">
                  <c:v>0.52900000000000003</c:v>
                </c:pt>
                <c:pt idx="1274">
                  <c:v>0.57899999999999996</c:v>
                </c:pt>
                <c:pt idx="1275">
                  <c:v>0.57699999999999996</c:v>
                </c:pt>
                <c:pt idx="1276">
                  <c:v>0.54500000000000004</c:v>
                </c:pt>
                <c:pt idx="1277">
                  <c:v>0.53400000000000003</c:v>
                </c:pt>
                <c:pt idx="1278">
                  <c:v>0.57399999999999995</c:v>
                </c:pt>
                <c:pt idx="1279">
                  <c:v>0.55800000000000005</c:v>
                </c:pt>
                <c:pt idx="1280">
                  <c:v>0.54400000000000004</c:v>
                </c:pt>
                <c:pt idx="1281">
                  <c:v>0.57799999999999996</c:v>
                </c:pt>
                <c:pt idx="1282">
                  <c:v>0.58499999999999996</c:v>
                </c:pt>
                <c:pt idx="1283">
                  <c:v>0.54400000000000004</c:v>
                </c:pt>
                <c:pt idx="1284">
                  <c:v>0.56200000000000006</c:v>
                </c:pt>
                <c:pt idx="1285">
                  <c:v>0.56799999999999995</c:v>
                </c:pt>
                <c:pt idx="1286">
                  <c:v>0.57699999999999996</c:v>
                </c:pt>
                <c:pt idx="1287">
                  <c:v>0.55400000000000005</c:v>
                </c:pt>
                <c:pt idx="1288">
                  <c:v>0.54300000000000004</c:v>
                </c:pt>
                <c:pt idx="1289">
                  <c:v>0.54900000000000004</c:v>
                </c:pt>
                <c:pt idx="1290">
                  <c:v>0.59199999999999997</c:v>
                </c:pt>
                <c:pt idx="1291">
                  <c:v>0.51700000000000002</c:v>
                </c:pt>
                <c:pt idx="1292">
                  <c:v>0.55100000000000005</c:v>
                </c:pt>
                <c:pt idx="1293">
                  <c:v>0.56999999999999995</c:v>
                </c:pt>
                <c:pt idx="1294">
                  <c:v>0.55700000000000005</c:v>
                </c:pt>
                <c:pt idx="1295">
                  <c:v>0.58099999999999996</c:v>
                </c:pt>
                <c:pt idx="1296">
                  <c:v>0.55300000000000005</c:v>
                </c:pt>
                <c:pt idx="1297">
                  <c:v>0.58199999999999996</c:v>
                </c:pt>
                <c:pt idx="1298">
                  <c:v>0.56000000000000005</c:v>
                </c:pt>
                <c:pt idx="1299">
                  <c:v>0.54500000000000004</c:v>
                </c:pt>
                <c:pt idx="1300">
                  <c:v>0.58499999999999996</c:v>
                </c:pt>
                <c:pt idx="1301">
                  <c:v>0.57899999999999996</c:v>
                </c:pt>
                <c:pt idx="1302">
                  <c:v>0.56200000000000006</c:v>
                </c:pt>
                <c:pt idx="1303">
                  <c:v>0.56299999999999994</c:v>
                </c:pt>
                <c:pt idx="1304">
                  <c:v>0.56899999999999995</c:v>
                </c:pt>
                <c:pt idx="1305">
                  <c:v>0.55900000000000005</c:v>
                </c:pt>
                <c:pt idx="1306">
                  <c:v>0.53</c:v>
                </c:pt>
                <c:pt idx="1307">
                  <c:v>0.53200000000000003</c:v>
                </c:pt>
                <c:pt idx="1308">
                  <c:v>0.56899999999999995</c:v>
                </c:pt>
                <c:pt idx="1309">
                  <c:v>0.56599999999999995</c:v>
                </c:pt>
                <c:pt idx="1310">
                  <c:v>0.55400000000000005</c:v>
                </c:pt>
                <c:pt idx="1311">
                  <c:v>0.53200000000000003</c:v>
                </c:pt>
                <c:pt idx="1312">
                  <c:v>0.6</c:v>
                </c:pt>
                <c:pt idx="1313">
                  <c:v>0.56899999999999995</c:v>
                </c:pt>
                <c:pt idx="1314">
                  <c:v>0.54400000000000004</c:v>
                </c:pt>
                <c:pt idx="1315">
                  <c:v>0.57299999999999995</c:v>
                </c:pt>
                <c:pt idx="1316">
                  <c:v>0.57399999999999995</c:v>
                </c:pt>
                <c:pt idx="1317">
                  <c:v>0.54</c:v>
                </c:pt>
                <c:pt idx="1318">
                  <c:v>0.56399999999999995</c:v>
                </c:pt>
                <c:pt idx="1319">
                  <c:v>0.52900000000000003</c:v>
                </c:pt>
                <c:pt idx="1320">
                  <c:v>0.56599999999999995</c:v>
                </c:pt>
                <c:pt idx="1321">
                  <c:v>0.56799999999999995</c:v>
                </c:pt>
                <c:pt idx="1322">
                  <c:v>0.56699999999999995</c:v>
                </c:pt>
                <c:pt idx="1323">
                  <c:v>0.54500000000000004</c:v>
                </c:pt>
                <c:pt idx="1324">
                  <c:v>0.60199999999999998</c:v>
                </c:pt>
                <c:pt idx="1325">
                  <c:v>0.54700000000000004</c:v>
                </c:pt>
                <c:pt idx="1326">
                  <c:v>0.58699999999999997</c:v>
                </c:pt>
                <c:pt idx="1327">
                  <c:v>0.55600000000000005</c:v>
                </c:pt>
                <c:pt idx="1328">
                  <c:v>0.55000000000000004</c:v>
                </c:pt>
                <c:pt idx="1329">
                  <c:v>0.57399999999999995</c:v>
                </c:pt>
                <c:pt idx="1330">
                  <c:v>0.54600000000000004</c:v>
                </c:pt>
                <c:pt idx="1331">
                  <c:v>0.57299999999999995</c:v>
                </c:pt>
                <c:pt idx="1332">
                  <c:v>0.51200000000000001</c:v>
                </c:pt>
                <c:pt idx="1333">
                  <c:v>0.53400000000000003</c:v>
                </c:pt>
                <c:pt idx="1334">
                  <c:v>0.55900000000000005</c:v>
                </c:pt>
                <c:pt idx="1335">
                  <c:v>0.54300000000000004</c:v>
                </c:pt>
                <c:pt idx="1336">
                  <c:v>0.57399999999999995</c:v>
                </c:pt>
                <c:pt idx="1337">
                  <c:v>0.55900000000000005</c:v>
                </c:pt>
                <c:pt idx="1338">
                  <c:v>0.57399999999999995</c:v>
                </c:pt>
                <c:pt idx="1339">
                  <c:v>0.55300000000000005</c:v>
                </c:pt>
                <c:pt idx="1340">
                  <c:v>0.59099999999999997</c:v>
                </c:pt>
                <c:pt idx="1341">
                  <c:v>0.55000000000000004</c:v>
                </c:pt>
                <c:pt idx="1342">
                  <c:v>0.56000000000000005</c:v>
                </c:pt>
                <c:pt idx="1343">
                  <c:v>0.55000000000000004</c:v>
                </c:pt>
                <c:pt idx="1344">
                  <c:v>0.56699999999999995</c:v>
                </c:pt>
                <c:pt idx="1345">
                  <c:v>0.55300000000000005</c:v>
                </c:pt>
                <c:pt idx="1346">
                  <c:v>0.57399999999999995</c:v>
                </c:pt>
                <c:pt idx="1347">
                  <c:v>0.56399999999999995</c:v>
                </c:pt>
                <c:pt idx="1348">
                  <c:v>0.58199999999999996</c:v>
                </c:pt>
                <c:pt idx="1349">
                  <c:v>0.53900000000000003</c:v>
                </c:pt>
                <c:pt idx="1350">
                  <c:v>0.56899999999999995</c:v>
                </c:pt>
                <c:pt idx="1351">
                  <c:v>0.56499999999999995</c:v>
                </c:pt>
                <c:pt idx="1352">
                  <c:v>0.59099999999999997</c:v>
                </c:pt>
                <c:pt idx="1353">
                  <c:v>0.57199999999999995</c:v>
                </c:pt>
                <c:pt idx="1354">
                  <c:v>0.58699999999999997</c:v>
                </c:pt>
                <c:pt idx="1355">
                  <c:v>0.57199999999999995</c:v>
                </c:pt>
                <c:pt idx="1356">
                  <c:v>0.57099999999999995</c:v>
                </c:pt>
                <c:pt idx="1357">
                  <c:v>0.54</c:v>
                </c:pt>
                <c:pt idx="1358">
                  <c:v>0.52</c:v>
                </c:pt>
                <c:pt idx="1359">
                  <c:v>0.54100000000000004</c:v>
                </c:pt>
                <c:pt idx="1360">
                  <c:v>0.56499999999999995</c:v>
                </c:pt>
                <c:pt idx="1361">
                  <c:v>0.56100000000000005</c:v>
                </c:pt>
                <c:pt idx="1362">
                  <c:v>0.57699999999999996</c:v>
                </c:pt>
                <c:pt idx="1363">
                  <c:v>0.56200000000000006</c:v>
                </c:pt>
                <c:pt idx="1364">
                  <c:v>0.56299999999999994</c:v>
                </c:pt>
                <c:pt idx="1365">
                  <c:v>0.56100000000000005</c:v>
                </c:pt>
                <c:pt idx="1366">
                  <c:v>0.57299999999999995</c:v>
                </c:pt>
                <c:pt idx="1367">
                  <c:v>0.53100000000000003</c:v>
                </c:pt>
                <c:pt idx="1368">
                  <c:v>0.55200000000000005</c:v>
                </c:pt>
                <c:pt idx="1369">
                  <c:v>0.58599999999999997</c:v>
                </c:pt>
                <c:pt idx="1370">
                  <c:v>0.56999999999999995</c:v>
                </c:pt>
                <c:pt idx="1371">
                  <c:v>0.56699999999999995</c:v>
                </c:pt>
                <c:pt idx="1372">
                  <c:v>0.53400000000000003</c:v>
                </c:pt>
                <c:pt idx="1373">
                  <c:v>0.57399999999999995</c:v>
                </c:pt>
                <c:pt idx="1374">
                  <c:v>0.55800000000000005</c:v>
                </c:pt>
                <c:pt idx="1375">
                  <c:v>0.56599999999999995</c:v>
                </c:pt>
                <c:pt idx="1376">
                  <c:v>0.55700000000000005</c:v>
                </c:pt>
                <c:pt idx="1377">
                  <c:v>0.57999999999999996</c:v>
                </c:pt>
                <c:pt idx="1378">
                  <c:v>0.54100000000000004</c:v>
                </c:pt>
                <c:pt idx="1379">
                  <c:v>0.55200000000000005</c:v>
                </c:pt>
                <c:pt idx="1380">
                  <c:v>0.57299999999999995</c:v>
                </c:pt>
                <c:pt idx="1381">
                  <c:v>0.55800000000000005</c:v>
                </c:pt>
                <c:pt idx="1382">
                  <c:v>0.58599999999999997</c:v>
                </c:pt>
                <c:pt idx="1383">
                  <c:v>0.55000000000000004</c:v>
                </c:pt>
                <c:pt idx="1384">
                  <c:v>0.54200000000000004</c:v>
                </c:pt>
                <c:pt idx="1385">
                  <c:v>0.57299999999999995</c:v>
                </c:pt>
                <c:pt idx="1386">
                  <c:v>0.6</c:v>
                </c:pt>
                <c:pt idx="1387">
                  <c:v>0.58699999999999997</c:v>
                </c:pt>
                <c:pt idx="1388">
                  <c:v>0.54100000000000004</c:v>
                </c:pt>
                <c:pt idx="1389">
                  <c:v>0.56000000000000005</c:v>
                </c:pt>
                <c:pt idx="1390">
                  <c:v>0.53700000000000003</c:v>
                </c:pt>
                <c:pt idx="1391">
                  <c:v>0.56200000000000006</c:v>
                </c:pt>
                <c:pt idx="1392">
                  <c:v>0.54500000000000004</c:v>
                </c:pt>
                <c:pt idx="1393">
                  <c:v>0.57199999999999995</c:v>
                </c:pt>
                <c:pt idx="1394">
                  <c:v>0.55300000000000005</c:v>
                </c:pt>
                <c:pt idx="1395">
                  <c:v>0.54700000000000004</c:v>
                </c:pt>
                <c:pt idx="1396">
                  <c:v>0.54100000000000004</c:v>
                </c:pt>
                <c:pt idx="1397">
                  <c:v>0.53800000000000003</c:v>
                </c:pt>
                <c:pt idx="1398">
                  <c:v>0.57199999999999995</c:v>
                </c:pt>
                <c:pt idx="1399">
                  <c:v>0.56200000000000006</c:v>
                </c:pt>
                <c:pt idx="1400">
                  <c:v>0.55300000000000005</c:v>
                </c:pt>
                <c:pt idx="1401">
                  <c:v>0.55000000000000004</c:v>
                </c:pt>
                <c:pt idx="1402">
                  <c:v>0.55200000000000005</c:v>
                </c:pt>
                <c:pt idx="1403">
                  <c:v>0.54</c:v>
                </c:pt>
                <c:pt idx="1404">
                  <c:v>0.53400000000000003</c:v>
                </c:pt>
                <c:pt idx="1405">
                  <c:v>0.59799999999999998</c:v>
                </c:pt>
                <c:pt idx="1406">
                  <c:v>0.58699999999999997</c:v>
                </c:pt>
                <c:pt idx="1407">
                  <c:v>0.55900000000000005</c:v>
                </c:pt>
                <c:pt idx="1408">
                  <c:v>0.56399999999999995</c:v>
                </c:pt>
                <c:pt idx="1409">
                  <c:v>0.57999999999999996</c:v>
                </c:pt>
                <c:pt idx="1410">
                  <c:v>0.53600000000000003</c:v>
                </c:pt>
                <c:pt idx="1411">
                  <c:v>0.52800000000000002</c:v>
                </c:pt>
                <c:pt idx="1412">
                  <c:v>0.59299999999999997</c:v>
                </c:pt>
                <c:pt idx="1413">
                  <c:v>0.51200000000000001</c:v>
                </c:pt>
                <c:pt idx="1414">
                  <c:v>0.57999999999999996</c:v>
                </c:pt>
                <c:pt idx="1415">
                  <c:v>0.57599999999999996</c:v>
                </c:pt>
                <c:pt idx="1416">
                  <c:v>0.58499999999999996</c:v>
                </c:pt>
                <c:pt idx="1417">
                  <c:v>0.56699999999999995</c:v>
                </c:pt>
                <c:pt idx="1418">
                  <c:v>0.56299999999999994</c:v>
                </c:pt>
                <c:pt idx="1419">
                  <c:v>0.53200000000000003</c:v>
                </c:pt>
                <c:pt idx="1420">
                  <c:v>0.59899999999999998</c:v>
                </c:pt>
                <c:pt idx="1421">
                  <c:v>0.55800000000000005</c:v>
                </c:pt>
                <c:pt idx="1422">
                  <c:v>0.54300000000000004</c:v>
                </c:pt>
                <c:pt idx="1423">
                  <c:v>0.56100000000000005</c:v>
                </c:pt>
                <c:pt idx="1424">
                  <c:v>0.56699999999999995</c:v>
                </c:pt>
                <c:pt idx="1425">
                  <c:v>0.56599999999999995</c:v>
                </c:pt>
                <c:pt idx="1426">
                  <c:v>0.54300000000000004</c:v>
                </c:pt>
                <c:pt idx="1427">
                  <c:v>0.55500000000000005</c:v>
                </c:pt>
                <c:pt idx="1428">
                  <c:v>0.55800000000000005</c:v>
                </c:pt>
                <c:pt idx="1429">
                  <c:v>0.58099999999999996</c:v>
                </c:pt>
                <c:pt idx="1430">
                  <c:v>0.53200000000000003</c:v>
                </c:pt>
                <c:pt idx="1431">
                  <c:v>0.56200000000000006</c:v>
                </c:pt>
                <c:pt idx="1432">
                  <c:v>0.57199999999999995</c:v>
                </c:pt>
                <c:pt idx="1433">
                  <c:v>0.54700000000000004</c:v>
                </c:pt>
                <c:pt idx="1434">
                  <c:v>0.54100000000000004</c:v>
                </c:pt>
                <c:pt idx="1435">
                  <c:v>0.57299999999999995</c:v>
                </c:pt>
                <c:pt idx="1436">
                  <c:v>0.52700000000000002</c:v>
                </c:pt>
                <c:pt idx="1437">
                  <c:v>0.60499999999999998</c:v>
                </c:pt>
                <c:pt idx="1438">
                  <c:v>0.58099999999999996</c:v>
                </c:pt>
                <c:pt idx="1439">
                  <c:v>0.57099999999999995</c:v>
                </c:pt>
                <c:pt idx="1440">
                  <c:v>0.55800000000000005</c:v>
                </c:pt>
                <c:pt idx="1441">
                  <c:v>0.56100000000000005</c:v>
                </c:pt>
                <c:pt idx="1442">
                  <c:v>0.52900000000000003</c:v>
                </c:pt>
                <c:pt idx="1443">
                  <c:v>0.54600000000000004</c:v>
                </c:pt>
                <c:pt idx="1444">
                  <c:v>0.56499999999999995</c:v>
                </c:pt>
                <c:pt idx="1445">
                  <c:v>0.58099999999999996</c:v>
                </c:pt>
                <c:pt idx="1446">
                  <c:v>0.55300000000000005</c:v>
                </c:pt>
                <c:pt idx="1447">
                  <c:v>0.55700000000000005</c:v>
                </c:pt>
                <c:pt idx="1448">
                  <c:v>0.57999999999999996</c:v>
                </c:pt>
                <c:pt idx="1449">
                  <c:v>0.57699999999999996</c:v>
                </c:pt>
                <c:pt idx="1450">
                  <c:v>0.58099999999999996</c:v>
                </c:pt>
                <c:pt idx="1451">
                  <c:v>0.54100000000000004</c:v>
                </c:pt>
                <c:pt idx="1452">
                  <c:v>0.53500000000000003</c:v>
                </c:pt>
                <c:pt idx="1453">
                  <c:v>0.58199999999999996</c:v>
                </c:pt>
                <c:pt idx="1454">
                  <c:v>0.58299999999999996</c:v>
                </c:pt>
                <c:pt idx="1455">
                  <c:v>0.57699999999999996</c:v>
                </c:pt>
                <c:pt idx="1456">
                  <c:v>0.57799999999999996</c:v>
                </c:pt>
                <c:pt idx="1457">
                  <c:v>0.55000000000000004</c:v>
                </c:pt>
                <c:pt idx="1458">
                  <c:v>0.57899999999999996</c:v>
                </c:pt>
                <c:pt idx="1459">
                  <c:v>0.56999999999999995</c:v>
                </c:pt>
                <c:pt idx="1460">
                  <c:v>0.55900000000000005</c:v>
                </c:pt>
                <c:pt idx="1461">
                  <c:v>0.57799999999999996</c:v>
                </c:pt>
                <c:pt idx="1462">
                  <c:v>0.57799999999999996</c:v>
                </c:pt>
                <c:pt idx="1463">
                  <c:v>0.54100000000000004</c:v>
                </c:pt>
                <c:pt idx="1464">
                  <c:v>0.58899999999999997</c:v>
                </c:pt>
                <c:pt idx="1465">
                  <c:v>0.59499999999999997</c:v>
                </c:pt>
                <c:pt idx="1466">
                  <c:v>0.56100000000000005</c:v>
                </c:pt>
                <c:pt idx="1467">
                  <c:v>0.54700000000000004</c:v>
                </c:pt>
                <c:pt idx="1468">
                  <c:v>0.53600000000000003</c:v>
                </c:pt>
                <c:pt idx="1469">
                  <c:v>0.58499999999999996</c:v>
                </c:pt>
                <c:pt idx="1470">
                  <c:v>0.59299999999999997</c:v>
                </c:pt>
                <c:pt idx="1471">
                  <c:v>0.61399999999999999</c:v>
                </c:pt>
                <c:pt idx="1472">
                  <c:v>0.58299999999999996</c:v>
                </c:pt>
                <c:pt idx="1473">
                  <c:v>0.56100000000000005</c:v>
                </c:pt>
                <c:pt idx="1474">
                  <c:v>0.57799999999999996</c:v>
                </c:pt>
                <c:pt idx="1475">
                  <c:v>0.54</c:v>
                </c:pt>
                <c:pt idx="1476">
                  <c:v>0.56699999999999995</c:v>
                </c:pt>
                <c:pt idx="1477">
                  <c:v>0.52500000000000002</c:v>
                </c:pt>
                <c:pt idx="1478">
                  <c:v>0.58599999999999997</c:v>
                </c:pt>
                <c:pt idx="1479">
                  <c:v>0.60299999999999998</c:v>
                </c:pt>
                <c:pt idx="1480">
                  <c:v>0.54400000000000004</c:v>
                </c:pt>
                <c:pt idx="1481">
                  <c:v>0.54700000000000004</c:v>
                </c:pt>
                <c:pt idx="1482">
                  <c:v>0.57799999999999996</c:v>
                </c:pt>
                <c:pt idx="1483">
                  <c:v>0.55800000000000005</c:v>
                </c:pt>
                <c:pt idx="1484">
                  <c:v>0.59799999999999998</c:v>
                </c:pt>
                <c:pt idx="1485">
                  <c:v>0.56399999999999995</c:v>
                </c:pt>
                <c:pt idx="1486">
                  <c:v>0.57099999999999995</c:v>
                </c:pt>
                <c:pt idx="1487">
                  <c:v>0.57799999999999996</c:v>
                </c:pt>
                <c:pt idx="1488">
                  <c:v>0.54400000000000004</c:v>
                </c:pt>
                <c:pt idx="1489">
                  <c:v>0.57499999999999996</c:v>
                </c:pt>
                <c:pt idx="1490">
                  <c:v>0.58299999999999996</c:v>
                </c:pt>
                <c:pt idx="1491">
                  <c:v>0.54700000000000004</c:v>
                </c:pt>
                <c:pt idx="1492">
                  <c:v>0.55500000000000005</c:v>
                </c:pt>
                <c:pt idx="1493">
                  <c:v>0.55700000000000005</c:v>
                </c:pt>
                <c:pt idx="1494">
                  <c:v>0.56499999999999995</c:v>
                </c:pt>
                <c:pt idx="1495">
                  <c:v>0.54500000000000004</c:v>
                </c:pt>
                <c:pt idx="1496">
                  <c:v>0.56899999999999995</c:v>
                </c:pt>
                <c:pt idx="1497">
                  <c:v>0.60299999999999998</c:v>
                </c:pt>
                <c:pt idx="1498">
                  <c:v>0.55500000000000005</c:v>
                </c:pt>
                <c:pt idx="1499">
                  <c:v>0.54800000000000004</c:v>
                </c:pt>
                <c:pt idx="1500">
                  <c:v>0.55400000000000005</c:v>
                </c:pt>
                <c:pt idx="1501">
                  <c:v>0.56299999999999994</c:v>
                </c:pt>
                <c:pt idx="1502">
                  <c:v>0.52800000000000002</c:v>
                </c:pt>
                <c:pt idx="1503">
                  <c:v>0.58099999999999996</c:v>
                </c:pt>
                <c:pt idx="1504">
                  <c:v>0.54800000000000004</c:v>
                </c:pt>
                <c:pt idx="1505">
                  <c:v>0.59799999999999998</c:v>
                </c:pt>
                <c:pt idx="1506">
                  <c:v>0.56299999999999994</c:v>
                </c:pt>
                <c:pt idx="1507">
                  <c:v>0.54</c:v>
                </c:pt>
                <c:pt idx="1508">
                  <c:v>0.56399999999999995</c:v>
                </c:pt>
                <c:pt idx="1509">
                  <c:v>0.57199999999999995</c:v>
                </c:pt>
                <c:pt idx="1510">
                  <c:v>0.55500000000000005</c:v>
                </c:pt>
                <c:pt idx="1511">
                  <c:v>0.57199999999999995</c:v>
                </c:pt>
                <c:pt idx="1512">
                  <c:v>0.55400000000000005</c:v>
                </c:pt>
                <c:pt idx="1513">
                  <c:v>0.50900000000000001</c:v>
                </c:pt>
                <c:pt idx="1514">
                  <c:v>0.55800000000000005</c:v>
                </c:pt>
                <c:pt idx="1515">
                  <c:v>0.57099999999999995</c:v>
                </c:pt>
                <c:pt idx="1516">
                  <c:v>0.56599999999999995</c:v>
                </c:pt>
                <c:pt idx="1517">
                  <c:v>0.54200000000000004</c:v>
                </c:pt>
                <c:pt idx="1518">
                  <c:v>0.55800000000000005</c:v>
                </c:pt>
                <c:pt idx="1519">
                  <c:v>0.56499999999999995</c:v>
                </c:pt>
                <c:pt idx="1520">
                  <c:v>0.59899999999999998</c:v>
                </c:pt>
                <c:pt idx="1521">
                  <c:v>0.58299999999999996</c:v>
                </c:pt>
                <c:pt idx="1522">
                  <c:v>0.57999999999999996</c:v>
                </c:pt>
                <c:pt idx="1523">
                  <c:v>0.55300000000000005</c:v>
                </c:pt>
                <c:pt idx="1524">
                  <c:v>0.55200000000000005</c:v>
                </c:pt>
                <c:pt idx="1525">
                  <c:v>0.55100000000000005</c:v>
                </c:pt>
                <c:pt idx="1526">
                  <c:v>0.56200000000000006</c:v>
                </c:pt>
                <c:pt idx="1527">
                  <c:v>0.59299999999999997</c:v>
                </c:pt>
                <c:pt idx="1528">
                  <c:v>0.60199999999999998</c:v>
                </c:pt>
                <c:pt idx="1529">
                  <c:v>0.57399999999999995</c:v>
                </c:pt>
                <c:pt idx="1530">
                  <c:v>0.56399999999999995</c:v>
                </c:pt>
                <c:pt idx="1531">
                  <c:v>0.53</c:v>
                </c:pt>
                <c:pt idx="1532">
                  <c:v>0.55600000000000005</c:v>
                </c:pt>
                <c:pt idx="1533">
                  <c:v>0.53700000000000003</c:v>
                </c:pt>
                <c:pt idx="1534">
                  <c:v>0.55800000000000005</c:v>
                </c:pt>
                <c:pt idx="1535">
                  <c:v>0.57299999999999995</c:v>
                </c:pt>
                <c:pt idx="1536">
                  <c:v>0.56100000000000005</c:v>
                </c:pt>
                <c:pt idx="1537">
                  <c:v>0.56100000000000005</c:v>
                </c:pt>
                <c:pt idx="1538">
                  <c:v>0.56100000000000005</c:v>
                </c:pt>
                <c:pt idx="1539">
                  <c:v>0.55100000000000005</c:v>
                </c:pt>
                <c:pt idx="1540">
                  <c:v>0.58799999999999997</c:v>
                </c:pt>
                <c:pt idx="1541">
                  <c:v>0.56000000000000005</c:v>
                </c:pt>
                <c:pt idx="1542">
                  <c:v>0.56299999999999994</c:v>
                </c:pt>
                <c:pt idx="1543">
                  <c:v>0.55700000000000005</c:v>
                </c:pt>
                <c:pt idx="1544">
                  <c:v>0.54300000000000004</c:v>
                </c:pt>
                <c:pt idx="1545">
                  <c:v>0.54600000000000004</c:v>
                </c:pt>
                <c:pt idx="1546">
                  <c:v>0.58099999999999996</c:v>
                </c:pt>
                <c:pt idx="1547">
                  <c:v>0.56999999999999995</c:v>
                </c:pt>
                <c:pt idx="1548">
                  <c:v>0.56899999999999995</c:v>
                </c:pt>
                <c:pt idx="1549">
                  <c:v>0.54900000000000004</c:v>
                </c:pt>
                <c:pt idx="1550">
                  <c:v>0.58099999999999996</c:v>
                </c:pt>
                <c:pt idx="1551">
                  <c:v>0.59399999999999997</c:v>
                </c:pt>
                <c:pt idx="1552">
                  <c:v>0.56499999999999995</c:v>
                </c:pt>
                <c:pt idx="1553">
                  <c:v>0.55000000000000004</c:v>
                </c:pt>
                <c:pt idx="1554">
                  <c:v>0.57899999999999996</c:v>
                </c:pt>
                <c:pt idx="1555">
                  <c:v>0.58499999999999996</c:v>
                </c:pt>
                <c:pt idx="1556">
                  <c:v>0.58499999999999996</c:v>
                </c:pt>
                <c:pt idx="1557">
                  <c:v>0.54300000000000004</c:v>
                </c:pt>
                <c:pt idx="1558">
                  <c:v>0.57699999999999996</c:v>
                </c:pt>
                <c:pt idx="1559">
                  <c:v>0.55300000000000005</c:v>
                </c:pt>
                <c:pt idx="1560">
                  <c:v>0.54600000000000004</c:v>
                </c:pt>
                <c:pt idx="1561">
                  <c:v>0.51200000000000001</c:v>
                </c:pt>
                <c:pt idx="1562">
                  <c:v>0.58499999999999996</c:v>
                </c:pt>
                <c:pt idx="1563">
                  <c:v>0.58699999999999997</c:v>
                </c:pt>
                <c:pt idx="1564">
                  <c:v>0.54</c:v>
                </c:pt>
                <c:pt idx="1565">
                  <c:v>0.55400000000000005</c:v>
                </c:pt>
                <c:pt idx="1566">
                  <c:v>0.54400000000000004</c:v>
                </c:pt>
                <c:pt idx="1567">
                  <c:v>0.56399999999999995</c:v>
                </c:pt>
                <c:pt idx="1568">
                  <c:v>0.55400000000000005</c:v>
                </c:pt>
                <c:pt idx="1569">
                  <c:v>0.55100000000000005</c:v>
                </c:pt>
                <c:pt idx="1570">
                  <c:v>0.53800000000000003</c:v>
                </c:pt>
                <c:pt idx="1571">
                  <c:v>0.58799999999999997</c:v>
                </c:pt>
                <c:pt idx="1572">
                  <c:v>0.55500000000000005</c:v>
                </c:pt>
                <c:pt idx="1573">
                  <c:v>0.53500000000000003</c:v>
                </c:pt>
                <c:pt idx="1574">
                  <c:v>0.56299999999999994</c:v>
                </c:pt>
                <c:pt idx="1575">
                  <c:v>0.58799999999999997</c:v>
                </c:pt>
                <c:pt idx="1576">
                  <c:v>0.55900000000000005</c:v>
                </c:pt>
                <c:pt idx="1577">
                  <c:v>0.56499999999999995</c:v>
                </c:pt>
                <c:pt idx="1578">
                  <c:v>0.54800000000000004</c:v>
                </c:pt>
                <c:pt idx="1579">
                  <c:v>0.58399999999999996</c:v>
                </c:pt>
                <c:pt idx="1580">
                  <c:v>0.53</c:v>
                </c:pt>
                <c:pt idx="1581">
                  <c:v>0.57999999999999996</c:v>
                </c:pt>
                <c:pt idx="1582">
                  <c:v>0.56599999999999995</c:v>
                </c:pt>
                <c:pt idx="1583">
                  <c:v>0.53900000000000003</c:v>
                </c:pt>
                <c:pt idx="1584">
                  <c:v>0.55800000000000005</c:v>
                </c:pt>
                <c:pt idx="1585">
                  <c:v>0.61699999999999999</c:v>
                </c:pt>
                <c:pt idx="1586">
                  <c:v>0.56999999999999995</c:v>
                </c:pt>
                <c:pt idx="1587">
                  <c:v>0.55800000000000005</c:v>
                </c:pt>
                <c:pt idx="1588">
                  <c:v>0.57199999999999995</c:v>
                </c:pt>
                <c:pt idx="1589">
                  <c:v>0.54300000000000004</c:v>
                </c:pt>
                <c:pt idx="1590">
                  <c:v>0.57099999999999995</c:v>
                </c:pt>
                <c:pt idx="1591">
                  <c:v>0.58699999999999997</c:v>
                </c:pt>
                <c:pt idx="1592">
                  <c:v>0.57599999999999996</c:v>
                </c:pt>
                <c:pt idx="1593">
                  <c:v>0.56699999999999995</c:v>
                </c:pt>
                <c:pt idx="1594">
                  <c:v>0.56599999999999995</c:v>
                </c:pt>
                <c:pt idx="1595">
                  <c:v>0.54900000000000004</c:v>
                </c:pt>
                <c:pt idx="1596">
                  <c:v>0.55300000000000005</c:v>
                </c:pt>
                <c:pt idx="1597">
                  <c:v>0.57199999999999995</c:v>
                </c:pt>
                <c:pt idx="1598">
                  <c:v>0.61699999999999999</c:v>
                </c:pt>
                <c:pt idx="1599">
                  <c:v>0.53700000000000003</c:v>
                </c:pt>
                <c:pt idx="1600">
                  <c:v>0.56200000000000006</c:v>
                </c:pt>
                <c:pt idx="1601">
                  <c:v>0.59099999999999997</c:v>
                </c:pt>
                <c:pt idx="1602">
                  <c:v>0.56399999999999995</c:v>
                </c:pt>
                <c:pt idx="1603">
                  <c:v>0.58299999999999996</c:v>
                </c:pt>
                <c:pt idx="1604">
                  <c:v>0.58799999999999997</c:v>
                </c:pt>
                <c:pt idx="1605">
                  <c:v>0.56000000000000005</c:v>
                </c:pt>
                <c:pt idx="1606">
                  <c:v>0.56999999999999995</c:v>
                </c:pt>
                <c:pt idx="1607">
                  <c:v>0.56000000000000005</c:v>
                </c:pt>
                <c:pt idx="1608">
                  <c:v>0.55600000000000005</c:v>
                </c:pt>
                <c:pt idx="1609">
                  <c:v>0.53300000000000003</c:v>
                </c:pt>
                <c:pt idx="1610">
                  <c:v>0.55600000000000005</c:v>
                </c:pt>
                <c:pt idx="1611">
                  <c:v>0.55600000000000005</c:v>
                </c:pt>
                <c:pt idx="1612">
                  <c:v>0.60099999999999998</c:v>
                </c:pt>
                <c:pt idx="1613">
                  <c:v>0.58399999999999996</c:v>
                </c:pt>
                <c:pt idx="1614">
                  <c:v>0.59199999999999997</c:v>
                </c:pt>
                <c:pt idx="1615">
                  <c:v>0.54100000000000004</c:v>
                </c:pt>
                <c:pt idx="1616">
                  <c:v>0.56399999999999995</c:v>
                </c:pt>
                <c:pt idx="1617">
                  <c:v>0.58399999999999996</c:v>
                </c:pt>
                <c:pt idx="1618">
                  <c:v>0.55200000000000005</c:v>
                </c:pt>
                <c:pt idx="1619">
                  <c:v>0.55900000000000005</c:v>
                </c:pt>
                <c:pt idx="1620">
                  <c:v>0.53600000000000003</c:v>
                </c:pt>
                <c:pt idx="1621">
                  <c:v>0.56499999999999995</c:v>
                </c:pt>
                <c:pt idx="1622">
                  <c:v>0.54400000000000004</c:v>
                </c:pt>
                <c:pt idx="1623">
                  <c:v>0.58499999999999996</c:v>
                </c:pt>
                <c:pt idx="1624">
                  <c:v>0.56899999999999995</c:v>
                </c:pt>
                <c:pt idx="1625">
                  <c:v>0.55000000000000004</c:v>
                </c:pt>
                <c:pt idx="1626">
                  <c:v>0.56399999999999995</c:v>
                </c:pt>
                <c:pt idx="1627">
                  <c:v>0.58499999999999996</c:v>
                </c:pt>
                <c:pt idx="1628">
                  <c:v>0.57399999999999995</c:v>
                </c:pt>
                <c:pt idx="1629">
                  <c:v>0.55800000000000005</c:v>
                </c:pt>
                <c:pt idx="1630">
                  <c:v>0.56599999999999995</c:v>
                </c:pt>
                <c:pt idx="1631">
                  <c:v>0.54100000000000004</c:v>
                </c:pt>
                <c:pt idx="1632">
                  <c:v>0.53500000000000003</c:v>
                </c:pt>
                <c:pt idx="1633">
                  <c:v>0.56200000000000006</c:v>
                </c:pt>
                <c:pt idx="1634">
                  <c:v>0.57699999999999996</c:v>
                </c:pt>
                <c:pt idx="1635">
                  <c:v>0.57699999999999996</c:v>
                </c:pt>
                <c:pt idx="1636">
                  <c:v>0.57799999999999996</c:v>
                </c:pt>
                <c:pt idx="1637">
                  <c:v>0.58199999999999996</c:v>
                </c:pt>
                <c:pt idx="1638">
                  <c:v>0.51700000000000002</c:v>
                </c:pt>
                <c:pt idx="1639">
                  <c:v>0.53300000000000003</c:v>
                </c:pt>
                <c:pt idx="1640">
                  <c:v>0.55200000000000005</c:v>
                </c:pt>
                <c:pt idx="1641">
                  <c:v>0.54700000000000004</c:v>
                </c:pt>
                <c:pt idx="1642">
                  <c:v>0.55400000000000005</c:v>
                </c:pt>
                <c:pt idx="1643">
                  <c:v>0.55800000000000005</c:v>
                </c:pt>
                <c:pt idx="1644">
                  <c:v>0.53800000000000003</c:v>
                </c:pt>
                <c:pt idx="1645">
                  <c:v>0.59399999999999997</c:v>
                </c:pt>
                <c:pt idx="1646">
                  <c:v>0.55600000000000005</c:v>
                </c:pt>
                <c:pt idx="1647">
                  <c:v>0.63300000000000001</c:v>
                </c:pt>
                <c:pt idx="1648">
                  <c:v>0.54200000000000004</c:v>
                </c:pt>
                <c:pt idx="1649">
                  <c:v>0.55200000000000005</c:v>
                </c:pt>
                <c:pt idx="1650">
                  <c:v>0.54600000000000004</c:v>
                </c:pt>
                <c:pt idx="1651">
                  <c:v>0.59899999999999998</c:v>
                </c:pt>
                <c:pt idx="1652">
                  <c:v>0.56899999999999995</c:v>
                </c:pt>
                <c:pt idx="1653">
                  <c:v>0.56399999999999995</c:v>
                </c:pt>
                <c:pt idx="1654">
                  <c:v>0.56000000000000005</c:v>
                </c:pt>
                <c:pt idx="1655">
                  <c:v>0.58299999999999996</c:v>
                </c:pt>
                <c:pt idx="1656">
                  <c:v>0.55400000000000005</c:v>
                </c:pt>
                <c:pt idx="1657">
                  <c:v>0.56799999999999995</c:v>
                </c:pt>
                <c:pt idx="1658">
                  <c:v>0.56699999999999995</c:v>
                </c:pt>
                <c:pt idx="1659">
                  <c:v>0.54900000000000004</c:v>
                </c:pt>
                <c:pt idx="1660">
                  <c:v>0.52700000000000002</c:v>
                </c:pt>
                <c:pt idx="1661">
                  <c:v>0.53</c:v>
                </c:pt>
                <c:pt idx="1662">
                  <c:v>0.57799999999999996</c:v>
                </c:pt>
                <c:pt idx="1663">
                  <c:v>0.56000000000000005</c:v>
                </c:pt>
                <c:pt idx="1664">
                  <c:v>0.58299999999999996</c:v>
                </c:pt>
                <c:pt idx="1665">
                  <c:v>0.56999999999999995</c:v>
                </c:pt>
                <c:pt idx="1666">
                  <c:v>0.54300000000000004</c:v>
                </c:pt>
                <c:pt idx="1667">
                  <c:v>0.56499999999999995</c:v>
                </c:pt>
                <c:pt idx="1668">
                  <c:v>0.55700000000000005</c:v>
                </c:pt>
                <c:pt idx="1669">
                  <c:v>0.53300000000000003</c:v>
                </c:pt>
                <c:pt idx="1670">
                  <c:v>0.57899999999999996</c:v>
                </c:pt>
                <c:pt idx="1671">
                  <c:v>0.59199999999999997</c:v>
                </c:pt>
                <c:pt idx="1672">
                  <c:v>0.58299999999999996</c:v>
                </c:pt>
                <c:pt idx="1673">
                  <c:v>0.55300000000000005</c:v>
                </c:pt>
                <c:pt idx="1674">
                  <c:v>0.54300000000000004</c:v>
                </c:pt>
                <c:pt idx="1675">
                  <c:v>0.55900000000000005</c:v>
                </c:pt>
                <c:pt idx="1676">
                  <c:v>0.56899999999999995</c:v>
                </c:pt>
                <c:pt idx="1677">
                  <c:v>0.52800000000000002</c:v>
                </c:pt>
                <c:pt idx="1678">
                  <c:v>0.52600000000000002</c:v>
                </c:pt>
                <c:pt idx="1679">
                  <c:v>0.53700000000000003</c:v>
                </c:pt>
                <c:pt idx="1680">
                  <c:v>0.56699999999999995</c:v>
                </c:pt>
                <c:pt idx="1681">
                  <c:v>0.57799999999999996</c:v>
                </c:pt>
                <c:pt idx="1682">
                  <c:v>0.56200000000000006</c:v>
                </c:pt>
                <c:pt idx="1683">
                  <c:v>0.55500000000000005</c:v>
                </c:pt>
                <c:pt idx="1684">
                  <c:v>0.55700000000000005</c:v>
                </c:pt>
                <c:pt idx="1685">
                  <c:v>0.53</c:v>
                </c:pt>
                <c:pt idx="1686">
                  <c:v>0.54</c:v>
                </c:pt>
                <c:pt idx="1687">
                  <c:v>0.61799999999999999</c:v>
                </c:pt>
                <c:pt idx="1688">
                  <c:v>0.53500000000000003</c:v>
                </c:pt>
                <c:pt idx="1689">
                  <c:v>0.56299999999999994</c:v>
                </c:pt>
                <c:pt idx="1690">
                  <c:v>0.59099999999999997</c:v>
                </c:pt>
                <c:pt idx="1691">
                  <c:v>0.57599999999999996</c:v>
                </c:pt>
                <c:pt idx="1692">
                  <c:v>0.54700000000000004</c:v>
                </c:pt>
                <c:pt idx="1693">
                  <c:v>0.58099999999999996</c:v>
                </c:pt>
                <c:pt idx="1694">
                  <c:v>0.53800000000000003</c:v>
                </c:pt>
                <c:pt idx="1695">
                  <c:v>0.55900000000000005</c:v>
                </c:pt>
                <c:pt idx="1696">
                  <c:v>0.56499999999999995</c:v>
                </c:pt>
                <c:pt idx="1697">
                  <c:v>0.57799999999999996</c:v>
                </c:pt>
                <c:pt idx="1698">
                  <c:v>0.54500000000000004</c:v>
                </c:pt>
                <c:pt idx="1699">
                  <c:v>0.57299999999999995</c:v>
                </c:pt>
                <c:pt idx="1700">
                  <c:v>0.56799999999999995</c:v>
                </c:pt>
                <c:pt idx="1701">
                  <c:v>0.53500000000000003</c:v>
                </c:pt>
                <c:pt idx="1702">
                  <c:v>0.55000000000000004</c:v>
                </c:pt>
                <c:pt idx="1703">
                  <c:v>0.57799999999999996</c:v>
                </c:pt>
                <c:pt idx="1704">
                  <c:v>0.58099999999999996</c:v>
                </c:pt>
                <c:pt idx="1705">
                  <c:v>0.59299999999999997</c:v>
                </c:pt>
                <c:pt idx="1706">
                  <c:v>0.56699999999999995</c:v>
                </c:pt>
                <c:pt idx="1707">
                  <c:v>0.54400000000000004</c:v>
                </c:pt>
                <c:pt idx="1708">
                  <c:v>0.56999999999999995</c:v>
                </c:pt>
                <c:pt idx="1709">
                  <c:v>0.56999999999999995</c:v>
                </c:pt>
                <c:pt idx="1710">
                  <c:v>0.54700000000000004</c:v>
                </c:pt>
                <c:pt idx="1711">
                  <c:v>0.57699999999999996</c:v>
                </c:pt>
                <c:pt idx="1712">
                  <c:v>0.59199999999999997</c:v>
                </c:pt>
                <c:pt idx="1713">
                  <c:v>0.56100000000000005</c:v>
                </c:pt>
                <c:pt idx="1714">
                  <c:v>0.58199999999999996</c:v>
                </c:pt>
                <c:pt idx="1715">
                  <c:v>0.55600000000000005</c:v>
                </c:pt>
                <c:pt idx="1716">
                  <c:v>0.56299999999999994</c:v>
                </c:pt>
                <c:pt idx="1717">
                  <c:v>0.55500000000000005</c:v>
                </c:pt>
                <c:pt idx="1718">
                  <c:v>0.54700000000000004</c:v>
                </c:pt>
                <c:pt idx="1719">
                  <c:v>0.59199999999999997</c:v>
                </c:pt>
                <c:pt idx="1720">
                  <c:v>0.56999999999999995</c:v>
                </c:pt>
                <c:pt idx="1721">
                  <c:v>0.53900000000000003</c:v>
                </c:pt>
                <c:pt idx="1722">
                  <c:v>0.57799999999999996</c:v>
                </c:pt>
                <c:pt idx="1723">
                  <c:v>0.60699999999999998</c:v>
                </c:pt>
                <c:pt idx="1724">
                  <c:v>0.56200000000000006</c:v>
                </c:pt>
                <c:pt idx="1725">
                  <c:v>0.53900000000000003</c:v>
                </c:pt>
                <c:pt idx="1726">
                  <c:v>0.58399999999999996</c:v>
                </c:pt>
                <c:pt idx="1727">
                  <c:v>0.58899999999999997</c:v>
                </c:pt>
                <c:pt idx="1728">
                  <c:v>0.58199999999999996</c:v>
                </c:pt>
                <c:pt idx="1729">
                  <c:v>0.57199999999999995</c:v>
                </c:pt>
                <c:pt idx="1730">
                  <c:v>0.59099999999999997</c:v>
                </c:pt>
                <c:pt idx="1731">
                  <c:v>0.55800000000000005</c:v>
                </c:pt>
                <c:pt idx="1732">
                  <c:v>0.55000000000000004</c:v>
                </c:pt>
                <c:pt idx="1733">
                  <c:v>0.57299999999999995</c:v>
                </c:pt>
                <c:pt idx="1734">
                  <c:v>0.58499999999999996</c:v>
                </c:pt>
                <c:pt idx="1735">
                  <c:v>0.57099999999999995</c:v>
                </c:pt>
                <c:pt idx="1736">
                  <c:v>0.58099999999999996</c:v>
                </c:pt>
                <c:pt idx="1737">
                  <c:v>0.56399999999999995</c:v>
                </c:pt>
                <c:pt idx="1738">
                  <c:v>0.56499999999999995</c:v>
                </c:pt>
                <c:pt idx="1739">
                  <c:v>0.54600000000000004</c:v>
                </c:pt>
                <c:pt idx="1740">
                  <c:v>0.54</c:v>
                </c:pt>
                <c:pt idx="1741">
                  <c:v>0.55700000000000005</c:v>
                </c:pt>
                <c:pt idx="1742">
                  <c:v>0.57099999999999995</c:v>
                </c:pt>
                <c:pt idx="1743">
                  <c:v>0.56899999999999995</c:v>
                </c:pt>
                <c:pt idx="1744">
                  <c:v>0.53100000000000003</c:v>
                </c:pt>
                <c:pt idx="1745">
                  <c:v>0.57699999999999996</c:v>
                </c:pt>
                <c:pt idx="1746">
                  <c:v>0.58499999999999996</c:v>
                </c:pt>
                <c:pt idx="1747">
                  <c:v>0.55200000000000005</c:v>
                </c:pt>
                <c:pt idx="1748">
                  <c:v>0.59099999999999997</c:v>
                </c:pt>
                <c:pt idx="1749">
                  <c:v>0.54100000000000004</c:v>
                </c:pt>
                <c:pt idx="1750">
                  <c:v>0.55000000000000004</c:v>
                </c:pt>
                <c:pt idx="1751">
                  <c:v>0.54</c:v>
                </c:pt>
                <c:pt idx="1752">
                  <c:v>0.55400000000000005</c:v>
                </c:pt>
                <c:pt idx="1753">
                  <c:v>0.59199999999999997</c:v>
                </c:pt>
                <c:pt idx="1754">
                  <c:v>0.57099999999999995</c:v>
                </c:pt>
                <c:pt idx="1755">
                  <c:v>0.58499999999999996</c:v>
                </c:pt>
                <c:pt idx="1756">
                  <c:v>0.54100000000000004</c:v>
                </c:pt>
                <c:pt idx="1757">
                  <c:v>0.54600000000000004</c:v>
                </c:pt>
                <c:pt idx="1758">
                  <c:v>0.56599999999999995</c:v>
                </c:pt>
                <c:pt idx="1759">
                  <c:v>0.56699999999999995</c:v>
                </c:pt>
                <c:pt idx="1760">
                  <c:v>0.57399999999999995</c:v>
                </c:pt>
                <c:pt idx="1761">
                  <c:v>0.56299999999999994</c:v>
                </c:pt>
                <c:pt idx="1762">
                  <c:v>0.58399999999999996</c:v>
                </c:pt>
                <c:pt idx="1763">
                  <c:v>0.59899999999999998</c:v>
                </c:pt>
                <c:pt idx="1764">
                  <c:v>0.59899999999999998</c:v>
                </c:pt>
                <c:pt idx="1765">
                  <c:v>0.55500000000000005</c:v>
                </c:pt>
                <c:pt idx="1766">
                  <c:v>0.56100000000000005</c:v>
                </c:pt>
                <c:pt idx="1767">
                  <c:v>0.57099999999999995</c:v>
                </c:pt>
                <c:pt idx="1768">
                  <c:v>0.56299999999999994</c:v>
                </c:pt>
                <c:pt idx="1769">
                  <c:v>0.57099999999999995</c:v>
                </c:pt>
                <c:pt idx="1770">
                  <c:v>0.53500000000000003</c:v>
                </c:pt>
                <c:pt idx="1771">
                  <c:v>0.54900000000000004</c:v>
                </c:pt>
                <c:pt idx="1772">
                  <c:v>0.56499999999999995</c:v>
                </c:pt>
                <c:pt idx="1773">
                  <c:v>0.58499999999999996</c:v>
                </c:pt>
                <c:pt idx="1774">
                  <c:v>0.54500000000000004</c:v>
                </c:pt>
                <c:pt idx="1775">
                  <c:v>0.55500000000000005</c:v>
                </c:pt>
                <c:pt idx="1776">
                  <c:v>0.55200000000000005</c:v>
                </c:pt>
                <c:pt idx="1777">
                  <c:v>0.56299999999999994</c:v>
                </c:pt>
                <c:pt idx="1778">
                  <c:v>0.55300000000000005</c:v>
                </c:pt>
                <c:pt idx="1779">
                  <c:v>0.56999999999999995</c:v>
                </c:pt>
                <c:pt idx="1780">
                  <c:v>0.53900000000000003</c:v>
                </c:pt>
                <c:pt idx="1781">
                  <c:v>0.56999999999999995</c:v>
                </c:pt>
                <c:pt idx="1782">
                  <c:v>0.54400000000000004</c:v>
                </c:pt>
                <c:pt idx="1783">
                  <c:v>0.52700000000000002</c:v>
                </c:pt>
                <c:pt idx="1784">
                  <c:v>0.59</c:v>
                </c:pt>
                <c:pt idx="1785">
                  <c:v>0.54700000000000004</c:v>
                </c:pt>
                <c:pt idx="1786">
                  <c:v>0.55600000000000005</c:v>
                </c:pt>
                <c:pt idx="1787">
                  <c:v>0.54</c:v>
                </c:pt>
                <c:pt idx="1788">
                  <c:v>0.57399999999999995</c:v>
                </c:pt>
                <c:pt idx="1789">
                  <c:v>0.56899999999999995</c:v>
                </c:pt>
                <c:pt idx="1790">
                  <c:v>0.501</c:v>
                </c:pt>
                <c:pt idx="1791">
                  <c:v>0.54</c:v>
                </c:pt>
                <c:pt idx="1792">
                  <c:v>0.55600000000000005</c:v>
                </c:pt>
                <c:pt idx="1793">
                  <c:v>0.53300000000000003</c:v>
                </c:pt>
                <c:pt idx="1794">
                  <c:v>0.57299999999999995</c:v>
                </c:pt>
                <c:pt idx="1795">
                  <c:v>0.56100000000000005</c:v>
                </c:pt>
                <c:pt idx="1796">
                  <c:v>0.54100000000000004</c:v>
                </c:pt>
                <c:pt idx="1797">
                  <c:v>0.55600000000000005</c:v>
                </c:pt>
                <c:pt idx="1798">
                  <c:v>0.53</c:v>
                </c:pt>
                <c:pt idx="1799">
                  <c:v>0.56000000000000005</c:v>
                </c:pt>
                <c:pt idx="1800">
                  <c:v>0.55600000000000005</c:v>
                </c:pt>
                <c:pt idx="1801">
                  <c:v>0.58399999999999996</c:v>
                </c:pt>
                <c:pt idx="1802">
                  <c:v>0.57799999999999996</c:v>
                </c:pt>
                <c:pt idx="1803">
                  <c:v>0.55800000000000005</c:v>
                </c:pt>
                <c:pt idx="1804">
                  <c:v>0.58499999999999996</c:v>
                </c:pt>
                <c:pt idx="1805">
                  <c:v>0.55500000000000005</c:v>
                </c:pt>
                <c:pt idx="1806">
                  <c:v>0.55800000000000005</c:v>
                </c:pt>
                <c:pt idx="1807">
                  <c:v>0.55900000000000005</c:v>
                </c:pt>
                <c:pt idx="1808">
                  <c:v>0.54400000000000004</c:v>
                </c:pt>
                <c:pt idx="1809">
                  <c:v>0.55400000000000005</c:v>
                </c:pt>
                <c:pt idx="1810">
                  <c:v>0.59299999999999997</c:v>
                </c:pt>
                <c:pt idx="1811">
                  <c:v>0.54200000000000004</c:v>
                </c:pt>
                <c:pt idx="1812">
                  <c:v>0.57999999999999996</c:v>
                </c:pt>
                <c:pt idx="1813">
                  <c:v>0.55700000000000005</c:v>
                </c:pt>
                <c:pt idx="1814">
                  <c:v>0.54800000000000004</c:v>
                </c:pt>
                <c:pt idx="1815">
                  <c:v>0.56799999999999995</c:v>
                </c:pt>
                <c:pt idx="1816">
                  <c:v>0.54200000000000004</c:v>
                </c:pt>
                <c:pt idx="1817">
                  <c:v>0.55800000000000005</c:v>
                </c:pt>
                <c:pt idx="1818">
                  <c:v>0.56999999999999995</c:v>
                </c:pt>
                <c:pt idx="1819">
                  <c:v>0.56799999999999995</c:v>
                </c:pt>
                <c:pt idx="1820">
                  <c:v>0.54200000000000004</c:v>
                </c:pt>
                <c:pt idx="1821">
                  <c:v>0.53200000000000003</c:v>
                </c:pt>
                <c:pt idx="1822">
                  <c:v>0.54600000000000004</c:v>
                </c:pt>
                <c:pt idx="1823">
                  <c:v>0.55800000000000005</c:v>
                </c:pt>
                <c:pt idx="1824">
                  <c:v>0.53200000000000003</c:v>
                </c:pt>
                <c:pt idx="1825">
                  <c:v>0.55900000000000005</c:v>
                </c:pt>
                <c:pt idx="1826">
                  <c:v>0.56299999999999994</c:v>
                </c:pt>
                <c:pt idx="1827">
                  <c:v>0.54300000000000004</c:v>
                </c:pt>
                <c:pt idx="1828">
                  <c:v>0.58599999999999997</c:v>
                </c:pt>
                <c:pt idx="1829">
                  <c:v>0.56100000000000005</c:v>
                </c:pt>
                <c:pt idx="1830">
                  <c:v>0.53400000000000003</c:v>
                </c:pt>
                <c:pt idx="1831">
                  <c:v>0.59099999999999997</c:v>
                </c:pt>
                <c:pt idx="1832">
                  <c:v>0.57099999999999995</c:v>
                </c:pt>
                <c:pt idx="1833">
                  <c:v>0.56999999999999995</c:v>
                </c:pt>
                <c:pt idx="1834">
                  <c:v>0.59799999999999998</c:v>
                </c:pt>
                <c:pt idx="1835">
                  <c:v>0.55200000000000005</c:v>
                </c:pt>
                <c:pt idx="1836">
                  <c:v>0.57899999999999996</c:v>
                </c:pt>
                <c:pt idx="1837">
                  <c:v>0.52900000000000003</c:v>
                </c:pt>
                <c:pt idx="1838">
                  <c:v>0.52700000000000002</c:v>
                </c:pt>
                <c:pt idx="1839">
                  <c:v>0.58099999999999996</c:v>
                </c:pt>
                <c:pt idx="1840">
                  <c:v>0.58199999999999996</c:v>
                </c:pt>
                <c:pt idx="1841">
                  <c:v>0.56299999999999994</c:v>
                </c:pt>
                <c:pt idx="1842">
                  <c:v>0.54200000000000004</c:v>
                </c:pt>
                <c:pt idx="1843">
                  <c:v>0.59099999999999997</c:v>
                </c:pt>
                <c:pt idx="1844">
                  <c:v>0.56599999999999995</c:v>
                </c:pt>
                <c:pt idx="1845">
                  <c:v>0.54100000000000004</c:v>
                </c:pt>
                <c:pt idx="1846">
                  <c:v>0.57399999999999995</c:v>
                </c:pt>
                <c:pt idx="1847">
                  <c:v>0.54500000000000004</c:v>
                </c:pt>
                <c:pt idx="1848">
                  <c:v>0.55700000000000005</c:v>
                </c:pt>
                <c:pt idx="1849">
                  <c:v>0.56299999999999994</c:v>
                </c:pt>
                <c:pt idx="1850">
                  <c:v>0.57599999999999996</c:v>
                </c:pt>
                <c:pt idx="1851">
                  <c:v>0.58499999999999996</c:v>
                </c:pt>
                <c:pt idx="1852">
                  <c:v>0.57499999999999996</c:v>
                </c:pt>
                <c:pt idx="1853">
                  <c:v>0.54300000000000004</c:v>
                </c:pt>
                <c:pt idx="1854">
                  <c:v>0.54800000000000004</c:v>
                </c:pt>
                <c:pt idx="1855">
                  <c:v>0.54600000000000004</c:v>
                </c:pt>
                <c:pt idx="1856">
                  <c:v>0.56599999999999995</c:v>
                </c:pt>
                <c:pt idx="1857">
                  <c:v>0.57399999999999995</c:v>
                </c:pt>
                <c:pt idx="1858">
                  <c:v>0.56000000000000005</c:v>
                </c:pt>
                <c:pt idx="1859">
                  <c:v>0.56699999999999995</c:v>
                </c:pt>
                <c:pt idx="1860">
                  <c:v>0.56100000000000005</c:v>
                </c:pt>
                <c:pt idx="1861">
                  <c:v>0.56200000000000006</c:v>
                </c:pt>
                <c:pt idx="1862">
                  <c:v>0.55200000000000005</c:v>
                </c:pt>
                <c:pt idx="1863">
                  <c:v>0.56599999999999995</c:v>
                </c:pt>
                <c:pt idx="1864">
                  <c:v>0.59099999999999997</c:v>
                </c:pt>
                <c:pt idx="1865">
                  <c:v>0.56499999999999995</c:v>
                </c:pt>
                <c:pt idx="1866">
                  <c:v>0.58699999999999997</c:v>
                </c:pt>
                <c:pt idx="1867">
                  <c:v>0.56699999999999995</c:v>
                </c:pt>
                <c:pt idx="1868">
                  <c:v>0.56200000000000006</c:v>
                </c:pt>
                <c:pt idx="1869">
                  <c:v>0.59099999999999997</c:v>
                </c:pt>
                <c:pt idx="1870">
                  <c:v>0.54900000000000004</c:v>
                </c:pt>
                <c:pt idx="1871">
                  <c:v>0.56799999999999995</c:v>
                </c:pt>
                <c:pt idx="1872">
                  <c:v>0.54800000000000004</c:v>
                </c:pt>
                <c:pt idx="1873">
                  <c:v>0.59199999999999997</c:v>
                </c:pt>
                <c:pt idx="1874">
                  <c:v>0.56000000000000005</c:v>
                </c:pt>
                <c:pt idx="1875">
                  <c:v>0.58199999999999996</c:v>
                </c:pt>
                <c:pt idx="1876">
                  <c:v>0.53900000000000003</c:v>
                </c:pt>
                <c:pt idx="1877">
                  <c:v>0.55900000000000005</c:v>
                </c:pt>
                <c:pt idx="1878">
                  <c:v>0.54500000000000004</c:v>
                </c:pt>
                <c:pt idx="1879">
                  <c:v>0.57299999999999995</c:v>
                </c:pt>
                <c:pt idx="1880">
                  <c:v>0.54500000000000004</c:v>
                </c:pt>
                <c:pt idx="1881">
                  <c:v>0.54300000000000004</c:v>
                </c:pt>
                <c:pt idx="1882">
                  <c:v>0.54</c:v>
                </c:pt>
                <c:pt idx="1883">
                  <c:v>0.59299999999999997</c:v>
                </c:pt>
                <c:pt idx="1884">
                  <c:v>0.59899999999999998</c:v>
                </c:pt>
                <c:pt idx="1885">
                  <c:v>0.55800000000000005</c:v>
                </c:pt>
                <c:pt idx="1886">
                  <c:v>0.55700000000000005</c:v>
                </c:pt>
                <c:pt idx="1887">
                  <c:v>0.54700000000000004</c:v>
                </c:pt>
                <c:pt idx="1888">
                  <c:v>0.54700000000000004</c:v>
                </c:pt>
                <c:pt idx="1889">
                  <c:v>0.56399999999999995</c:v>
                </c:pt>
                <c:pt idx="1890">
                  <c:v>0.505</c:v>
                </c:pt>
                <c:pt idx="1891">
                  <c:v>0.57499999999999996</c:v>
                </c:pt>
                <c:pt idx="1892">
                  <c:v>0.55900000000000005</c:v>
                </c:pt>
                <c:pt idx="1893">
                  <c:v>0.56499999999999995</c:v>
                </c:pt>
                <c:pt idx="1894">
                  <c:v>0.55800000000000005</c:v>
                </c:pt>
                <c:pt idx="1895">
                  <c:v>0.59799999999999998</c:v>
                </c:pt>
                <c:pt idx="1896">
                  <c:v>0.59399999999999997</c:v>
                </c:pt>
                <c:pt idx="1897">
                  <c:v>0.54800000000000004</c:v>
                </c:pt>
                <c:pt idx="1898">
                  <c:v>0.53700000000000003</c:v>
                </c:pt>
                <c:pt idx="1899">
                  <c:v>0.54800000000000004</c:v>
                </c:pt>
                <c:pt idx="1900">
                  <c:v>0.54800000000000004</c:v>
                </c:pt>
                <c:pt idx="1901">
                  <c:v>0.56899999999999995</c:v>
                </c:pt>
                <c:pt idx="1902">
                  <c:v>0.52400000000000002</c:v>
                </c:pt>
                <c:pt idx="1903">
                  <c:v>0.52700000000000002</c:v>
                </c:pt>
                <c:pt idx="1904">
                  <c:v>0.53300000000000003</c:v>
                </c:pt>
                <c:pt idx="1905">
                  <c:v>0.57599999999999996</c:v>
                </c:pt>
                <c:pt idx="1906">
                  <c:v>0.55500000000000005</c:v>
                </c:pt>
                <c:pt idx="1907">
                  <c:v>0.55200000000000005</c:v>
                </c:pt>
                <c:pt idx="1908">
                  <c:v>0.56599999999999995</c:v>
                </c:pt>
                <c:pt idx="1909">
                  <c:v>0.56100000000000005</c:v>
                </c:pt>
                <c:pt idx="1910">
                  <c:v>0.56599999999999995</c:v>
                </c:pt>
                <c:pt idx="1911">
                  <c:v>0.53500000000000003</c:v>
                </c:pt>
                <c:pt idx="1912">
                  <c:v>0.54900000000000004</c:v>
                </c:pt>
                <c:pt idx="1913">
                  <c:v>0.55400000000000005</c:v>
                </c:pt>
                <c:pt idx="1914">
                  <c:v>0.57099999999999995</c:v>
                </c:pt>
                <c:pt idx="1915">
                  <c:v>0.57199999999999995</c:v>
                </c:pt>
                <c:pt idx="1916">
                  <c:v>0.57199999999999995</c:v>
                </c:pt>
                <c:pt idx="1917">
                  <c:v>0.55300000000000005</c:v>
                </c:pt>
                <c:pt idx="1918">
                  <c:v>0.56599999999999995</c:v>
                </c:pt>
                <c:pt idx="1919">
                  <c:v>0.57999999999999996</c:v>
                </c:pt>
                <c:pt idx="1920">
                  <c:v>0.54600000000000004</c:v>
                </c:pt>
                <c:pt idx="1921">
                  <c:v>0.52700000000000002</c:v>
                </c:pt>
                <c:pt idx="1922">
                  <c:v>0.55400000000000005</c:v>
                </c:pt>
                <c:pt idx="1923">
                  <c:v>0.53</c:v>
                </c:pt>
                <c:pt idx="1924">
                  <c:v>0.53800000000000003</c:v>
                </c:pt>
                <c:pt idx="1925">
                  <c:v>0.55900000000000005</c:v>
                </c:pt>
                <c:pt idx="1926">
                  <c:v>0.57899999999999996</c:v>
                </c:pt>
                <c:pt idx="1927">
                  <c:v>0.56000000000000005</c:v>
                </c:pt>
                <c:pt idx="1928">
                  <c:v>0.57499999999999996</c:v>
                </c:pt>
                <c:pt idx="1929">
                  <c:v>0.55600000000000005</c:v>
                </c:pt>
                <c:pt idx="1930">
                  <c:v>0.55400000000000005</c:v>
                </c:pt>
                <c:pt idx="1931">
                  <c:v>0.54700000000000004</c:v>
                </c:pt>
                <c:pt idx="1932">
                  <c:v>0.54200000000000004</c:v>
                </c:pt>
                <c:pt idx="1933">
                  <c:v>0.57699999999999996</c:v>
                </c:pt>
                <c:pt idx="1934">
                  <c:v>0.57099999999999995</c:v>
                </c:pt>
                <c:pt idx="1935">
                  <c:v>0.59499999999999997</c:v>
                </c:pt>
                <c:pt idx="1936">
                  <c:v>0.56200000000000006</c:v>
                </c:pt>
                <c:pt idx="1937">
                  <c:v>0.56200000000000006</c:v>
                </c:pt>
                <c:pt idx="1938">
                  <c:v>0.54600000000000004</c:v>
                </c:pt>
                <c:pt idx="1939">
                  <c:v>0.56999999999999995</c:v>
                </c:pt>
                <c:pt idx="1940">
                  <c:v>0.56299999999999994</c:v>
                </c:pt>
                <c:pt idx="1941">
                  <c:v>0.56499999999999995</c:v>
                </c:pt>
                <c:pt idx="1942">
                  <c:v>0.54500000000000004</c:v>
                </c:pt>
                <c:pt idx="1943">
                  <c:v>0.53700000000000003</c:v>
                </c:pt>
                <c:pt idx="1944">
                  <c:v>0.56299999999999994</c:v>
                </c:pt>
                <c:pt idx="1945">
                  <c:v>0.53900000000000003</c:v>
                </c:pt>
                <c:pt idx="1946">
                  <c:v>0.59699999999999998</c:v>
                </c:pt>
                <c:pt idx="1947">
                  <c:v>0.53700000000000003</c:v>
                </c:pt>
                <c:pt idx="1948">
                  <c:v>0.52800000000000002</c:v>
                </c:pt>
                <c:pt idx="1949">
                  <c:v>0.58099999999999996</c:v>
                </c:pt>
                <c:pt idx="1950">
                  <c:v>0.59799999999999998</c:v>
                </c:pt>
                <c:pt idx="1951">
                  <c:v>0.58099999999999996</c:v>
                </c:pt>
                <c:pt idx="1952">
                  <c:v>0.55800000000000005</c:v>
                </c:pt>
                <c:pt idx="1953">
                  <c:v>0.57299999999999995</c:v>
                </c:pt>
                <c:pt idx="1954">
                  <c:v>0.55100000000000005</c:v>
                </c:pt>
                <c:pt idx="1955">
                  <c:v>0.54400000000000004</c:v>
                </c:pt>
                <c:pt idx="1956">
                  <c:v>0.57499999999999996</c:v>
                </c:pt>
                <c:pt idx="1957">
                  <c:v>0.56799999999999995</c:v>
                </c:pt>
                <c:pt idx="1958">
                  <c:v>0.56299999999999994</c:v>
                </c:pt>
                <c:pt idx="1959">
                  <c:v>0.55500000000000005</c:v>
                </c:pt>
                <c:pt idx="1960">
                  <c:v>0.58199999999999996</c:v>
                </c:pt>
                <c:pt idx="1961">
                  <c:v>0.57799999999999996</c:v>
                </c:pt>
                <c:pt idx="1962">
                  <c:v>0.54</c:v>
                </c:pt>
                <c:pt idx="1963">
                  <c:v>0.55700000000000005</c:v>
                </c:pt>
                <c:pt idx="1964">
                  <c:v>0.51500000000000001</c:v>
                </c:pt>
                <c:pt idx="1965">
                  <c:v>0.53600000000000003</c:v>
                </c:pt>
                <c:pt idx="1966">
                  <c:v>0.53100000000000003</c:v>
                </c:pt>
                <c:pt idx="1967">
                  <c:v>0.56699999999999995</c:v>
                </c:pt>
                <c:pt idx="1968">
                  <c:v>0.54600000000000004</c:v>
                </c:pt>
                <c:pt idx="1969">
                  <c:v>0.55500000000000005</c:v>
                </c:pt>
                <c:pt idx="1970">
                  <c:v>0.56499999999999995</c:v>
                </c:pt>
                <c:pt idx="1971">
                  <c:v>0.56499999999999995</c:v>
                </c:pt>
                <c:pt idx="1972">
                  <c:v>0.55600000000000005</c:v>
                </c:pt>
                <c:pt idx="1973">
                  <c:v>0.56000000000000005</c:v>
                </c:pt>
                <c:pt idx="1974">
                  <c:v>0.54600000000000004</c:v>
                </c:pt>
                <c:pt idx="1975">
                  <c:v>0.54100000000000004</c:v>
                </c:pt>
                <c:pt idx="1976">
                  <c:v>0.54700000000000004</c:v>
                </c:pt>
                <c:pt idx="1977">
                  <c:v>0.55200000000000005</c:v>
                </c:pt>
                <c:pt idx="1978">
                  <c:v>0.56299999999999994</c:v>
                </c:pt>
                <c:pt idx="1979">
                  <c:v>0.58799999999999997</c:v>
                </c:pt>
                <c:pt idx="1980">
                  <c:v>0.54400000000000004</c:v>
                </c:pt>
                <c:pt idx="1981">
                  <c:v>0.57199999999999995</c:v>
                </c:pt>
                <c:pt idx="1982">
                  <c:v>0.54200000000000004</c:v>
                </c:pt>
                <c:pt idx="1983">
                  <c:v>0.57799999999999996</c:v>
                </c:pt>
                <c:pt idx="1984">
                  <c:v>0.52700000000000002</c:v>
                </c:pt>
                <c:pt idx="1985">
                  <c:v>0.56200000000000006</c:v>
                </c:pt>
                <c:pt idx="1986">
                  <c:v>0.58599999999999997</c:v>
                </c:pt>
                <c:pt idx="1987">
                  <c:v>0.53900000000000003</c:v>
                </c:pt>
                <c:pt idx="1988">
                  <c:v>0.57299999999999995</c:v>
                </c:pt>
                <c:pt idx="1989">
                  <c:v>0.56899999999999995</c:v>
                </c:pt>
                <c:pt idx="1990">
                  <c:v>0.55900000000000005</c:v>
                </c:pt>
                <c:pt idx="1991">
                  <c:v>0.58099999999999996</c:v>
                </c:pt>
                <c:pt idx="1992">
                  <c:v>0.54800000000000004</c:v>
                </c:pt>
                <c:pt idx="1993">
                  <c:v>0.55600000000000005</c:v>
                </c:pt>
                <c:pt idx="1994">
                  <c:v>0.54900000000000004</c:v>
                </c:pt>
                <c:pt idx="1995">
                  <c:v>0.57799999999999996</c:v>
                </c:pt>
                <c:pt idx="1996">
                  <c:v>0.53800000000000003</c:v>
                </c:pt>
                <c:pt idx="1997">
                  <c:v>0.57699999999999996</c:v>
                </c:pt>
                <c:pt idx="1998">
                  <c:v>0.55300000000000005</c:v>
                </c:pt>
                <c:pt idx="1999">
                  <c:v>0.57899999999999996</c:v>
                </c:pt>
                <c:pt idx="2000">
                  <c:v>0.58399999999999996</c:v>
                </c:pt>
              </c:numCache>
            </c:numRef>
          </c:yVal>
          <c:smooth val="0"/>
          <c:extLst>
            <c:ext xmlns:c16="http://schemas.microsoft.com/office/drawing/2014/chart" uri="{C3380CC4-5D6E-409C-BE32-E72D297353CC}">
              <c16:uniqueId val="{00000000-546B-4C59-90E0-6B64EE59BCA8}"/>
            </c:ext>
          </c:extLst>
        </c:ser>
        <c:dLbls>
          <c:showLegendKey val="0"/>
          <c:showVal val="0"/>
          <c:showCatName val="0"/>
          <c:showSerName val="0"/>
          <c:showPercent val="0"/>
          <c:showBubbleSize val="0"/>
        </c:dLbls>
        <c:axId val="1071890544"/>
        <c:axId val="1071892624"/>
      </c:scatterChart>
      <c:valAx>
        <c:axId val="1071890544"/>
        <c:scaling>
          <c:orientation val="minMax"/>
          <c:max val="20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nl-NL" sz="1600"/>
                  <a:t>Generation</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071892624"/>
        <c:crosses val="autoZero"/>
        <c:crossBetween val="midCat"/>
      </c:valAx>
      <c:valAx>
        <c:axId val="10718926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NL" sz="1400"/>
                  <a:t>Responsive fraction of population</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071890544"/>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nl-NL" sz="2000"/>
              <a:t>Low initial cooperativeness</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scatterChart>
        <c:scatterStyle val="lineMarker"/>
        <c:varyColors val="0"/>
        <c:ser>
          <c:idx val="0"/>
          <c:order val="0"/>
          <c:tx>
            <c:v>Population</c:v>
          </c:tx>
          <c:spPr>
            <a:ln w="19050" cap="rnd">
              <a:noFill/>
              <a:round/>
            </a:ln>
            <a:effectLst/>
          </c:spPr>
          <c:marker>
            <c:symbol val="circle"/>
            <c:size val="5"/>
            <c:spPr>
              <a:solidFill>
                <a:schemeClr val="accent1"/>
              </a:solidFill>
              <a:ln w="9525">
                <a:solidFill>
                  <a:schemeClr val="accent1"/>
                </a:solidFill>
              </a:ln>
              <a:effectLst/>
            </c:spPr>
          </c:marker>
          <c:xVal>
            <c:numRef>
              <c:f>Model_1.1_zc!$A$2:$A$2002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Model_1.1_zc!$H$2:$H$2002</c:f>
              <c:numCache>
                <c:formatCode>General</c:formatCode>
                <c:ptCount val="2001"/>
                <c:pt idx="0">
                  <c:v>0.05</c:v>
                </c:pt>
                <c:pt idx="1">
                  <c:v>0.43070000000000003</c:v>
                </c:pt>
                <c:pt idx="2">
                  <c:v>0.43009999999999998</c:v>
                </c:pt>
                <c:pt idx="3">
                  <c:v>0.42080000000000001</c:v>
                </c:pt>
                <c:pt idx="4">
                  <c:v>0.43590000000000001</c:v>
                </c:pt>
                <c:pt idx="5">
                  <c:v>0.43730000000000002</c:v>
                </c:pt>
                <c:pt idx="6">
                  <c:v>0.41610000000000003</c:v>
                </c:pt>
                <c:pt idx="7">
                  <c:v>0.43180000000000002</c:v>
                </c:pt>
                <c:pt idx="8">
                  <c:v>0.4234</c:v>
                </c:pt>
                <c:pt idx="9">
                  <c:v>0.4451</c:v>
                </c:pt>
                <c:pt idx="10">
                  <c:v>0.41570000000000001</c:v>
                </c:pt>
                <c:pt idx="11">
                  <c:v>0.41389999999999999</c:v>
                </c:pt>
                <c:pt idx="12">
                  <c:v>0.43640000000000001</c:v>
                </c:pt>
                <c:pt idx="13">
                  <c:v>0.44340000000000002</c:v>
                </c:pt>
                <c:pt idx="14">
                  <c:v>0.42470000000000002</c:v>
                </c:pt>
                <c:pt idx="15">
                  <c:v>0.41520000000000001</c:v>
                </c:pt>
                <c:pt idx="16">
                  <c:v>0.41920000000000002</c:v>
                </c:pt>
                <c:pt idx="17">
                  <c:v>0.42109999999999997</c:v>
                </c:pt>
                <c:pt idx="18">
                  <c:v>0.43509999999999999</c:v>
                </c:pt>
                <c:pt idx="19">
                  <c:v>0.43230000000000002</c:v>
                </c:pt>
                <c:pt idx="20">
                  <c:v>0.42820000000000003</c:v>
                </c:pt>
                <c:pt idx="21">
                  <c:v>0.41589999999999999</c:v>
                </c:pt>
                <c:pt idx="22">
                  <c:v>0.42709999999999998</c:v>
                </c:pt>
                <c:pt idx="23">
                  <c:v>0.4088</c:v>
                </c:pt>
                <c:pt idx="24">
                  <c:v>0.42480000000000001</c:v>
                </c:pt>
                <c:pt idx="25">
                  <c:v>0.43</c:v>
                </c:pt>
                <c:pt idx="26">
                  <c:v>0.43919999999999998</c:v>
                </c:pt>
                <c:pt idx="27">
                  <c:v>0.41909999999999997</c:v>
                </c:pt>
                <c:pt idx="28">
                  <c:v>0.43</c:v>
                </c:pt>
                <c:pt idx="29">
                  <c:v>0.43030000000000002</c:v>
                </c:pt>
                <c:pt idx="30">
                  <c:v>0.42570000000000002</c:v>
                </c:pt>
                <c:pt idx="31">
                  <c:v>0.44669999999999999</c:v>
                </c:pt>
                <c:pt idx="32">
                  <c:v>0.41980000000000001</c:v>
                </c:pt>
                <c:pt idx="33">
                  <c:v>0.4103</c:v>
                </c:pt>
                <c:pt idx="34">
                  <c:v>0.41830000000000001</c:v>
                </c:pt>
                <c:pt idx="35">
                  <c:v>0.4375</c:v>
                </c:pt>
                <c:pt idx="36">
                  <c:v>0.435</c:v>
                </c:pt>
                <c:pt idx="37">
                  <c:v>0.42609999999999998</c:v>
                </c:pt>
                <c:pt idx="38">
                  <c:v>0.42930000000000001</c:v>
                </c:pt>
                <c:pt idx="39">
                  <c:v>0.41860000000000003</c:v>
                </c:pt>
                <c:pt idx="40">
                  <c:v>0.434</c:v>
                </c:pt>
                <c:pt idx="41">
                  <c:v>0.42080000000000001</c:v>
                </c:pt>
                <c:pt idx="42">
                  <c:v>0.42159999999999997</c:v>
                </c:pt>
                <c:pt idx="43">
                  <c:v>0.41410000000000002</c:v>
                </c:pt>
                <c:pt idx="44">
                  <c:v>0.44479999999999997</c:v>
                </c:pt>
                <c:pt idx="45">
                  <c:v>0.45600000000000002</c:v>
                </c:pt>
                <c:pt idx="46">
                  <c:v>0.41239999999999999</c:v>
                </c:pt>
                <c:pt idx="47">
                  <c:v>0.43230000000000002</c:v>
                </c:pt>
                <c:pt idx="48">
                  <c:v>0.42920000000000003</c:v>
                </c:pt>
                <c:pt idx="49">
                  <c:v>0.43130000000000002</c:v>
                </c:pt>
                <c:pt idx="50">
                  <c:v>0.42359999999999998</c:v>
                </c:pt>
                <c:pt idx="51">
                  <c:v>0.41149999999999998</c:v>
                </c:pt>
                <c:pt idx="52">
                  <c:v>0.42009999999999997</c:v>
                </c:pt>
                <c:pt idx="53">
                  <c:v>0.42380000000000001</c:v>
                </c:pt>
                <c:pt idx="54">
                  <c:v>0.43020000000000003</c:v>
                </c:pt>
                <c:pt idx="55">
                  <c:v>0.41770000000000002</c:v>
                </c:pt>
                <c:pt idx="56">
                  <c:v>0.42259999999999998</c:v>
                </c:pt>
                <c:pt idx="57">
                  <c:v>0.44379999999999997</c:v>
                </c:pt>
                <c:pt idx="58">
                  <c:v>0.43630000000000002</c:v>
                </c:pt>
                <c:pt idx="59">
                  <c:v>0.42399999999999999</c:v>
                </c:pt>
                <c:pt idx="60">
                  <c:v>0.42749999999999999</c:v>
                </c:pt>
                <c:pt idx="61">
                  <c:v>0.40789999999999998</c:v>
                </c:pt>
                <c:pt idx="62">
                  <c:v>0.44140000000000001</c:v>
                </c:pt>
                <c:pt idx="63">
                  <c:v>0.41980000000000001</c:v>
                </c:pt>
                <c:pt idx="64">
                  <c:v>0.43280000000000002</c:v>
                </c:pt>
                <c:pt idx="65">
                  <c:v>0.41</c:v>
                </c:pt>
                <c:pt idx="66">
                  <c:v>0.42349999999999999</c:v>
                </c:pt>
                <c:pt idx="67">
                  <c:v>0.42059999999999997</c:v>
                </c:pt>
                <c:pt idx="68">
                  <c:v>0.4078</c:v>
                </c:pt>
                <c:pt idx="69">
                  <c:v>0.42309999999999998</c:v>
                </c:pt>
                <c:pt idx="70">
                  <c:v>0.42620000000000002</c:v>
                </c:pt>
                <c:pt idx="71">
                  <c:v>0.42599999999999999</c:v>
                </c:pt>
                <c:pt idx="72">
                  <c:v>0.41560000000000002</c:v>
                </c:pt>
                <c:pt idx="73">
                  <c:v>0.42859999999999998</c:v>
                </c:pt>
                <c:pt idx="74">
                  <c:v>0.43080000000000002</c:v>
                </c:pt>
                <c:pt idx="75">
                  <c:v>0.43790000000000001</c:v>
                </c:pt>
                <c:pt idx="76">
                  <c:v>0.42849999999999999</c:v>
                </c:pt>
                <c:pt idx="77">
                  <c:v>0.42059999999999997</c:v>
                </c:pt>
                <c:pt idx="78">
                  <c:v>0.4274</c:v>
                </c:pt>
                <c:pt idx="79">
                  <c:v>0.41510000000000002</c:v>
                </c:pt>
                <c:pt idx="80">
                  <c:v>0.4415</c:v>
                </c:pt>
                <c:pt idx="81">
                  <c:v>0.42499999999999999</c:v>
                </c:pt>
                <c:pt idx="82">
                  <c:v>0.43509999999999999</c:v>
                </c:pt>
                <c:pt idx="83">
                  <c:v>0.43240000000000001</c:v>
                </c:pt>
                <c:pt idx="84">
                  <c:v>0.43809999999999999</c:v>
                </c:pt>
                <c:pt idx="85">
                  <c:v>0.4239</c:v>
                </c:pt>
                <c:pt idx="86">
                  <c:v>0.4244</c:v>
                </c:pt>
                <c:pt idx="87">
                  <c:v>0.4294</c:v>
                </c:pt>
                <c:pt idx="88">
                  <c:v>0.42099999999999999</c:v>
                </c:pt>
                <c:pt idx="89">
                  <c:v>0.4022</c:v>
                </c:pt>
                <c:pt idx="90">
                  <c:v>0.42520000000000002</c:v>
                </c:pt>
                <c:pt idx="91">
                  <c:v>0.41909999999999997</c:v>
                </c:pt>
                <c:pt idx="92">
                  <c:v>0.42109999999999997</c:v>
                </c:pt>
                <c:pt idx="93">
                  <c:v>0.4163</c:v>
                </c:pt>
                <c:pt idx="94">
                  <c:v>0.42320000000000002</c:v>
                </c:pt>
                <c:pt idx="95">
                  <c:v>0.42259999999999998</c:v>
                </c:pt>
                <c:pt idx="96">
                  <c:v>0.43059999999999998</c:v>
                </c:pt>
                <c:pt idx="97">
                  <c:v>0.42209999999999998</c:v>
                </c:pt>
                <c:pt idx="98">
                  <c:v>0.42480000000000001</c:v>
                </c:pt>
                <c:pt idx="99">
                  <c:v>0.4229</c:v>
                </c:pt>
                <c:pt idx="100">
                  <c:v>0.44950000000000001</c:v>
                </c:pt>
                <c:pt idx="101">
                  <c:v>0.40749999999999997</c:v>
                </c:pt>
                <c:pt idx="102">
                  <c:v>0.41170000000000001</c:v>
                </c:pt>
                <c:pt idx="103">
                  <c:v>0.42970000000000003</c:v>
                </c:pt>
                <c:pt idx="104">
                  <c:v>0.439</c:v>
                </c:pt>
                <c:pt idx="105">
                  <c:v>0.42370000000000002</c:v>
                </c:pt>
                <c:pt idx="106">
                  <c:v>0.42530000000000001</c:v>
                </c:pt>
                <c:pt idx="107">
                  <c:v>0.42180000000000001</c:v>
                </c:pt>
                <c:pt idx="108">
                  <c:v>0.43359999999999999</c:v>
                </c:pt>
                <c:pt idx="109">
                  <c:v>0.44269999999999998</c:v>
                </c:pt>
                <c:pt idx="110">
                  <c:v>0.39900000000000002</c:v>
                </c:pt>
                <c:pt idx="111">
                  <c:v>0.4385</c:v>
                </c:pt>
                <c:pt idx="112">
                  <c:v>0.42399999999999999</c:v>
                </c:pt>
                <c:pt idx="113">
                  <c:v>0.441</c:v>
                </c:pt>
                <c:pt idx="114">
                  <c:v>0.4269</c:v>
                </c:pt>
                <c:pt idx="115">
                  <c:v>0.4083</c:v>
                </c:pt>
                <c:pt idx="116">
                  <c:v>0.441</c:v>
                </c:pt>
                <c:pt idx="117">
                  <c:v>0.42059999999999997</c:v>
                </c:pt>
                <c:pt idx="118">
                  <c:v>0.44280000000000003</c:v>
                </c:pt>
                <c:pt idx="119">
                  <c:v>0.41420000000000001</c:v>
                </c:pt>
                <c:pt idx="120">
                  <c:v>0.4476</c:v>
                </c:pt>
                <c:pt idx="121">
                  <c:v>0.41620000000000001</c:v>
                </c:pt>
                <c:pt idx="122">
                  <c:v>0.42909999999999998</c:v>
                </c:pt>
                <c:pt idx="123">
                  <c:v>0.41909999999999997</c:v>
                </c:pt>
                <c:pt idx="124">
                  <c:v>0.41270000000000001</c:v>
                </c:pt>
                <c:pt idx="125">
                  <c:v>0.42880000000000001</c:v>
                </c:pt>
                <c:pt idx="126">
                  <c:v>0.42280000000000001</c:v>
                </c:pt>
                <c:pt idx="127">
                  <c:v>0.43219999999999997</c:v>
                </c:pt>
                <c:pt idx="128">
                  <c:v>0.43969999999999998</c:v>
                </c:pt>
                <c:pt idx="129">
                  <c:v>0.43819999999999998</c:v>
                </c:pt>
                <c:pt idx="130">
                  <c:v>0.43509999999999999</c:v>
                </c:pt>
                <c:pt idx="131">
                  <c:v>0.43769999999999998</c:v>
                </c:pt>
                <c:pt idx="132">
                  <c:v>0.4289</c:v>
                </c:pt>
                <c:pt idx="133">
                  <c:v>0.42799999999999999</c:v>
                </c:pt>
                <c:pt idx="134">
                  <c:v>0.3987</c:v>
                </c:pt>
                <c:pt idx="135">
                  <c:v>0.40989999999999999</c:v>
                </c:pt>
                <c:pt idx="136">
                  <c:v>0.42399999999999999</c:v>
                </c:pt>
                <c:pt idx="137">
                  <c:v>0.42749999999999999</c:v>
                </c:pt>
                <c:pt idx="138">
                  <c:v>0.42630000000000001</c:v>
                </c:pt>
                <c:pt idx="139">
                  <c:v>0.42709999999999998</c:v>
                </c:pt>
                <c:pt idx="140">
                  <c:v>0.4269</c:v>
                </c:pt>
                <c:pt idx="141">
                  <c:v>0.43680000000000002</c:v>
                </c:pt>
                <c:pt idx="142">
                  <c:v>0.41510000000000002</c:v>
                </c:pt>
                <c:pt idx="143">
                  <c:v>0.41949999999999998</c:v>
                </c:pt>
                <c:pt idx="144">
                  <c:v>0.42230000000000001</c:v>
                </c:pt>
                <c:pt idx="145">
                  <c:v>0.4304</c:v>
                </c:pt>
                <c:pt idx="146">
                  <c:v>0.42270000000000002</c:v>
                </c:pt>
                <c:pt idx="147">
                  <c:v>0.41120000000000001</c:v>
                </c:pt>
                <c:pt idx="148">
                  <c:v>0.43409999999999999</c:v>
                </c:pt>
                <c:pt idx="149">
                  <c:v>0.42830000000000001</c:v>
                </c:pt>
                <c:pt idx="150">
                  <c:v>0.42780000000000001</c:v>
                </c:pt>
                <c:pt idx="151">
                  <c:v>0.44119999999999998</c:v>
                </c:pt>
                <c:pt idx="152">
                  <c:v>0.42759999999999998</c:v>
                </c:pt>
                <c:pt idx="153">
                  <c:v>0.4178</c:v>
                </c:pt>
                <c:pt idx="154">
                  <c:v>0.43430000000000002</c:v>
                </c:pt>
                <c:pt idx="155">
                  <c:v>0.44390000000000002</c:v>
                </c:pt>
                <c:pt idx="156">
                  <c:v>0.42730000000000001</c:v>
                </c:pt>
                <c:pt idx="157">
                  <c:v>0.44569999999999999</c:v>
                </c:pt>
                <c:pt idx="158">
                  <c:v>0.44059999999999999</c:v>
                </c:pt>
                <c:pt idx="159">
                  <c:v>0.42630000000000001</c:v>
                </c:pt>
                <c:pt idx="160">
                  <c:v>0.43969999999999998</c:v>
                </c:pt>
                <c:pt idx="161">
                  <c:v>0.42330000000000001</c:v>
                </c:pt>
                <c:pt idx="162">
                  <c:v>0.42620000000000002</c:v>
                </c:pt>
                <c:pt idx="163">
                  <c:v>0.41289999999999999</c:v>
                </c:pt>
                <c:pt idx="164">
                  <c:v>0.42870000000000003</c:v>
                </c:pt>
                <c:pt idx="165">
                  <c:v>0.42530000000000001</c:v>
                </c:pt>
                <c:pt idx="166">
                  <c:v>0.43319999999999997</c:v>
                </c:pt>
                <c:pt idx="167">
                  <c:v>0.42899999999999999</c:v>
                </c:pt>
                <c:pt idx="168">
                  <c:v>0.42749999999999999</c:v>
                </c:pt>
                <c:pt idx="169">
                  <c:v>0.41610000000000003</c:v>
                </c:pt>
                <c:pt idx="170">
                  <c:v>0.42830000000000001</c:v>
                </c:pt>
                <c:pt idx="171">
                  <c:v>0.42809999999999998</c:v>
                </c:pt>
                <c:pt idx="172">
                  <c:v>0.42009999999999997</c:v>
                </c:pt>
                <c:pt idx="173">
                  <c:v>0.43319999999999997</c:v>
                </c:pt>
                <c:pt idx="174">
                  <c:v>0.42549999999999999</c:v>
                </c:pt>
                <c:pt idx="175">
                  <c:v>0.43590000000000001</c:v>
                </c:pt>
                <c:pt idx="176">
                  <c:v>0.44929999999999998</c:v>
                </c:pt>
                <c:pt idx="177">
                  <c:v>0.43409999999999999</c:v>
                </c:pt>
                <c:pt idx="178">
                  <c:v>0.42799999999999999</c:v>
                </c:pt>
                <c:pt idx="179">
                  <c:v>0.4178</c:v>
                </c:pt>
                <c:pt idx="180">
                  <c:v>0.44080000000000003</c:v>
                </c:pt>
                <c:pt idx="181">
                  <c:v>0.43009999999999998</c:v>
                </c:pt>
                <c:pt idx="182">
                  <c:v>0.42880000000000001</c:v>
                </c:pt>
                <c:pt idx="183">
                  <c:v>0.3997</c:v>
                </c:pt>
                <c:pt idx="184">
                  <c:v>0.433</c:v>
                </c:pt>
                <c:pt idx="185">
                  <c:v>0.41899999999999998</c:v>
                </c:pt>
                <c:pt idx="186">
                  <c:v>0.4219</c:v>
                </c:pt>
                <c:pt idx="187">
                  <c:v>0.42349999999999999</c:v>
                </c:pt>
                <c:pt idx="188">
                  <c:v>0.42770000000000002</c:v>
                </c:pt>
                <c:pt idx="189">
                  <c:v>0.42320000000000002</c:v>
                </c:pt>
                <c:pt idx="190">
                  <c:v>0.42680000000000001</c:v>
                </c:pt>
                <c:pt idx="191">
                  <c:v>0.42920000000000003</c:v>
                </c:pt>
                <c:pt idx="192">
                  <c:v>0.42659999999999998</c:v>
                </c:pt>
                <c:pt idx="193">
                  <c:v>0.41510000000000002</c:v>
                </c:pt>
                <c:pt idx="194">
                  <c:v>0.40329999999999999</c:v>
                </c:pt>
                <c:pt idx="195">
                  <c:v>0.4017</c:v>
                </c:pt>
                <c:pt idx="196">
                  <c:v>0.42930000000000001</c:v>
                </c:pt>
                <c:pt idx="197">
                  <c:v>0.41599999999999998</c:v>
                </c:pt>
                <c:pt idx="198">
                  <c:v>0.42599999999999999</c:v>
                </c:pt>
                <c:pt idx="199">
                  <c:v>0.43390000000000001</c:v>
                </c:pt>
                <c:pt idx="200">
                  <c:v>0.436</c:v>
                </c:pt>
                <c:pt idx="201">
                  <c:v>0.43030000000000002</c:v>
                </c:pt>
                <c:pt idx="202">
                  <c:v>0.43390000000000001</c:v>
                </c:pt>
                <c:pt idx="203">
                  <c:v>0.41599999999999998</c:v>
                </c:pt>
                <c:pt idx="204">
                  <c:v>0.4395</c:v>
                </c:pt>
                <c:pt idx="205">
                  <c:v>0.44209999999999999</c:v>
                </c:pt>
                <c:pt idx="206">
                  <c:v>0.4168</c:v>
                </c:pt>
                <c:pt idx="207">
                  <c:v>0.41710000000000003</c:v>
                </c:pt>
                <c:pt idx="208">
                  <c:v>0.42280000000000001</c:v>
                </c:pt>
                <c:pt idx="209">
                  <c:v>0.42930000000000001</c:v>
                </c:pt>
                <c:pt idx="210">
                  <c:v>0.41849999999999998</c:v>
                </c:pt>
                <c:pt idx="211">
                  <c:v>0.43769999999999998</c:v>
                </c:pt>
                <c:pt idx="212">
                  <c:v>0.42709999999999998</c:v>
                </c:pt>
                <c:pt idx="213">
                  <c:v>0.43419999999999997</c:v>
                </c:pt>
                <c:pt idx="214">
                  <c:v>0.432</c:v>
                </c:pt>
                <c:pt idx="215">
                  <c:v>0.4229</c:v>
                </c:pt>
                <c:pt idx="216">
                  <c:v>0.42870000000000003</c:v>
                </c:pt>
                <c:pt idx="217">
                  <c:v>0.42959999999999998</c:v>
                </c:pt>
                <c:pt idx="218">
                  <c:v>0.4279</c:v>
                </c:pt>
                <c:pt idx="219">
                  <c:v>0.4209</c:v>
                </c:pt>
                <c:pt idx="220">
                  <c:v>0.41710000000000003</c:v>
                </c:pt>
                <c:pt idx="221">
                  <c:v>0.43049999999999999</c:v>
                </c:pt>
                <c:pt idx="222">
                  <c:v>0.42809999999999998</c:v>
                </c:pt>
                <c:pt idx="223">
                  <c:v>0.41239999999999999</c:v>
                </c:pt>
                <c:pt idx="224">
                  <c:v>0.4294</c:v>
                </c:pt>
                <c:pt idx="225">
                  <c:v>0.43230000000000002</c:v>
                </c:pt>
                <c:pt idx="226">
                  <c:v>0.40339999999999998</c:v>
                </c:pt>
                <c:pt idx="227">
                  <c:v>0.4279</c:v>
                </c:pt>
                <c:pt idx="228">
                  <c:v>0.43209999999999998</c:v>
                </c:pt>
                <c:pt idx="229">
                  <c:v>0.42849999999999999</c:v>
                </c:pt>
                <c:pt idx="230">
                  <c:v>0.42830000000000001</c:v>
                </c:pt>
                <c:pt idx="231">
                  <c:v>0.44819999999999999</c:v>
                </c:pt>
                <c:pt idx="232">
                  <c:v>0.41389999999999999</c:v>
                </c:pt>
                <c:pt idx="233">
                  <c:v>0.43709999999999999</c:v>
                </c:pt>
                <c:pt idx="234">
                  <c:v>0.44140000000000001</c:v>
                </c:pt>
                <c:pt idx="235">
                  <c:v>0.438</c:v>
                </c:pt>
                <c:pt idx="236">
                  <c:v>0.4269</c:v>
                </c:pt>
                <c:pt idx="237">
                  <c:v>0.42109999999999997</c:v>
                </c:pt>
                <c:pt idx="238">
                  <c:v>0.4143</c:v>
                </c:pt>
                <c:pt idx="239">
                  <c:v>0.4274</c:v>
                </c:pt>
                <c:pt idx="240">
                  <c:v>0.42720000000000002</c:v>
                </c:pt>
                <c:pt idx="241">
                  <c:v>0.41489999999999999</c:v>
                </c:pt>
                <c:pt idx="242">
                  <c:v>0.42299999999999999</c:v>
                </c:pt>
                <c:pt idx="243">
                  <c:v>0.43070000000000003</c:v>
                </c:pt>
                <c:pt idx="244">
                  <c:v>0.43490000000000001</c:v>
                </c:pt>
                <c:pt idx="245">
                  <c:v>0.42509999999999998</c:v>
                </c:pt>
                <c:pt idx="246">
                  <c:v>0.4199</c:v>
                </c:pt>
                <c:pt idx="247">
                  <c:v>0.43230000000000002</c:v>
                </c:pt>
                <c:pt idx="248">
                  <c:v>0.42359999999999998</c:v>
                </c:pt>
                <c:pt idx="249">
                  <c:v>0.42599999999999999</c:v>
                </c:pt>
                <c:pt idx="250">
                  <c:v>0.4259</c:v>
                </c:pt>
                <c:pt idx="251">
                  <c:v>0.41810000000000003</c:v>
                </c:pt>
                <c:pt idx="252">
                  <c:v>0.43169999999999997</c:v>
                </c:pt>
                <c:pt idx="253">
                  <c:v>0.42749999999999999</c:v>
                </c:pt>
                <c:pt idx="254">
                  <c:v>0.43640000000000001</c:v>
                </c:pt>
                <c:pt idx="255">
                  <c:v>0.41289999999999999</c:v>
                </c:pt>
                <c:pt idx="256">
                  <c:v>0.41930000000000001</c:v>
                </c:pt>
                <c:pt idx="257">
                  <c:v>0.43020000000000003</c:v>
                </c:pt>
                <c:pt idx="258">
                  <c:v>0.42480000000000001</c:v>
                </c:pt>
                <c:pt idx="259">
                  <c:v>0.43440000000000001</c:v>
                </c:pt>
                <c:pt idx="260">
                  <c:v>0.41149999999999998</c:v>
                </c:pt>
                <c:pt idx="261">
                  <c:v>0.44769999999999999</c:v>
                </c:pt>
                <c:pt idx="262">
                  <c:v>0.42349999999999999</c:v>
                </c:pt>
                <c:pt idx="263">
                  <c:v>0.43209999999999998</c:v>
                </c:pt>
                <c:pt idx="264">
                  <c:v>0.41699999999999998</c:v>
                </c:pt>
                <c:pt idx="265">
                  <c:v>0.40139999999999998</c:v>
                </c:pt>
                <c:pt idx="266">
                  <c:v>0.43390000000000001</c:v>
                </c:pt>
                <c:pt idx="267">
                  <c:v>0.43259999999999998</c:v>
                </c:pt>
                <c:pt idx="268">
                  <c:v>0.43030000000000002</c:v>
                </c:pt>
                <c:pt idx="269">
                  <c:v>0.43020000000000003</c:v>
                </c:pt>
                <c:pt idx="270">
                  <c:v>0.43149999999999999</c:v>
                </c:pt>
                <c:pt idx="271">
                  <c:v>0.4274</c:v>
                </c:pt>
                <c:pt idx="272">
                  <c:v>0.42759999999999998</c:v>
                </c:pt>
                <c:pt idx="273">
                  <c:v>0.43859999999999999</c:v>
                </c:pt>
                <c:pt idx="274">
                  <c:v>0.43169999999999997</c:v>
                </c:pt>
                <c:pt idx="275">
                  <c:v>0.42859999999999998</c:v>
                </c:pt>
                <c:pt idx="276">
                  <c:v>0.42470000000000002</c:v>
                </c:pt>
                <c:pt idx="277">
                  <c:v>0.40510000000000002</c:v>
                </c:pt>
                <c:pt idx="278">
                  <c:v>0.4239</c:v>
                </c:pt>
                <c:pt idx="279">
                  <c:v>0.4224</c:v>
                </c:pt>
                <c:pt idx="280">
                  <c:v>0.42059999999999997</c:v>
                </c:pt>
                <c:pt idx="281">
                  <c:v>0.43020000000000003</c:v>
                </c:pt>
                <c:pt idx="282">
                  <c:v>0.44230000000000003</c:v>
                </c:pt>
                <c:pt idx="283">
                  <c:v>0.43390000000000001</c:v>
                </c:pt>
                <c:pt idx="284">
                  <c:v>0.44</c:v>
                </c:pt>
                <c:pt idx="285">
                  <c:v>0.41980000000000001</c:v>
                </c:pt>
                <c:pt idx="286">
                  <c:v>0.42199999999999999</c:v>
                </c:pt>
                <c:pt idx="287">
                  <c:v>0.42970000000000003</c:v>
                </c:pt>
                <c:pt idx="288">
                  <c:v>0.43120000000000003</c:v>
                </c:pt>
                <c:pt idx="289">
                  <c:v>0.42509999999999998</c:v>
                </c:pt>
                <c:pt idx="290">
                  <c:v>0.42949999999999999</c:v>
                </c:pt>
                <c:pt idx="291">
                  <c:v>0.43990000000000001</c:v>
                </c:pt>
                <c:pt idx="292">
                  <c:v>0.4158</c:v>
                </c:pt>
                <c:pt idx="293">
                  <c:v>0.41789999999999999</c:v>
                </c:pt>
                <c:pt idx="294">
                  <c:v>0.43640000000000001</c:v>
                </c:pt>
                <c:pt idx="295">
                  <c:v>0.43059999999999998</c:v>
                </c:pt>
                <c:pt idx="296">
                  <c:v>0.41099999999999998</c:v>
                </c:pt>
                <c:pt idx="297">
                  <c:v>0.44669999999999999</c:v>
                </c:pt>
                <c:pt idx="298">
                  <c:v>0.4451</c:v>
                </c:pt>
                <c:pt idx="299">
                  <c:v>0.42430000000000001</c:v>
                </c:pt>
                <c:pt idx="300">
                  <c:v>0.43009999999999998</c:v>
                </c:pt>
                <c:pt idx="301">
                  <c:v>0.42780000000000001</c:v>
                </c:pt>
                <c:pt idx="302">
                  <c:v>0.43690000000000001</c:v>
                </c:pt>
                <c:pt idx="303">
                  <c:v>0.44240000000000002</c:v>
                </c:pt>
                <c:pt idx="304">
                  <c:v>0.42959999999999998</c:v>
                </c:pt>
                <c:pt idx="305">
                  <c:v>0.41570000000000001</c:v>
                </c:pt>
                <c:pt idx="306">
                  <c:v>0.43259999999999998</c:v>
                </c:pt>
                <c:pt idx="307">
                  <c:v>0.42449999999999999</c:v>
                </c:pt>
                <c:pt idx="308">
                  <c:v>0.43790000000000001</c:v>
                </c:pt>
                <c:pt idx="309">
                  <c:v>0.43869999999999998</c:v>
                </c:pt>
                <c:pt idx="310">
                  <c:v>0.42749999999999999</c:v>
                </c:pt>
                <c:pt idx="311">
                  <c:v>0.40389999999999998</c:v>
                </c:pt>
                <c:pt idx="312">
                  <c:v>0.41570000000000001</c:v>
                </c:pt>
                <c:pt idx="313">
                  <c:v>0.42349999999999999</c:v>
                </c:pt>
                <c:pt idx="314">
                  <c:v>0.43290000000000001</c:v>
                </c:pt>
                <c:pt idx="315">
                  <c:v>0.42270000000000002</c:v>
                </c:pt>
                <c:pt idx="316">
                  <c:v>0.41370000000000001</c:v>
                </c:pt>
                <c:pt idx="317">
                  <c:v>0.4158</c:v>
                </c:pt>
                <c:pt idx="318">
                  <c:v>0.43080000000000002</c:v>
                </c:pt>
                <c:pt idx="319">
                  <c:v>0.41970000000000002</c:v>
                </c:pt>
                <c:pt idx="320">
                  <c:v>0.42820000000000003</c:v>
                </c:pt>
                <c:pt idx="321">
                  <c:v>0.42620000000000002</c:v>
                </c:pt>
                <c:pt idx="322">
                  <c:v>0.43190000000000001</c:v>
                </c:pt>
                <c:pt idx="323">
                  <c:v>0.43180000000000002</c:v>
                </c:pt>
                <c:pt idx="324">
                  <c:v>0.4345</c:v>
                </c:pt>
                <c:pt idx="325">
                  <c:v>0.42870000000000003</c:v>
                </c:pt>
                <c:pt idx="326">
                  <c:v>0.4355</c:v>
                </c:pt>
                <c:pt idx="327">
                  <c:v>0.42199999999999999</c:v>
                </c:pt>
                <c:pt idx="328">
                  <c:v>0.44750000000000001</c:v>
                </c:pt>
                <c:pt idx="329">
                  <c:v>0.40350000000000003</c:v>
                </c:pt>
                <c:pt idx="330">
                  <c:v>0.4199</c:v>
                </c:pt>
                <c:pt idx="331">
                  <c:v>0.43390000000000001</c:v>
                </c:pt>
                <c:pt idx="332">
                  <c:v>0.42909999999999998</c:v>
                </c:pt>
                <c:pt idx="333">
                  <c:v>0.42420000000000002</c:v>
                </c:pt>
                <c:pt idx="334">
                  <c:v>0.4254</c:v>
                </c:pt>
                <c:pt idx="335">
                  <c:v>0.43080000000000002</c:v>
                </c:pt>
                <c:pt idx="336">
                  <c:v>0.43309999999999998</c:v>
                </c:pt>
                <c:pt idx="337">
                  <c:v>0.4148</c:v>
                </c:pt>
                <c:pt idx="338">
                  <c:v>0.43359999999999999</c:v>
                </c:pt>
                <c:pt idx="339">
                  <c:v>0.42280000000000001</c:v>
                </c:pt>
                <c:pt idx="340">
                  <c:v>0.42170000000000002</c:v>
                </c:pt>
                <c:pt idx="341">
                  <c:v>0.41970000000000002</c:v>
                </c:pt>
                <c:pt idx="342">
                  <c:v>0.43590000000000001</c:v>
                </c:pt>
                <c:pt idx="343">
                  <c:v>0.4194</c:v>
                </c:pt>
                <c:pt idx="344">
                  <c:v>0.43190000000000001</c:v>
                </c:pt>
                <c:pt idx="345">
                  <c:v>0.43980000000000002</c:v>
                </c:pt>
                <c:pt idx="346">
                  <c:v>0.43030000000000002</c:v>
                </c:pt>
                <c:pt idx="347">
                  <c:v>0.43149999999999999</c:v>
                </c:pt>
                <c:pt idx="348">
                  <c:v>0.43330000000000002</c:v>
                </c:pt>
                <c:pt idx="349">
                  <c:v>0.43059999999999998</c:v>
                </c:pt>
                <c:pt idx="350">
                  <c:v>0.42880000000000001</c:v>
                </c:pt>
                <c:pt idx="351">
                  <c:v>0.42509999999999998</c:v>
                </c:pt>
                <c:pt idx="352">
                  <c:v>0.4244</c:v>
                </c:pt>
                <c:pt idx="353">
                  <c:v>0.44350000000000001</c:v>
                </c:pt>
                <c:pt idx="354">
                  <c:v>0.4299</c:v>
                </c:pt>
                <c:pt idx="355">
                  <c:v>0.43909999999999999</c:v>
                </c:pt>
                <c:pt idx="356">
                  <c:v>0.40810000000000002</c:v>
                </c:pt>
                <c:pt idx="357">
                  <c:v>0.41830000000000001</c:v>
                </c:pt>
                <c:pt idx="358">
                  <c:v>0.43919999999999998</c:v>
                </c:pt>
                <c:pt idx="359">
                  <c:v>0.41820000000000002</c:v>
                </c:pt>
                <c:pt idx="360">
                  <c:v>0.41889999999999999</c:v>
                </c:pt>
                <c:pt idx="361">
                  <c:v>0.4274</c:v>
                </c:pt>
                <c:pt idx="362">
                  <c:v>0.42070000000000002</c:v>
                </c:pt>
                <c:pt idx="363">
                  <c:v>0.43659999999999999</c:v>
                </c:pt>
                <c:pt idx="364">
                  <c:v>0.43130000000000002</c:v>
                </c:pt>
                <c:pt idx="365">
                  <c:v>0.44519999999999998</c:v>
                </c:pt>
                <c:pt idx="366">
                  <c:v>0.43070000000000003</c:v>
                </c:pt>
                <c:pt idx="367">
                  <c:v>0.40699999999999997</c:v>
                </c:pt>
                <c:pt idx="368">
                  <c:v>0.42380000000000001</c:v>
                </c:pt>
                <c:pt idx="369">
                  <c:v>0.42259999999999998</c:v>
                </c:pt>
                <c:pt idx="370">
                  <c:v>0.4219</c:v>
                </c:pt>
                <c:pt idx="371">
                  <c:v>0.42009999999999997</c:v>
                </c:pt>
                <c:pt idx="372">
                  <c:v>0.42559999999999998</c:v>
                </c:pt>
                <c:pt idx="373">
                  <c:v>0.45590000000000003</c:v>
                </c:pt>
                <c:pt idx="374">
                  <c:v>0.43090000000000001</c:v>
                </c:pt>
                <c:pt idx="375">
                  <c:v>0.42280000000000001</c:v>
                </c:pt>
                <c:pt idx="376">
                  <c:v>0.42730000000000001</c:v>
                </c:pt>
                <c:pt idx="377">
                  <c:v>0.44750000000000001</c:v>
                </c:pt>
                <c:pt idx="378">
                  <c:v>0.4047</c:v>
                </c:pt>
                <c:pt idx="379">
                  <c:v>0.43240000000000001</c:v>
                </c:pt>
                <c:pt idx="380">
                  <c:v>0.45700000000000002</c:v>
                </c:pt>
                <c:pt idx="381">
                  <c:v>0.42320000000000002</c:v>
                </c:pt>
                <c:pt idx="382">
                  <c:v>0.42870000000000003</c:v>
                </c:pt>
                <c:pt idx="383">
                  <c:v>0.43209999999999998</c:v>
                </c:pt>
                <c:pt idx="384">
                  <c:v>0.40429999999999999</c:v>
                </c:pt>
                <c:pt idx="385">
                  <c:v>0.44009999999999999</c:v>
                </c:pt>
                <c:pt idx="386">
                  <c:v>0.42170000000000002</c:v>
                </c:pt>
                <c:pt idx="387">
                  <c:v>0.4158</c:v>
                </c:pt>
                <c:pt idx="388">
                  <c:v>0.43109999999999998</c:v>
                </c:pt>
                <c:pt idx="389">
                  <c:v>0.41560000000000002</c:v>
                </c:pt>
                <c:pt idx="390">
                  <c:v>0.42809999999999998</c:v>
                </c:pt>
                <c:pt idx="391">
                  <c:v>0.41560000000000002</c:v>
                </c:pt>
                <c:pt idx="392">
                  <c:v>0.43049999999999999</c:v>
                </c:pt>
                <c:pt idx="393">
                  <c:v>0.42870000000000003</c:v>
                </c:pt>
                <c:pt idx="394">
                  <c:v>0.42209999999999998</c:v>
                </c:pt>
                <c:pt idx="395">
                  <c:v>0.43080000000000002</c:v>
                </c:pt>
                <c:pt idx="396">
                  <c:v>0.4229</c:v>
                </c:pt>
                <c:pt idx="397">
                  <c:v>0.42459999999999998</c:v>
                </c:pt>
                <c:pt idx="398">
                  <c:v>0.42220000000000002</c:v>
                </c:pt>
                <c:pt idx="399">
                  <c:v>0.40870000000000001</c:v>
                </c:pt>
                <c:pt idx="400">
                  <c:v>0.43169999999999997</c:v>
                </c:pt>
                <c:pt idx="401">
                  <c:v>0.43340000000000001</c:v>
                </c:pt>
                <c:pt idx="402">
                  <c:v>0.42130000000000001</c:v>
                </c:pt>
                <c:pt idx="403">
                  <c:v>0.42980000000000002</c:v>
                </c:pt>
                <c:pt idx="404">
                  <c:v>0.4294</c:v>
                </c:pt>
                <c:pt idx="405">
                  <c:v>0.432</c:v>
                </c:pt>
                <c:pt idx="406">
                  <c:v>0.41810000000000003</c:v>
                </c:pt>
                <c:pt idx="407">
                  <c:v>0.41649999999999998</c:v>
                </c:pt>
                <c:pt idx="408">
                  <c:v>0.4289</c:v>
                </c:pt>
                <c:pt idx="409">
                  <c:v>0.41660000000000003</c:v>
                </c:pt>
                <c:pt idx="410">
                  <c:v>0.42399999999999999</c:v>
                </c:pt>
                <c:pt idx="411">
                  <c:v>0.42730000000000001</c:v>
                </c:pt>
                <c:pt idx="412">
                  <c:v>0.42899999999999999</c:v>
                </c:pt>
                <c:pt idx="413">
                  <c:v>0.44</c:v>
                </c:pt>
                <c:pt idx="414">
                  <c:v>0.4274</c:v>
                </c:pt>
                <c:pt idx="415">
                  <c:v>0.43340000000000001</c:v>
                </c:pt>
                <c:pt idx="416">
                  <c:v>0.43330000000000002</c:v>
                </c:pt>
                <c:pt idx="417">
                  <c:v>0.43509999999999999</c:v>
                </c:pt>
                <c:pt idx="418">
                  <c:v>0.43340000000000001</c:v>
                </c:pt>
                <c:pt idx="419">
                  <c:v>0.43259999999999998</c:v>
                </c:pt>
                <c:pt idx="420">
                  <c:v>0.43020000000000003</c:v>
                </c:pt>
                <c:pt idx="421">
                  <c:v>0.42730000000000001</c:v>
                </c:pt>
                <c:pt idx="422">
                  <c:v>0.42749999999999999</c:v>
                </c:pt>
                <c:pt idx="423">
                  <c:v>0.4264</c:v>
                </c:pt>
                <c:pt idx="424">
                  <c:v>0.41710000000000003</c:v>
                </c:pt>
                <c:pt idx="425">
                  <c:v>0.4405</c:v>
                </c:pt>
                <c:pt idx="426">
                  <c:v>0.43909999999999999</c:v>
                </c:pt>
                <c:pt idx="427">
                  <c:v>0.4199</c:v>
                </c:pt>
                <c:pt idx="428">
                  <c:v>0.43219999999999997</c:v>
                </c:pt>
                <c:pt idx="429">
                  <c:v>0.43070000000000003</c:v>
                </c:pt>
                <c:pt idx="430">
                  <c:v>0.43519999999999998</c:v>
                </c:pt>
                <c:pt idx="431">
                  <c:v>0.43140000000000001</c:v>
                </c:pt>
                <c:pt idx="432">
                  <c:v>0.42049999999999998</c:v>
                </c:pt>
                <c:pt idx="433">
                  <c:v>0.42830000000000001</c:v>
                </c:pt>
                <c:pt idx="434">
                  <c:v>0.44069999999999998</c:v>
                </c:pt>
                <c:pt idx="435">
                  <c:v>0.42380000000000001</c:v>
                </c:pt>
                <c:pt idx="436">
                  <c:v>0.44369999999999998</c:v>
                </c:pt>
                <c:pt idx="437">
                  <c:v>0.4425</c:v>
                </c:pt>
                <c:pt idx="438">
                  <c:v>0.4168</c:v>
                </c:pt>
                <c:pt idx="439">
                  <c:v>0.42199999999999999</c:v>
                </c:pt>
                <c:pt idx="440">
                  <c:v>0.43640000000000001</c:v>
                </c:pt>
                <c:pt idx="441">
                  <c:v>0.40300000000000002</c:v>
                </c:pt>
                <c:pt idx="442">
                  <c:v>0.441</c:v>
                </c:pt>
                <c:pt idx="443">
                  <c:v>0.43059999999999998</c:v>
                </c:pt>
                <c:pt idx="444">
                  <c:v>0.43830000000000002</c:v>
                </c:pt>
                <c:pt idx="445">
                  <c:v>0.4355</c:v>
                </c:pt>
                <c:pt idx="446">
                  <c:v>0.42599999999999999</c:v>
                </c:pt>
                <c:pt idx="447">
                  <c:v>0.43020000000000003</c:v>
                </c:pt>
                <c:pt idx="448">
                  <c:v>0.42420000000000002</c:v>
                </c:pt>
                <c:pt idx="449">
                  <c:v>0.42799999999999999</c:v>
                </c:pt>
                <c:pt idx="450">
                  <c:v>0.42830000000000001</c:v>
                </c:pt>
                <c:pt idx="451">
                  <c:v>0.42349999999999999</c:v>
                </c:pt>
                <c:pt idx="452">
                  <c:v>0.42749999999999999</c:v>
                </c:pt>
                <c:pt idx="453">
                  <c:v>0.41389999999999999</c:v>
                </c:pt>
                <c:pt idx="454">
                  <c:v>0.42580000000000001</c:v>
                </c:pt>
                <c:pt idx="455">
                  <c:v>0.4451</c:v>
                </c:pt>
                <c:pt idx="456">
                  <c:v>0.43149999999999999</c:v>
                </c:pt>
                <c:pt idx="457">
                  <c:v>0.44169999999999998</c:v>
                </c:pt>
                <c:pt idx="458">
                  <c:v>0.43769999999999998</c:v>
                </c:pt>
                <c:pt idx="459">
                  <c:v>0.4153</c:v>
                </c:pt>
                <c:pt idx="460">
                  <c:v>0.438</c:v>
                </c:pt>
                <c:pt idx="461">
                  <c:v>0.4254</c:v>
                </c:pt>
                <c:pt idx="462">
                  <c:v>0.42680000000000001</c:v>
                </c:pt>
                <c:pt idx="463">
                  <c:v>0.41710000000000003</c:v>
                </c:pt>
                <c:pt idx="464">
                  <c:v>0.43359999999999999</c:v>
                </c:pt>
                <c:pt idx="465">
                  <c:v>0.42770000000000002</c:v>
                </c:pt>
                <c:pt idx="466">
                  <c:v>0.42649999999999999</c:v>
                </c:pt>
                <c:pt idx="467">
                  <c:v>0.43180000000000002</c:v>
                </c:pt>
                <c:pt idx="468">
                  <c:v>0.44979999999999998</c:v>
                </c:pt>
                <c:pt idx="469">
                  <c:v>0.4284</c:v>
                </c:pt>
                <c:pt idx="470">
                  <c:v>0.43680000000000002</c:v>
                </c:pt>
                <c:pt idx="471">
                  <c:v>0.43559999999999999</c:v>
                </c:pt>
                <c:pt idx="472">
                  <c:v>0.42430000000000001</c:v>
                </c:pt>
                <c:pt idx="473">
                  <c:v>0.42909999999999998</c:v>
                </c:pt>
                <c:pt idx="474">
                  <c:v>0.43209999999999998</c:v>
                </c:pt>
                <c:pt idx="475">
                  <c:v>0.41970000000000002</c:v>
                </c:pt>
                <c:pt idx="476">
                  <c:v>0.41909999999999997</c:v>
                </c:pt>
                <c:pt idx="477">
                  <c:v>0.42409999999999998</c:v>
                </c:pt>
                <c:pt idx="478">
                  <c:v>0.41320000000000001</c:v>
                </c:pt>
                <c:pt idx="479">
                  <c:v>0.43190000000000001</c:v>
                </c:pt>
                <c:pt idx="480">
                  <c:v>0.41389999999999999</c:v>
                </c:pt>
                <c:pt idx="481">
                  <c:v>0.43480000000000002</c:v>
                </c:pt>
                <c:pt idx="482">
                  <c:v>0.41699999999999998</c:v>
                </c:pt>
                <c:pt idx="483">
                  <c:v>0.41849999999999998</c:v>
                </c:pt>
                <c:pt idx="484">
                  <c:v>0.42899999999999999</c:v>
                </c:pt>
                <c:pt idx="485">
                  <c:v>0.4259</c:v>
                </c:pt>
                <c:pt idx="486">
                  <c:v>0.42530000000000001</c:v>
                </c:pt>
                <c:pt idx="487">
                  <c:v>0.4148</c:v>
                </c:pt>
                <c:pt idx="488">
                  <c:v>0.4264</c:v>
                </c:pt>
                <c:pt idx="489">
                  <c:v>0.4224</c:v>
                </c:pt>
                <c:pt idx="490">
                  <c:v>0.43830000000000002</c:v>
                </c:pt>
                <c:pt idx="491">
                  <c:v>0.4461</c:v>
                </c:pt>
                <c:pt idx="492">
                  <c:v>0.4229</c:v>
                </c:pt>
                <c:pt idx="493">
                  <c:v>0.42449999999999999</c:v>
                </c:pt>
                <c:pt idx="494">
                  <c:v>0.41470000000000001</c:v>
                </c:pt>
                <c:pt idx="495">
                  <c:v>0.43009999999999998</c:v>
                </c:pt>
                <c:pt idx="496">
                  <c:v>0.44280000000000003</c:v>
                </c:pt>
                <c:pt idx="497">
                  <c:v>0.4148</c:v>
                </c:pt>
                <c:pt idx="498">
                  <c:v>0.42209999999999998</c:v>
                </c:pt>
                <c:pt idx="499">
                  <c:v>0.40889999999999999</c:v>
                </c:pt>
                <c:pt idx="500">
                  <c:v>0.41449999999999998</c:v>
                </c:pt>
                <c:pt idx="501">
                  <c:v>0.4093</c:v>
                </c:pt>
                <c:pt idx="502">
                  <c:v>0.43869999999999998</c:v>
                </c:pt>
                <c:pt idx="503">
                  <c:v>0.4234</c:v>
                </c:pt>
                <c:pt idx="504">
                  <c:v>0.42870000000000003</c:v>
                </c:pt>
                <c:pt idx="505">
                  <c:v>0.42530000000000001</c:v>
                </c:pt>
                <c:pt idx="506">
                  <c:v>0.443</c:v>
                </c:pt>
                <c:pt idx="507">
                  <c:v>0.43280000000000002</c:v>
                </c:pt>
                <c:pt idx="508">
                  <c:v>0.44879999999999998</c:v>
                </c:pt>
                <c:pt idx="509">
                  <c:v>0.43149999999999999</c:v>
                </c:pt>
                <c:pt idx="510">
                  <c:v>0.4491</c:v>
                </c:pt>
                <c:pt idx="511">
                  <c:v>0.43819999999999998</c:v>
                </c:pt>
                <c:pt idx="512">
                  <c:v>0.42930000000000001</c:v>
                </c:pt>
                <c:pt idx="513">
                  <c:v>0.42699999999999999</c:v>
                </c:pt>
                <c:pt idx="514">
                  <c:v>0.42080000000000001</c:v>
                </c:pt>
                <c:pt idx="515">
                  <c:v>0.42120000000000002</c:v>
                </c:pt>
                <c:pt idx="516">
                  <c:v>0.44429999999999997</c:v>
                </c:pt>
                <c:pt idx="517">
                  <c:v>0.44519999999999998</c:v>
                </c:pt>
                <c:pt idx="518">
                  <c:v>0.42580000000000001</c:v>
                </c:pt>
                <c:pt idx="519">
                  <c:v>0.42009999999999997</c:v>
                </c:pt>
                <c:pt idx="520">
                  <c:v>0.43459999999999999</c:v>
                </c:pt>
                <c:pt idx="521">
                  <c:v>0.432</c:v>
                </c:pt>
                <c:pt idx="522">
                  <c:v>0.42659999999999998</c:v>
                </c:pt>
                <c:pt idx="523">
                  <c:v>0.43099999999999999</c:v>
                </c:pt>
                <c:pt idx="524">
                  <c:v>0.41260000000000002</c:v>
                </c:pt>
                <c:pt idx="525">
                  <c:v>0.43240000000000001</c:v>
                </c:pt>
                <c:pt idx="526">
                  <c:v>0.438</c:v>
                </c:pt>
                <c:pt idx="527">
                  <c:v>0.42880000000000001</c:v>
                </c:pt>
                <c:pt idx="528">
                  <c:v>0.43120000000000003</c:v>
                </c:pt>
                <c:pt idx="529">
                  <c:v>0.42659999999999998</c:v>
                </c:pt>
                <c:pt idx="530">
                  <c:v>0.42549999999999999</c:v>
                </c:pt>
                <c:pt idx="531">
                  <c:v>0.42249999999999999</c:v>
                </c:pt>
                <c:pt idx="532">
                  <c:v>0.41980000000000001</c:v>
                </c:pt>
                <c:pt idx="533">
                  <c:v>0.43569999999999998</c:v>
                </c:pt>
                <c:pt idx="534">
                  <c:v>0.4199</c:v>
                </c:pt>
                <c:pt idx="535">
                  <c:v>0.42059999999999997</c:v>
                </c:pt>
                <c:pt idx="536">
                  <c:v>0.42799999999999999</c:v>
                </c:pt>
                <c:pt idx="537">
                  <c:v>0.41320000000000001</c:v>
                </c:pt>
                <c:pt idx="538">
                  <c:v>0.44190000000000002</c:v>
                </c:pt>
                <c:pt idx="539">
                  <c:v>0.43219999999999997</c:v>
                </c:pt>
                <c:pt idx="540">
                  <c:v>0.43640000000000001</c:v>
                </c:pt>
                <c:pt idx="541">
                  <c:v>0.43940000000000001</c:v>
                </c:pt>
                <c:pt idx="542">
                  <c:v>0.43440000000000001</c:v>
                </c:pt>
                <c:pt idx="543">
                  <c:v>0.4284</c:v>
                </c:pt>
                <c:pt idx="544">
                  <c:v>0.443</c:v>
                </c:pt>
                <c:pt idx="545">
                  <c:v>0.44569999999999999</c:v>
                </c:pt>
                <c:pt idx="546">
                  <c:v>0.42799999999999999</c:v>
                </c:pt>
                <c:pt idx="547">
                  <c:v>0.4264</c:v>
                </c:pt>
                <c:pt idx="548">
                  <c:v>0.42480000000000001</c:v>
                </c:pt>
                <c:pt idx="549">
                  <c:v>0.44640000000000002</c:v>
                </c:pt>
                <c:pt idx="550">
                  <c:v>0.41810000000000003</c:v>
                </c:pt>
                <c:pt idx="551">
                  <c:v>0.41110000000000002</c:v>
                </c:pt>
                <c:pt idx="552">
                  <c:v>0.43480000000000002</c:v>
                </c:pt>
                <c:pt idx="553">
                  <c:v>0.44529999999999997</c:v>
                </c:pt>
                <c:pt idx="554">
                  <c:v>0.4163</c:v>
                </c:pt>
                <c:pt idx="555">
                  <c:v>0.43180000000000002</c:v>
                </c:pt>
                <c:pt idx="556">
                  <c:v>0.43149999999999999</c:v>
                </c:pt>
                <c:pt idx="557">
                  <c:v>0.42149999999999999</c:v>
                </c:pt>
                <c:pt idx="558">
                  <c:v>0.42080000000000001</c:v>
                </c:pt>
                <c:pt idx="559">
                  <c:v>0.42949999999999999</c:v>
                </c:pt>
                <c:pt idx="560">
                  <c:v>0.42499999999999999</c:v>
                </c:pt>
                <c:pt idx="561">
                  <c:v>0.44030000000000002</c:v>
                </c:pt>
                <c:pt idx="562">
                  <c:v>0.42870000000000003</c:v>
                </c:pt>
                <c:pt idx="563">
                  <c:v>0.42970000000000003</c:v>
                </c:pt>
                <c:pt idx="564">
                  <c:v>0.42380000000000001</c:v>
                </c:pt>
                <c:pt idx="565">
                  <c:v>0.44119999999999998</c:v>
                </c:pt>
                <c:pt idx="566">
                  <c:v>0.42859999999999998</c:v>
                </c:pt>
                <c:pt idx="567">
                  <c:v>0.43390000000000001</c:v>
                </c:pt>
                <c:pt idx="568">
                  <c:v>0.42249999999999999</c:v>
                </c:pt>
                <c:pt idx="569">
                  <c:v>0.44740000000000002</c:v>
                </c:pt>
                <c:pt idx="570">
                  <c:v>0.42459999999999998</c:v>
                </c:pt>
                <c:pt idx="571">
                  <c:v>0.42870000000000003</c:v>
                </c:pt>
                <c:pt idx="572">
                  <c:v>0.42820000000000003</c:v>
                </c:pt>
                <c:pt idx="573">
                  <c:v>0.43769999999999998</c:v>
                </c:pt>
                <c:pt idx="574">
                  <c:v>0.4224</c:v>
                </c:pt>
                <c:pt idx="575">
                  <c:v>0.42959999999999998</c:v>
                </c:pt>
                <c:pt idx="576">
                  <c:v>0.4199</c:v>
                </c:pt>
                <c:pt idx="577">
                  <c:v>0.41439999999999999</c:v>
                </c:pt>
                <c:pt idx="578">
                  <c:v>0.44790000000000002</c:v>
                </c:pt>
                <c:pt idx="579">
                  <c:v>0.42470000000000002</c:v>
                </c:pt>
                <c:pt idx="580">
                  <c:v>0.43819999999999998</c:v>
                </c:pt>
                <c:pt idx="581">
                  <c:v>0.41620000000000001</c:v>
                </c:pt>
                <c:pt idx="582">
                  <c:v>0.4385</c:v>
                </c:pt>
                <c:pt idx="583">
                  <c:v>0.43809999999999999</c:v>
                </c:pt>
                <c:pt idx="584">
                  <c:v>0.42959999999999998</c:v>
                </c:pt>
                <c:pt idx="585">
                  <c:v>0.44140000000000001</c:v>
                </c:pt>
                <c:pt idx="586">
                  <c:v>0.43930000000000002</c:v>
                </c:pt>
                <c:pt idx="587">
                  <c:v>0.436</c:v>
                </c:pt>
                <c:pt idx="588">
                  <c:v>0.4224</c:v>
                </c:pt>
                <c:pt idx="589">
                  <c:v>0.43569999999999998</c:v>
                </c:pt>
                <c:pt idx="590">
                  <c:v>0.4299</c:v>
                </c:pt>
                <c:pt idx="591">
                  <c:v>0.43120000000000003</c:v>
                </c:pt>
                <c:pt idx="592">
                  <c:v>0.42230000000000001</c:v>
                </c:pt>
                <c:pt idx="593">
                  <c:v>0.42880000000000001</c:v>
                </c:pt>
                <c:pt idx="594">
                  <c:v>0.43190000000000001</c:v>
                </c:pt>
                <c:pt idx="595">
                  <c:v>0.44130000000000003</c:v>
                </c:pt>
                <c:pt idx="596">
                  <c:v>0.42320000000000002</c:v>
                </c:pt>
                <c:pt idx="597">
                  <c:v>0.42520000000000002</c:v>
                </c:pt>
                <c:pt idx="598">
                  <c:v>0.4239</c:v>
                </c:pt>
                <c:pt idx="599">
                  <c:v>0.44350000000000001</c:v>
                </c:pt>
                <c:pt idx="600">
                  <c:v>0.42420000000000002</c:v>
                </c:pt>
                <c:pt idx="601">
                  <c:v>0.42220000000000002</c:v>
                </c:pt>
                <c:pt idx="602">
                  <c:v>0.43569999999999998</c:v>
                </c:pt>
                <c:pt idx="603">
                  <c:v>0.4153</c:v>
                </c:pt>
                <c:pt idx="604">
                  <c:v>0.42959999999999998</c:v>
                </c:pt>
                <c:pt idx="605">
                  <c:v>0.43059999999999998</c:v>
                </c:pt>
                <c:pt idx="606">
                  <c:v>0.44819999999999999</c:v>
                </c:pt>
                <c:pt idx="607">
                  <c:v>0.4244</c:v>
                </c:pt>
                <c:pt idx="608">
                  <c:v>0.42470000000000002</c:v>
                </c:pt>
                <c:pt idx="609">
                  <c:v>0.43309999999999998</c:v>
                </c:pt>
                <c:pt idx="610">
                  <c:v>0.43659999999999999</c:v>
                </c:pt>
                <c:pt idx="611">
                  <c:v>0.45200000000000001</c:v>
                </c:pt>
                <c:pt idx="612">
                  <c:v>0.42949999999999999</c:v>
                </c:pt>
                <c:pt idx="613">
                  <c:v>0.41589999999999999</c:v>
                </c:pt>
                <c:pt idx="614">
                  <c:v>0.42980000000000002</c:v>
                </c:pt>
                <c:pt idx="615">
                  <c:v>0.42409999999999998</c:v>
                </c:pt>
                <c:pt idx="616">
                  <c:v>0.43030000000000002</c:v>
                </c:pt>
                <c:pt idx="617">
                  <c:v>0.41020000000000001</c:v>
                </c:pt>
                <c:pt idx="618">
                  <c:v>0.41389999999999999</c:v>
                </c:pt>
                <c:pt idx="619">
                  <c:v>0.43159999999999998</c:v>
                </c:pt>
                <c:pt idx="620">
                  <c:v>0.41310000000000002</c:v>
                </c:pt>
                <c:pt idx="621">
                  <c:v>0.42080000000000001</c:v>
                </c:pt>
                <c:pt idx="622">
                  <c:v>0.43120000000000003</c:v>
                </c:pt>
                <c:pt idx="623">
                  <c:v>0.43269999999999997</c:v>
                </c:pt>
                <c:pt idx="624">
                  <c:v>0.43759999999999999</c:v>
                </c:pt>
                <c:pt idx="625">
                  <c:v>0.43070000000000003</c:v>
                </c:pt>
                <c:pt idx="626">
                  <c:v>0.44069999999999998</c:v>
                </c:pt>
                <c:pt idx="627">
                  <c:v>0.42330000000000001</c:v>
                </c:pt>
                <c:pt idx="628">
                  <c:v>0.4098</c:v>
                </c:pt>
                <c:pt idx="629">
                  <c:v>0.42959999999999998</c:v>
                </c:pt>
                <c:pt idx="630">
                  <c:v>0.44140000000000001</c:v>
                </c:pt>
                <c:pt idx="631">
                  <c:v>0.42949999999999999</c:v>
                </c:pt>
                <c:pt idx="632">
                  <c:v>0.41510000000000002</c:v>
                </c:pt>
                <c:pt idx="633">
                  <c:v>0.42559999999999998</c:v>
                </c:pt>
                <c:pt idx="634">
                  <c:v>0.43819999999999998</c:v>
                </c:pt>
                <c:pt idx="635">
                  <c:v>0.42130000000000001</c:v>
                </c:pt>
                <c:pt idx="636">
                  <c:v>0.42249999999999999</c:v>
                </c:pt>
                <c:pt idx="637">
                  <c:v>0.43120000000000003</c:v>
                </c:pt>
                <c:pt idx="638">
                  <c:v>0.42870000000000003</c:v>
                </c:pt>
                <c:pt idx="639">
                  <c:v>0.44009999999999999</c:v>
                </c:pt>
                <c:pt idx="640">
                  <c:v>0.42199999999999999</c:v>
                </c:pt>
                <c:pt idx="641">
                  <c:v>0.42420000000000002</c:v>
                </c:pt>
                <c:pt idx="642">
                  <c:v>0.41920000000000002</c:v>
                </c:pt>
                <c:pt idx="643">
                  <c:v>0.4279</c:v>
                </c:pt>
                <c:pt idx="644">
                  <c:v>0.43080000000000002</c:v>
                </c:pt>
                <c:pt idx="645">
                  <c:v>0.43059999999999998</c:v>
                </c:pt>
                <c:pt idx="646">
                  <c:v>0.42620000000000002</c:v>
                </c:pt>
                <c:pt idx="647">
                  <c:v>0.42909999999999998</c:v>
                </c:pt>
                <c:pt idx="648">
                  <c:v>0.4244</c:v>
                </c:pt>
                <c:pt idx="649">
                  <c:v>0.4239</c:v>
                </c:pt>
                <c:pt idx="650">
                  <c:v>0.43819999999999998</c:v>
                </c:pt>
                <c:pt idx="651">
                  <c:v>0.4234</c:v>
                </c:pt>
                <c:pt idx="652">
                  <c:v>0.43009999999999998</c:v>
                </c:pt>
                <c:pt idx="653">
                  <c:v>0.4224</c:v>
                </c:pt>
                <c:pt idx="654">
                  <c:v>0.44080000000000003</c:v>
                </c:pt>
                <c:pt idx="655">
                  <c:v>0.433</c:v>
                </c:pt>
                <c:pt idx="656">
                  <c:v>0.43319999999999997</c:v>
                </c:pt>
                <c:pt idx="657">
                  <c:v>0.40810000000000002</c:v>
                </c:pt>
                <c:pt idx="658">
                  <c:v>0.42880000000000001</c:v>
                </c:pt>
                <c:pt idx="659">
                  <c:v>0.42570000000000002</c:v>
                </c:pt>
                <c:pt idx="660">
                  <c:v>0.41930000000000001</c:v>
                </c:pt>
                <c:pt idx="661">
                  <c:v>0.42459999999999998</c:v>
                </c:pt>
                <c:pt idx="662">
                  <c:v>0.41830000000000001</c:v>
                </c:pt>
                <c:pt idx="663">
                  <c:v>0.43009999999999998</c:v>
                </c:pt>
                <c:pt idx="664">
                  <c:v>0.43030000000000002</c:v>
                </c:pt>
                <c:pt idx="665">
                  <c:v>0.42170000000000002</c:v>
                </c:pt>
                <c:pt idx="666">
                  <c:v>0.44290000000000002</c:v>
                </c:pt>
                <c:pt idx="667">
                  <c:v>0.4093</c:v>
                </c:pt>
                <c:pt idx="668">
                  <c:v>0.42780000000000001</c:v>
                </c:pt>
                <c:pt idx="669">
                  <c:v>0.41239999999999999</c:v>
                </c:pt>
                <c:pt idx="670">
                  <c:v>0.42420000000000002</c:v>
                </c:pt>
                <c:pt idx="671">
                  <c:v>0.4204</c:v>
                </c:pt>
                <c:pt idx="672">
                  <c:v>0.43230000000000002</c:v>
                </c:pt>
                <c:pt idx="673">
                  <c:v>0.42820000000000003</c:v>
                </c:pt>
                <c:pt idx="674">
                  <c:v>0.42130000000000001</c:v>
                </c:pt>
                <c:pt idx="675">
                  <c:v>0.4259</c:v>
                </c:pt>
                <c:pt idx="676">
                  <c:v>0.42480000000000001</c:v>
                </c:pt>
                <c:pt idx="677">
                  <c:v>0.436</c:v>
                </c:pt>
                <c:pt idx="678">
                  <c:v>0.42749999999999999</c:v>
                </c:pt>
                <c:pt idx="679">
                  <c:v>0.42930000000000001</c:v>
                </c:pt>
                <c:pt idx="680">
                  <c:v>0.41899999999999998</c:v>
                </c:pt>
                <c:pt idx="681">
                  <c:v>0.43090000000000001</c:v>
                </c:pt>
                <c:pt idx="682">
                  <c:v>0.4355</c:v>
                </c:pt>
                <c:pt idx="683">
                  <c:v>0.43009999999999998</c:v>
                </c:pt>
                <c:pt idx="684">
                  <c:v>0.43120000000000003</c:v>
                </c:pt>
                <c:pt idx="685">
                  <c:v>0.41349999999999998</c:v>
                </c:pt>
                <c:pt idx="686">
                  <c:v>0.41049999999999998</c:v>
                </c:pt>
                <c:pt idx="687">
                  <c:v>0.42080000000000001</c:v>
                </c:pt>
                <c:pt idx="688">
                  <c:v>0.42949999999999999</c:v>
                </c:pt>
                <c:pt idx="689">
                  <c:v>0.4229</c:v>
                </c:pt>
                <c:pt idx="690">
                  <c:v>0.43309999999999998</c:v>
                </c:pt>
                <c:pt idx="691">
                  <c:v>0.42599999999999999</c:v>
                </c:pt>
                <c:pt idx="692">
                  <c:v>0.42220000000000002</c:v>
                </c:pt>
                <c:pt idx="693">
                  <c:v>0.43419999999999997</c:v>
                </c:pt>
                <c:pt idx="694">
                  <c:v>0.43430000000000002</c:v>
                </c:pt>
                <c:pt idx="695">
                  <c:v>0.42970000000000003</c:v>
                </c:pt>
                <c:pt idx="696">
                  <c:v>0.4249</c:v>
                </c:pt>
                <c:pt idx="697">
                  <c:v>0.41639999999999999</c:v>
                </c:pt>
                <c:pt idx="698">
                  <c:v>0.434</c:v>
                </c:pt>
                <c:pt idx="699">
                  <c:v>0.42380000000000001</c:v>
                </c:pt>
                <c:pt idx="700">
                  <c:v>0.42830000000000001</c:v>
                </c:pt>
                <c:pt idx="701">
                  <c:v>0.4194</c:v>
                </c:pt>
                <c:pt idx="702">
                  <c:v>0.43230000000000002</c:v>
                </c:pt>
                <c:pt idx="703">
                  <c:v>0.44130000000000003</c:v>
                </c:pt>
                <c:pt idx="704">
                  <c:v>0.42499999999999999</c:v>
                </c:pt>
                <c:pt idx="705">
                  <c:v>0.4335</c:v>
                </c:pt>
                <c:pt idx="706">
                  <c:v>0.41899999999999998</c:v>
                </c:pt>
                <c:pt idx="707">
                  <c:v>0.40589999999999998</c:v>
                </c:pt>
                <c:pt idx="708">
                  <c:v>0.42</c:v>
                </c:pt>
                <c:pt idx="709">
                  <c:v>0.42280000000000001</c:v>
                </c:pt>
                <c:pt idx="710">
                  <c:v>0.42109999999999997</c:v>
                </c:pt>
                <c:pt idx="711">
                  <c:v>0.42330000000000001</c:v>
                </c:pt>
                <c:pt idx="712">
                  <c:v>0.44550000000000001</c:v>
                </c:pt>
                <c:pt idx="713">
                  <c:v>0.43290000000000001</c:v>
                </c:pt>
                <c:pt idx="714">
                  <c:v>0.4249</c:v>
                </c:pt>
                <c:pt idx="715">
                  <c:v>0.42880000000000001</c:v>
                </c:pt>
                <c:pt idx="716">
                  <c:v>0.42399999999999999</c:v>
                </c:pt>
                <c:pt idx="717">
                  <c:v>0.43149999999999999</c:v>
                </c:pt>
                <c:pt idx="718">
                  <c:v>0.42870000000000003</c:v>
                </c:pt>
                <c:pt idx="719">
                  <c:v>0.4194</c:v>
                </c:pt>
                <c:pt idx="720">
                  <c:v>0.42780000000000001</c:v>
                </c:pt>
                <c:pt idx="721">
                  <c:v>0.4168</c:v>
                </c:pt>
                <c:pt idx="722">
                  <c:v>0.41930000000000001</c:v>
                </c:pt>
                <c:pt idx="723">
                  <c:v>0.41120000000000001</c:v>
                </c:pt>
                <c:pt idx="724">
                  <c:v>0.42759999999999998</c:v>
                </c:pt>
                <c:pt idx="725">
                  <c:v>0.43609999999999999</c:v>
                </c:pt>
                <c:pt idx="726">
                  <c:v>0.4158</c:v>
                </c:pt>
                <c:pt idx="727">
                  <c:v>0.43430000000000002</c:v>
                </c:pt>
                <c:pt idx="728">
                  <c:v>0.44579999999999997</c:v>
                </c:pt>
                <c:pt idx="729">
                  <c:v>0.42209999999999998</c:v>
                </c:pt>
                <c:pt idx="730">
                  <c:v>0.42570000000000002</c:v>
                </c:pt>
                <c:pt idx="731">
                  <c:v>0.43059999999999998</c:v>
                </c:pt>
                <c:pt idx="732">
                  <c:v>0.44290000000000002</c:v>
                </c:pt>
                <c:pt idx="733">
                  <c:v>0.43609999999999999</c:v>
                </c:pt>
                <c:pt idx="734">
                  <c:v>0.42749999999999999</c:v>
                </c:pt>
                <c:pt idx="735">
                  <c:v>0.43669999999999998</c:v>
                </c:pt>
                <c:pt idx="736">
                  <c:v>0.43159999999999998</c:v>
                </c:pt>
                <c:pt idx="737">
                  <c:v>0.43630000000000002</c:v>
                </c:pt>
                <c:pt idx="738">
                  <c:v>0.43319999999999997</c:v>
                </c:pt>
                <c:pt idx="739">
                  <c:v>0.44330000000000003</c:v>
                </c:pt>
                <c:pt idx="740">
                  <c:v>0.4269</c:v>
                </c:pt>
                <c:pt idx="741">
                  <c:v>0.42899999999999999</c:v>
                </c:pt>
                <c:pt idx="742">
                  <c:v>0.43109999999999998</c:v>
                </c:pt>
                <c:pt idx="743">
                  <c:v>0.42699999999999999</c:v>
                </c:pt>
                <c:pt idx="744">
                  <c:v>0.43919999999999998</c:v>
                </c:pt>
                <c:pt idx="745">
                  <c:v>0.42630000000000001</c:v>
                </c:pt>
                <c:pt idx="746">
                  <c:v>0.42580000000000001</c:v>
                </c:pt>
                <c:pt idx="747">
                  <c:v>0.4219</c:v>
                </c:pt>
                <c:pt idx="748">
                  <c:v>0.41699999999999998</c:v>
                </c:pt>
                <c:pt idx="749">
                  <c:v>0.42809999999999998</c:v>
                </c:pt>
                <c:pt idx="750">
                  <c:v>0.439</c:v>
                </c:pt>
                <c:pt idx="751">
                  <c:v>0.4249</c:v>
                </c:pt>
                <c:pt idx="752">
                  <c:v>0.4239</c:v>
                </c:pt>
                <c:pt idx="753">
                  <c:v>0.43070000000000003</c:v>
                </c:pt>
                <c:pt idx="754">
                  <c:v>0.4405</c:v>
                </c:pt>
                <c:pt idx="755">
                  <c:v>0.41930000000000001</c:v>
                </c:pt>
                <c:pt idx="756">
                  <c:v>0.4234</c:v>
                </c:pt>
                <c:pt idx="757">
                  <c:v>0.41270000000000001</c:v>
                </c:pt>
                <c:pt idx="758">
                  <c:v>0.42409999999999998</c:v>
                </c:pt>
                <c:pt idx="759">
                  <c:v>0.4148</c:v>
                </c:pt>
                <c:pt idx="760">
                  <c:v>0.41789999999999999</c:v>
                </c:pt>
                <c:pt idx="761">
                  <c:v>0.43719999999999998</c:v>
                </c:pt>
                <c:pt idx="762">
                  <c:v>0.42209999999999998</c:v>
                </c:pt>
                <c:pt idx="763">
                  <c:v>0.43159999999999998</c:v>
                </c:pt>
                <c:pt idx="764">
                  <c:v>0.42749999999999999</c:v>
                </c:pt>
                <c:pt idx="765">
                  <c:v>0.442</c:v>
                </c:pt>
                <c:pt idx="766">
                  <c:v>0.44019999999999998</c:v>
                </c:pt>
                <c:pt idx="767">
                  <c:v>0.43709999999999999</c:v>
                </c:pt>
                <c:pt idx="768">
                  <c:v>0.44540000000000002</c:v>
                </c:pt>
                <c:pt idx="769">
                  <c:v>0.41499999999999998</c:v>
                </c:pt>
                <c:pt idx="770">
                  <c:v>0.42709999999999998</c:v>
                </c:pt>
                <c:pt idx="771">
                  <c:v>0.43430000000000002</c:v>
                </c:pt>
                <c:pt idx="772">
                  <c:v>0.43030000000000002</c:v>
                </c:pt>
                <c:pt idx="773">
                  <c:v>0.435</c:v>
                </c:pt>
                <c:pt idx="774">
                  <c:v>0.4108</c:v>
                </c:pt>
                <c:pt idx="775">
                  <c:v>0.42809999999999998</c:v>
                </c:pt>
                <c:pt idx="776">
                  <c:v>0.44159999999999999</c:v>
                </c:pt>
                <c:pt idx="777">
                  <c:v>0.42480000000000001</c:v>
                </c:pt>
                <c:pt idx="778">
                  <c:v>0.4279</c:v>
                </c:pt>
                <c:pt idx="779">
                  <c:v>0.4365</c:v>
                </c:pt>
                <c:pt idx="780">
                  <c:v>0.43149999999999999</c:v>
                </c:pt>
                <c:pt idx="781">
                  <c:v>0.43590000000000001</c:v>
                </c:pt>
                <c:pt idx="782">
                  <c:v>0.43109999999999998</c:v>
                </c:pt>
                <c:pt idx="783">
                  <c:v>0.41360000000000002</c:v>
                </c:pt>
                <c:pt idx="784">
                  <c:v>0.42580000000000001</c:v>
                </c:pt>
                <c:pt idx="785">
                  <c:v>0.43020000000000003</c:v>
                </c:pt>
                <c:pt idx="786">
                  <c:v>0.433</c:v>
                </c:pt>
                <c:pt idx="787">
                  <c:v>0.43590000000000001</c:v>
                </c:pt>
                <c:pt idx="788">
                  <c:v>0.41959999999999997</c:v>
                </c:pt>
                <c:pt idx="789">
                  <c:v>0.44219999999999998</c:v>
                </c:pt>
                <c:pt idx="790">
                  <c:v>0.45179999999999998</c:v>
                </c:pt>
                <c:pt idx="791">
                  <c:v>0.43430000000000002</c:v>
                </c:pt>
                <c:pt idx="792">
                  <c:v>0.41930000000000001</c:v>
                </c:pt>
                <c:pt idx="793">
                  <c:v>0.41260000000000002</c:v>
                </c:pt>
                <c:pt idx="794">
                  <c:v>0.4385</c:v>
                </c:pt>
                <c:pt idx="795">
                  <c:v>0.42409999999999998</c:v>
                </c:pt>
                <c:pt idx="796">
                  <c:v>0.42949999999999999</c:v>
                </c:pt>
                <c:pt idx="797">
                  <c:v>0.41870000000000002</c:v>
                </c:pt>
                <c:pt idx="798">
                  <c:v>0.43340000000000001</c:v>
                </c:pt>
                <c:pt idx="799">
                  <c:v>0.42170000000000002</c:v>
                </c:pt>
                <c:pt idx="800">
                  <c:v>0.44729999999999998</c:v>
                </c:pt>
                <c:pt idx="801">
                  <c:v>0.43530000000000002</c:v>
                </c:pt>
                <c:pt idx="802">
                  <c:v>0.42670000000000002</c:v>
                </c:pt>
                <c:pt idx="803">
                  <c:v>0.41909999999999997</c:v>
                </c:pt>
                <c:pt idx="804">
                  <c:v>0.42209999999999998</c:v>
                </c:pt>
                <c:pt idx="805">
                  <c:v>0.438</c:v>
                </c:pt>
                <c:pt idx="806">
                  <c:v>0.41120000000000001</c:v>
                </c:pt>
                <c:pt idx="807">
                  <c:v>0.4304</c:v>
                </c:pt>
                <c:pt idx="808">
                  <c:v>0.443</c:v>
                </c:pt>
                <c:pt idx="809">
                  <c:v>0.439</c:v>
                </c:pt>
                <c:pt idx="810">
                  <c:v>0.42449999999999999</c:v>
                </c:pt>
                <c:pt idx="811">
                  <c:v>0.41770000000000002</c:v>
                </c:pt>
                <c:pt idx="812">
                  <c:v>0.42509999999999998</c:v>
                </c:pt>
                <c:pt idx="813">
                  <c:v>0.43809999999999999</c:v>
                </c:pt>
                <c:pt idx="814">
                  <c:v>0.44019999999999998</c:v>
                </c:pt>
                <c:pt idx="815">
                  <c:v>0.42130000000000001</c:v>
                </c:pt>
                <c:pt idx="816">
                  <c:v>0.44469999999999998</c:v>
                </c:pt>
                <c:pt idx="817">
                  <c:v>0.43259999999999998</c:v>
                </c:pt>
                <c:pt idx="818">
                  <c:v>0.4456</c:v>
                </c:pt>
                <c:pt idx="819">
                  <c:v>0.41889999999999999</c:v>
                </c:pt>
                <c:pt idx="820">
                  <c:v>0.433</c:v>
                </c:pt>
                <c:pt idx="821">
                  <c:v>0.42109999999999997</c:v>
                </c:pt>
                <c:pt idx="822">
                  <c:v>0.43149999999999999</c:v>
                </c:pt>
                <c:pt idx="823">
                  <c:v>0.44669999999999999</c:v>
                </c:pt>
                <c:pt idx="824">
                  <c:v>0.4279</c:v>
                </c:pt>
                <c:pt idx="825">
                  <c:v>0.43919999999999998</c:v>
                </c:pt>
                <c:pt idx="826">
                  <c:v>0.43369999999999997</c:v>
                </c:pt>
                <c:pt idx="827">
                  <c:v>0.41399999999999998</c:v>
                </c:pt>
                <c:pt idx="828">
                  <c:v>0.41949999999999998</c:v>
                </c:pt>
                <c:pt idx="829">
                  <c:v>0.42749999999999999</c:v>
                </c:pt>
                <c:pt idx="830">
                  <c:v>0.44779999999999998</c:v>
                </c:pt>
                <c:pt idx="831">
                  <c:v>0.42299999999999999</c:v>
                </c:pt>
                <c:pt idx="832">
                  <c:v>0.43180000000000002</c:v>
                </c:pt>
                <c:pt idx="833">
                  <c:v>0.41449999999999998</c:v>
                </c:pt>
                <c:pt idx="834">
                  <c:v>0.44230000000000003</c:v>
                </c:pt>
                <c:pt idx="835">
                  <c:v>0.42359999999999998</c:v>
                </c:pt>
                <c:pt idx="836">
                  <c:v>0.43020000000000003</c:v>
                </c:pt>
                <c:pt idx="837">
                  <c:v>0.41439999999999999</c:v>
                </c:pt>
                <c:pt idx="838">
                  <c:v>0.43709999999999999</c:v>
                </c:pt>
                <c:pt idx="839">
                  <c:v>0.4168</c:v>
                </c:pt>
                <c:pt idx="840">
                  <c:v>0.435</c:v>
                </c:pt>
                <c:pt idx="841">
                  <c:v>0.43120000000000003</c:v>
                </c:pt>
                <c:pt idx="842">
                  <c:v>0.43059999999999998</c:v>
                </c:pt>
                <c:pt idx="843">
                  <c:v>0.4148</c:v>
                </c:pt>
                <c:pt idx="844">
                  <c:v>0.43719999999999998</c:v>
                </c:pt>
                <c:pt idx="845">
                  <c:v>0.40860000000000002</c:v>
                </c:pt>
                <c:pt idx="846">
                  <c:v>0.4385</c:v>
                </c:pt>
                <c:pt idx="847">
                  <c:v>0.44450000000000001</c:v>
                </c:pt>
                <c:pt idx="848">
                  <c:v>0.43070000000000003</c:v>
                </c:pt>
                <c:pt idx="849">
                  <c:v>0.42359999999999998</c:v>
                </c:pt>
                <c:pt idx="850">
                  <c:v>0.42909999999999998</c:v>
                </c:pt>
                <c:pt idx="851">
                  <c:v>0.43009999999999998</c:v>
                </c:pt>
                <c:pt idx="852">
                  <c:v>0.42659999999999998</c:v>
                </c:pt>
                <c:pt idx="853">
                  <c:v>0.43740000000000001</c:v>
                </c:pt>
                <c:pt idx="854">
                  <c:v>0.43219999999999997</c:v>
                </c:pt>
                <c:pt idx="855">
                  <c:v>0.432</c:v>
                </c:pt>
                <c:pt idx="856">
                  <c:v>0.42730000000000001</c:v>
                </c:pt>
                <c:pt idx="857">
                  <c:v>0.42299999999999999</c:v>
                </c:pt>
                <c:pt idx="858">
                  <c:v>0.43740000000000001</c:v>
                </c:pt>
                <c:pt idx="859">
                  <c:v>0.42559999999999998</c:v>
                </c:pt>
                <c:pt idx="860">
                  <c:v>0.44719999999999999</c:v>
                </c:pt>
                <c:pt idx="861">
                  <c:v>0.43280000000000002</c:v>
                </c:pt>
                <c:pt idx="862">
                  <c:v>0.40179999999999999</c:v>
                </c:pt>
                <c:pt idx="863">
                  <c:v>0.42309999999999998</c:v>
                </c:pt>
                <c:pt idx="864">
                  <c:v>0.41720000000000002</c:v>
                </c:pt>
                <c:pt idx="865">
                  <c:v>0.43519999999999998</c:v>
                </c:pt>
                <c:pt idx="866">
                  <c:v>0.42530000000000001</c:v>
                </c:pt>
                <c:pt idx="867">
                  <c:v>0.43</c:v>
                </c:pt>
                <c:pt idx="868">
                  <c:v>0.43230000000000002</c:v>
                </c:pt>
                <c:pt idx="869">
                  <c:v>0.42220000000000002</c:v>
                </c:pt>
                <c:pt idx="870">
                  <c:v>0.43490000000000001</c:v>
                </c:pt>
                <c:pt idx="871">
                  <c:v>0.44109999999999999</c:v>
                </c:pt>
                <c:pt idx="872">
                  <c:v>0.41770000000000002</c:v>
                </c:pt>
                <c:pt idx="873">
                  <c:v>0.39929999999999999</c:v>
                </c:pt>
                <c:pt idx="874">
                  <c:v>0.43409999999999999</c:v>
                </c:pt>
                <c:pt idx="875">
                  <c:v>0.4234</c:v>
                </c:pt>
                <c:pt idx="876">
                  <c:v>0.43140000000000001</c:v>
                </c:pt>
                <c:pt idx="877">
                  <c:v>0.42080000000000001</c:v>
                </c:pt>
                <c:pt idx="878">
                  <c:v>0.43180000000000002</c:v>
                </c:pt>
                <c:pt idx="879">
                  <c:v>0.42580000000000001</c:v>
                </c:pt>
                <c:pt idx="880">
                  <c:v>0.43149999999999999</c:v>
                </c:pt>
                <c:pt idx="881">
                  <c:v>0.41930000000000001</c:v>
                </c:pt>
                <c:pt idx="882">
                  <c:v>0.4345</c:v>
                </c:pt>
                <c:pt idx="883">
                  <c:v>0.44180000000000003</c:v>
                </c:pt>
                <c:pt idx="884">
                  <c:v>0.42449999999999999</c:v>
                </c:pt>
                <c:pt idx="885">
                  <c:v>0.4103</c:v>
                </c:pt>
                <c:pt idx="886">
                  <c:v>0.41389999999999999</c:v>
                </c:pt>
                <c:pt idx="887">
                  <c:v>0.41610000000000003</c:v>
                </c:pt>
                <c:pt idx="888">
                  <c:v>0.41699999999999998</c:v>
                </c:pt>
                <c:pt idx="889">
                  <c:v>0.42809999999999998</c:v>
                </c:pt>
                <c:pt idx="890">
                  <c:v>0.44309999999999999</c:v>
                </c:pt>
                <c:pt idx="891">
                  <c:v>0.43630000000000002</c:v>
                </c:pt>
                <c:pt idx="892">
                  <c:v>0.41670000000000001</c:v>
                </c:pt>
                <c:pt idx="893">
                  <c:v>0.43440000000000001</c:v>
                </c:pt>
                <c:pt idx="894">
                  <c:v>0.432</c:v>
                </c:pt>
                <c:pt idx="895">
                  <c:v>0.4224</c:v>
                </c:pt>
                <c:pt idx="896">
                  <c:v>0.43090000000000001</c:v>
                </c:pt>
                <c:pt idx="897">
                  <c:v>0.43869999999999998</c:v>
                </c:pt>
                <c:pt idx="898">
                  <c:v>0.41649999999999998</c:v>
                </c:pt>
                <c:pt idx="899">
                  <c:v>0.4249</c:v>
                </c:pt>
                <c:pt idx="900">
                  <c:v>0.42159999999999997</c:v>
                </c:pt>
                <c:pt idx="901">
                  <c:v>0.42770000000000002</c:v>
                </c:pt>
                <c:pt idx="902">
                  <c:v>0.43559999999999999</c:v>
                </c:pt>
                <c:pt idx="903">
                  <c:v>0.43209999999999998</c:v>
                </c:pt>
                <c:pt idx="904">
                  <c:v>0.41470000000000001</c:v>
                </c:pt>
                <c:pt idx="905">
                  <c:v>0.43090000000000001</c:v>
                </c:pt>
                <c:pt idx="906">
                  <c:v>0.43490000000000001</c:v>
                </c:pt>
                <c:pt idx="907">
                  <c:v>0.45279999999999998</c:v>
                </c:pt>
                <c:pt idx="908">
                  <c:v>0.41149999999999998</c:v>
                </c:pt>
                <c:pt idx="909">
                  <c:v>0.42380000000000001</c:v>
                </c:pt>
                <c:pt idx="910">
                  <c:v>0.4224</c:v>
                </c:pt>
                <c:pt idx="911">
                  <c:v>0.42380000000000001</c:v>
                </c:pt>
                <c:pt idx="912">
                  <c:v>0.43</c:v>
                </c:pt>
                <c:pt idx="913">
                  <c:v>0.43809999999999999</c:v>
                </c:pt>
                <c:pt idx="914">
                  <c:v>0.43469999999999998</c:v>
                </c:pt>
                <c:pt idx="915">
                  <c:v>0.42570000000000002</c:v>
                </c:pt>
                <c:pt idx="916">
                  <c:v>0.40870000000000001</c:v>
                </c:pt>
                <c:pt idx="917">
                  <c:v>0.41610000000000003</c:v>
                </c:pt>
                <c:pt idx="918">
                  <c:v>0.45169999999999999</c:v>
                </c:pt>
                <c:pt idx="919">
                  <c:v>0.42880000000000001</c:v>
                </c:pt>
                <c:pt idx="920">
                  <c:v>0.43380000000000002</c:v>
                </c:pt>
                <c:pt idx="921">
                  <c:v>0.42599999999999999</c:v>
                </c:pt>
                <c:pt idx="922">
                  <c:v>0.42130000000000001</c:v>
                </c:pt>
                <c:pt idx="923">
                  <c:v>0.4229</c:v>
                </c:pt>
                <c:pt idx="924">
                  <c:v>0.43590000000000001</c:v>
                </c:pt>
                <c:pt idx="925">
                  <c:v>0.43659999999999999</c:v>
                </c:pt>
                <c:pt idx="926">
                  <c:v>0.4234</c:v>
                </c:pt>
                <c:pt idx="927">
                  <c:v>0.4299</c:v>
                </c:pt>
                <c:pt idx="928">
                  <c:v>0.42630000000000001</c:v>
                </c:pt>
                <c:pt idx="929">
                  <c:v>0.42949999999999999</c:v>
                </c:pt>
                <c:pt idx="930">
                  <c:v>0.45150000000000001</c:v>
                </c:pt>
                <c:pt idx="931">
                  <c:v>0.4239</c:v>
                </c:pt>
                <c:pt idx="932">
                  <c:v>0.42209999999999998</c:v>
                </c:pt>
                <c:pt idx="933">
                  <c:v>0.42209999999999998</c:v>
                </c:pt>
                <c:pt idx="934">
                  <c:v>0.43209999999999998</c:v>
                </c:pt>
                <c:pt idx="935">
                  <c:v>0.42430000000000001</c:v>
                </c:pt>
                <c:pt idx="936">
                  <c:v>0.43140000000000001</c:v>
                </c:pt>
                <c:pt idx="937">
                  <c:v>0.42409999999999998</c:v>
                </c:pt>
                <c:pt idx="938">
                  <c:v>0.42770000000000002</c:v>
                </c:pt>
                <c:pt idx="939">
                  <c:v>0.43</c:v>
                </c:pt>
                <c:pt idx="940">
                  <c:v>0.4345</c:v>
                </c:pt>
                <c:pt idx="941">
                  <c:v>0.432</c:v>
                </c:pt>
                <c:pt idx="942">
                  <c:v>0.41470000000000001</c:v>
                </c:pt>
                <c:pt idx="943">
                  <c:v>0.43070000000000003</c:v>
                </c:pt>
                <c:pt idx="944">
                  <c:v>0.44069999999999998</c:v>
                </c:pt>
                <c:pt idx="945">
                  <c:v>0.4425</c:v>
                </c:pt>
                <c:pt idx="946">
                  <c:v>0.43230000000000002</c:v>
                </c:pt>
                <c:pt idx="947">
                  <c:v>0.43519999999999998</c:v>
                </c:pt>
                <c:pt idx="948">
                  <c:v>0.4375</c:v>
                </c:pt>
                <c:pt idx="949">
                  <c:v>0.41889999999999999</c:v>
                </c:pt>
                <c:pt idx="950">
                  <c:v>0.43440000000000001</c:v>
                </c:pt>
                <c:pt idx="951">
                  <c:v>0.44080000000000003</c:v>
                </c:pt>
                <c:pt idx="952">
                  <c:v>0.42430000000000001</c:v>
                </c:pt>
                <c:pt idx="953">
                  <c:v>0.41720000000000002</c:v>
                </c:pt>
                <c:pt idx="954">
                  <c:v>0.43619999999999998</c:v>
                </c:pt>
                <c:pt idx="955">
                  <c:v>0.41510000000000002</c:v>
                </c:pt>
                <c:pt idx="956">
                  <c:v>0.42649999999999999</c:v>
                </c:pt>
                <c:pt idx="957">
                  <c:v>0.4229</c:v>
                </c:pt>
                <c:pt idx="958">
                  <c:v>0.42709999999999998</c:v>
                </c:pt>
                <c:pt idx="959">
                  <c:v>0.4304</c:v>
                </c:pt>
                <c:pt idx="960">
                  <c:v>0.4284</c:v>
                </c:pt>
                <c:pt idx="961">
                  <c:v>0.40889999999999999</c:v>
                </c:pt>
                <c:pt idx="962">
                  <c:v>0.43790000000000001</c:v>
                </c:pt>
                <c:pt idx="963">
                  <c:v>0.42299999999999999</c:v>
                </c:pt>
                <c:pt idx="964">
                  <c:v>0.42870000000000003</c:v>
                </c:pt>
                <c:pt idx="965">
                  <c:v>0.43099999999999999</c:v>
                </c:pt>
                <c:pt idx="966">
                  <c:v>0.4355</c:v>
                </c:pt>
                <c:pt idx="967">
                  <c:v>0.41670000000000001</c:v>
                </c:pt>
                <c:pt idx="968">
                  <c:v>0.43980000000000002</c:v>
                </c:pt>
                <c:pt idx="969">
                  <c:v>0.41849999999999998</c:v>
                </c:pt>
                <c:pt idx="970">
                  <c:v>0.42809999999999998</c:v>
                </c:pt>
                <c:pt idx="971">
                  <c:v>0.433</c:v>
                </c:pt>
                <c:pt idx="972">
                  <c:v>0.41460000000000002</c:v>
                </c:pt>
                <c:pt idx="973">
                  <c:v>0.42780000000000001</c:v>
                </c:pt>
                <c:pt idx="974">
                  <c:v>0.42470000000000002</c:v>
                </c:pt>
                <c:pt idx="975">
                  <c:v>0.44650000000000001</c:v>
                </c:pt>
                <c:pt idx="976">
                  <c:v>0.43259999999999998</c:v>
                </c:pt>
                <c:pt idx="977">
                  <c:v>0.42849999999999999</c:v>
                </c:pt>
                <c:pt idx="978">
                  <c:v>0.43809999999999999</c:v>
                </c:pt>
                <c:pt idx="979">
                  <c:v>0.43719999999999998</c:v>
                </c:pt>
                <c:pt idx="980">
                  <c:v>0.43709999999999999</c:v>
                </c:pt>
                <c:pt idx="981">
                  <c:v>0.4209</c:v>
                </c:pt>
                <c:pt idx="982">
                  <c:v>0.43159999999999998</c:v>
                </c:pt>
                <c:pt idx="983">
                  <c:v>0.43619999999999998</c:v>
                </c:pt>
                <c:pt idx="984">
                  <c:v>0.43430000000000002</c:v>
                </c:pt>
                <c:pt idx="985">
                  <c:v>0.41370000000000001</c:v>
                </c:pt>
                <c:pt idx="986">
                  <c:v>0.43049999999999999</c:v>
                </c:pt>
                <c:pt idx="987">
                  <c:v>0.4269</c:v>
                </c:pt>
                <c:pt idx="988">
                  <c:v>0.43980000000000002</c:v>
                </c:pt>
                <c:pt idx="989">
                  <c:v>0.43159999999999998</c:v>
                </c:pt>
                <c:pt idx="990">
                  <c:v>0.43869999999999998</c:v>
                </c:pt>
                <c:pt idx="991">
                  <c:v>0.42530000000000001</c:v>
                </c:pt>
                <c:pt idx="992">
                  <c:v>0.43059999999999998</c:v>
                </c:pt>
                <c:pt idx="993">
                  <c:v>0.432</c:v>
                </c:pt>
                <c:pt idx="994">
                  <c:v>0.43269999999999997</c:v>
                </c:pt>
                <c:pt idx="995">
                  <c:v>0.433</c:v>
                </c:pt>
                <c:pt idx="996">
                  <c:v>0.43540000000000001</c:v>
                </c:pt>
                <c:pt idx="997">
                  <c:v>0.42470000000000002</c:v>
                </c:pt>
                <c:pt idx="998">
                  <c:v>0.4299</c:v>
                </c:pt>
                <c:pt idx="999">
                  <c:v>0.43</c:v>
                </c:pt>
                <c:pt idx="1000">
                  <c:v>0.41899999999999998</c:v>
                </c:pt>
                <c:pt idx="1001">
                  <c:v>0.41049999999999998</c:v>
                </c:pt>
                <c:pt idx="1002">
                  <c:v>0.43169999999999997</c:v>
                </c:pt>
                <c:pt idx="1003">
                  <c:v>0.42499999999999999</c:v>
                </c:pt>
                <c:pt idx="1004">
                  <c:v>0.40670000000000001</c:v>
                </c:pt>
                <c:pt idx="1005">
                  <c:v>0.42709999999999998</c:v>
                </c:pt>
                <c:pt idx="1006">
                  <c:v>0.42249999999999999</c:v>
                </c:pt>
                <c:pt idx="1007">
                  <c:v>0.42970000000000003</c:v>
                </c:pt>
                <c:pt idx="1008">
                  <c:v>0.42620000000000002</c:v>
                </c:pt>
                <c:pt idx="1009">
                  <c:v>0.42609999999999998</c:v>
                </c:pt>
                <c:pt idx="1010">
                  <c:v>0.42649999999999999</c:v>
                </c:pt>
                <c:pt idx="1011">
                  <c:v>0.41870000000000002</c:v>
                </c:pt>
                <c:pt idx="1012">
                  <c:v>0.4103</c:v>
                </c:pt>
                <c:pt idx="1013">
                  <c:v>0.4153</c:v>
                </c:pt>
                <c:pt idx="1014">
                  <c:v>0.41389999999999999</c:v>
                </c:pt>
                <c:pt idx="1015">
                  <c:v>0.41870000000000002</c:v>
                </c:pt>
                <c:pt idx="1016">
                  <c:v>0.43240000000000001</c:v>
                </c:pt>
                <c:pt idx="1017">
                  <c:v>0.4269</c:v>
                </c:pt>
                <c:pt idx="1018">
                  <c:v>0.41220000000000001</c:v>
                </c:pt>
                <c:pt idx="1019">
                  <c:v>0.4385</c:v>
                </c:pt>
                <c:pt idx="1020">
                  <c:v>0.41560000000000002</c:v>
                </c:pt>
                <c:pt idx="1021">
                  <c:v>0.41020000000000001</c:v>
                </c:pt>
                <c:pt idx="1022">
                  <c:v>0.42009999999999997</c:v>
                </c:pt>
                <c:pt idx="1023">
                  <c:v>0.43080000000000002</c:v>
                </c:pt>
                <c:pt idx="1024">
                  <c:v>0.42520000000000002</c:v>
                </c:pt>
                <c:pt idx="1025">
                  <c:v>0.41439999999999999</c:v>
                </c:pt>
                <c:pt idx="1026">
                  <c:v>0.43169999999999997</c:v>
                </c:pt>
                <c:pt idx="1027">
                  <c:v>0.4178</c:v>
                </c:pt>
                <c:pt idx="1028">
                  <c:v>0.41760000000000003</c:v>
                </c:pt>
                <c:pt idx="1029">
                  <c:v>0.42020000000000002</c:v>
                </c:pt>
                <c:pt idx="1030">
                  <c:v>0.43480000000000002</c:v>
                </c:pt>
                <c:pt idx="1031">
                  <c:v>0.4219</c:v>
                </c:pt>
                <c:pt idx="1032">
                  <c:v>0.41749999999999998</c:v>
                </c:pt>
                <c:pt idx="1033">
                  <c:v>0.43990000000000001</c:v>
                </c:pt>
                <c:pt idx="1034">
                  <c:v>0.42559999999999998</c:v>
                </c:pt>
                <c:pt idx="1035">
                  <c:v>0.42570000000000002</c:v>
                </c:pt>
                <c:pt idx="1036">
                  <c:v>0.42359999999999998</c:v>
                </c:pt>
                <c:pt idx="1037">
                  <c:v>0.43869999999999998</c:v>
                </c:pt>
                <c:pt idx="1038">
                  <c:v>0.4385</c:v>
                </c:pt>
                <c:pt idx="1039">
                  <c:v>0.43230000000000002</c:v>
                </c:pt>
                <c:pt idx="1040">
                  <c:v>0.4355</c:v>
                </c:pt>
                <c:pt idx="1041">
                  <c:v>0.4345</c:v>
                </c:pt>
                <c:pt idx="1042">
                  <c:v>0.43269999999999997</c:v>
                </c:pt>
                <c:pt idx="1043">
                  <c:v>0.44640000000000002</c:v>
                </c:pt>
                <c:pt idx="1044">
                  <c:v>0.43059999999999998</c:v>
                </c:pt>
                <c:pt idx="1045">
                  <c:v>0.41310000000000002</c:v>
                </c:pt>
                <c:pt idx="1046">
                  <c:v>0.42499999999999999</c:v>
                </c:pt>
                <c:pt idx="1047">
                  <c:v>0.42049999999999998</c:v>
                </c:pt>
                <c:pt idx="1048">
                  <c:v>0.42809999999999998</c:v>
                </c:pt>
                <c:pt idx="1049">
                  <c:v>0.42559999999999998</c:v>
                </c:pt>
                <c:pt idx="1050">
                  <c:v>0.43190000000000001</c:v>
                </c:pt>
                <c:pt idx="1051">
                  <c:v>0.43020000000000003</c:v>
                </c:pt>
                <c:pt idx="1052">
                  <c:v>0.41170000000000001</c:v>
                </c:pt>
                <c:pt idx="1053">
                  <c:v>0.4415</c:v>
                </c:pt>
                <c:pt idx="1054">
                  <c:v>0.42370000000000002</c:v>
                </c:pt>
                <c:pt idx="1055">
                  <c:v>0.4279</c:v>
                </c:pt>
                <c:pt idx="1056">
                  <c:v>0.41649999999999998</c:v>
                </c:pt>
                <c:pt idx="1057">
                  <c:v>0.41610000000000003</c:v>
                </c:pt>
                <c:pt idx="1058">
                  <c:v>0.4269</c:v>
                </c:pt>
                <c:pt idx="1059">
                  <c:v>0.43740000000000001</c:v>
                </c:pt>
                <c:pt idx="1060">
                  <c:v>0.41930000000000001</c:v>
                </c:pt>
                <c:pt idx="1061">
                  <c:v>0.42909999999999998</c:v>
                </c:pt>
                <c:pt idx="1062">
                  <c:v>0.40870000000000001</c:v>
                </c:pt>
                <c:pt idx="1063">
                  <c:v>0.45419999999999999</c:v>
                </c:pt>
                <c:pt idx="1064">
                  <c:v>0.43819999999999998</c:v>
                </c:pt>
                <c:pt idx="1065">
                  <c:v>0.4249</c:v>
                </c:pt>
                <c:pt idx="1066">
                  <c:v>0.42470000000000002</c:v>
                </c:pt>
                <c:pt idx="1067">
                  <c:v>0.4395</c:v>
                </c:pt>
                <c:pt idx="1068">
                  <c:v>0.439</c:v>
                </c:pt>
                <c:pt idx="1069">
                  <c:v>0.42730000000000001</c:v>
                </c:pt>
                <c:pt idx="1070">
                  <c:v>0.42849999999999999</c:v>
                </c:pt>
                <c:pt idx="1071">
                  <c:v>0.43540000000000001</c:v>
                </c:pt>
                <c:pt idx="1072">
                  <c:v>0.41099999999999998</c:v>
                </c:pt>
                <c:pt idx="1073">
                  <c:v>0.43459999999999999</c:v>
                </c:pt>
                <c:pt idx="1074">
                  <c:v>0.42859999999999998</c:v>
                </c:pt>
                <c:pt idx="1075">
                  <c:v>0.4239</c:v>
                </c:pt>
                <c:pt idx="1076">
                  <c:v>0.42649999999999999</c:v>
                </c:pt>
                <c:pt idx="1077">
                  <c:v>0.44269999999999998</c:v>
                </c:pt>
                <c:pt idx="1078">
                  <c:v>0.43519999999999998</c:v>
                </c:pt>
                <c:pt idx="1079">
                  <c:v>0.4224</c:v>
                </c:pt>
                <c:pt idx="1080">
                  <c:v>0.40789999999999998</c:v>
                </c:pt>
                <c:pt idx="1081">
                  <c:v>0.43609999999999999</c:v>
                </c:pt>
                <c:pt idx="1082">
                  <c:v>0.4299</c:v>
                </c:pt>
                <c:pt idx="1083">
                  <c:v>0.44309999999999999</c:v>
                </c:pt>
                <c:pt idx="1084">
                  <c:v>0.41420000000000001</c:v>
                </c:pt>
                <c:pt idx="1085">
                  <c:v>0.43769999999999998</c:v>
                </c:pt>
                <c:pt idx="1086">
                  <c:v>0.42920000000000003</c:v>
                </c:pt>
                <c:pt idx="1087">
                  <c:v>0.44169999999999998</c:v>
                </c:pt>
                <c:pt idx="1088">
                  <c:v>0.43149999999999999</c:v>
                </c:pt>
                <c:pt idx="1089">
                  <c:v>0.44109999999999999</c:v>
                </c:pt>
                <c:pt idx="1090">
                  <c:v>0.40960000000000002</c:v>
                </c:pt>
                <c:pt idx="1091">
                  <c:v>0.42380000000000001</c:v>
                </c:pt>
                <c:pt idx="1092">
                  <c:v>0.41970000000000002</c:v>
                </c:pt>
                <c:pt idx="1093">
                  <c:v>0.4138</c:v>
                </c:pt>
                <c:pt idx="1094">
                  <c:v>0.434</c:v>
                </c:pt>
                <c:pt idx="1095">
                  <c:v>0.42820000000000003</c:v>
                </c:pt>
                <c:pt idx="1096">
                  <c:v>0.42509999999999998</c:v>
                </c:pt>
                <c:pt idx="1097">
                  <c:v>0.44690000000000002</c:v>
                </c:pt>
                <c:pt idx="1098">
                  <c:v>0.42309999999999998</c:v>
                </c:pt>
                <c:pt idx="1099">
                  <c:v>0.41970000000000002</c:v>
                </c:pt>
                <c:pt idx="1100">
                  <c:v>0.41039999999999999</c:v>
                </c:pt>
                <c:pt idx="1101">
                  <c:v>0.41120000000000001</c:v>
                </c:pt>
                <c:pt idx="1102">
                  <c:v>0.41620000000000001</c:v>
                </c:pt>
                <c:pt idx="1103">
                  <c:v>0.43380000000000002</c:v>
                </c:pt>
                <c:pt idx="1104">
                  <c:v>0.435</c:v>
                </c:pt>
                <c:pt idx="1105">
                  <c:v>0.41899999999999998</c:v>
                </c:pt>
                <c:pt idx="1106">
                  <c:v>0.4335</c:v>
                </c:pt>
                <c:pt idx="1107">
                  <c:v>0.4022</c:v>
                </c:pt>
                <c:pt idx="1108">
                  <c:v>0.43099999999999999</c:v>
                </c:pt>
                <c:pt idx="1109">
                  <c:v>0.44069999999999998</c:v>
                </c:pt>
                <c:pt idx="1110">
                  <c:v>0.42399999999999999</c:v>
                </c:pt>
                <c:pt idx="1111">
                  <c:v>0.42320000000000002</c:v>
                </c:pt>
                <c:pt idx="1112">
                  <c:v>0.42220000000000002</c:v>
                </c:pt>
                <c:pt idx="1113">
                  <c:v>0.43880000000000002</c:v>
                </c:pt>
                <c:pt idx="1114">
                  <c:v>0.42059999999999997</c:v>
                </c:pt>
                <c:pt idx="1115">
                  <c:v>0.41570000000000001</c:v>
                </c:pt>
                <c:pt idx="1116">
                  <c:v>0.4224</c:v>
                </c:pt>
                <c:pt idx="1117">
                  <c:v>0.41670000000000001</c:v>
                </c:pt>
                <c:pt idx="1118">
                  <c:v>0.43130000000000002</c:v>
                </c:pt>
                <c:pt idx="1119">
                  <c:v>0.41599999999999998</c:v>
                </c:pt>
                <c:pt idx="1120">
                  <c:v>0.4128</c:v>
                </c:pt>
                <c:pt idx="1121">
                  <c:v>0.41210000000000002</c:v>
                </c:pt>
                <c:pt idx="1122">
                  <c:v>0.43109999999999998</c:v>
                </c:pt>
                <c:pt idx="1123">
                  <c:v>0.41610000000000003</c:v>
                </c:pt>
                <c:pt idx="1124">
                  <c:v>0.4224</c:v>
                </c:pt>
                <c:pt idx="1125">
                  <c:v>0.4168</c:v>
                </c:pt>
                <c:pt idx="1126">
                  <c:v>0.42320000000000002</c:v>
                </c:pt>
                <c:pt idx="1127">
                  <c:v>0.42799999999999999</c:v>
                </c:pt>
                <c:pt idx="1128">
                  <c:v>0.41449999999999998</c:v>
                </c:pt>
                <c:pt idx="1129">
                  <c:v>0.41170000000000001</c:v>
                </c:pt>
                <c:pt idx="1130">
                  <c:v>0.41049999999999998</c:v>
                </c:pt>
                <c:pt idx="1131">
                  <c:v>0.42309999999999998</c:v>
                </c:pt>
                <c:pt idx="1132">
                  <c:v>0.43709999999999999</c:v>
                </c:pt>
                <c:pt idx="1133">
                  <c:v>0.42020000000000002</c:v>
                </c:pt>
                <c:pt idx="1134">
                  <c:v>0.43840000000000001</c:v>
                </c:pt>
                <c:pt idx="1135">
                  <c:v>0.4279</c:v>
                </c:pt>
                <c:pt idx="1136">
                  <c:v>0.4168</c:v>
                </c:pt>
                <c:pt idx="1137">
                  <c:v>0.43440000000000001</c:v>
                </c:pt>
                <c:pt idx="1138">
                  <c:v>0.437</c:v>
                </c:pt>
                <c:pt idx="1139">
                  <c:v>0.42170000000000002</c:v>
                </c:pt>
                <c:pt idx="1140">
                  <c:v>0.42499999999999999</c:v>
                </c:pt>
                <c:pt idx="1141">
                  <c:v>0.43140000000000001</c:v>
                </c:pt>
                <c:pt idx="1142">
                  <c:v>0.4103</c:v>
                </c:pt>
                <c:pt idx="1143">
                  <c:v>0.4229</c:v>
                </c:pt>
                <c:pt idx="1144">
                  <c:v>0.4088</c:v>
                </c:pt>
                <c:pt idx="1145">
                  <c:v>0.42499999999999999</c:v>
                </c:pt>
                <c:pt idx="1146">
                  <c:v>0.4219</c:v>
                </c:pt>
                <c:pt idx="1147">
                  <c:v>0.43480000000000002</c:v>
                </c:pt>
                <c:pt idx="1148">
                  <c:v>0.42099999999999999</c:v>
                </c:pt>
                <c:pt idx="1149">
                  <c:v>0.42959999999999998</c:v>
                </c:pt>
                <c:pt idx="1150">
                  <c:v>0.43640000000000001</c:v>
                </c:pt>
                <c:pt idx="1151">
                  <c:v>0.42359999999999998</c:v>
                </c:pt>
                <c:pt idx="1152">
                  <c:v>0.42709999999999998</c:v>
                </c:pt>
                <c:pt idx="1153">
                  <c:v>0.42659999999999998</c:v>
                </c:pt>
                <c:pt idx="1154">
                  <c:v>0.40760000000000002</c:v>
                </c:pt>
                <c:pt idx="1155">
                  <c:v>0.41760000000000003</c:v>
                </c:pt>
                <c:pt idx="1156">
                  <c:v>0.42730000000000001</c:v>
                </c:pt>
                <c:pt idx="1157">
                  <c:v>0.42499999999999999</c:v>
                </c:pt>
                <c:pt idx="1158">
                  <c:v>0.42099999999999999</c:v>
                </c:pt>
                <c:pt idx="1159">
                  <c:v>0.4214</c:v>
                </c:pt>
                <c:pt idx="1160">
                  <c:v>0.42130000000000001</c:v>
                </c:pt>
                <c:pt idx="1161">
                  <c:v>0.43380000000000002</c:v>
                </c:pt>
                <c:pt idx="1162">
                  <c:v>0.42280000000000001</c:v>
                </c:pt>
                <c:pt idx="1163">
                  <c:v>0.43730000000000002</c:v>
                </c:pt>
                <c:pt idx="1164">
                  <c:v>0.42699999999999999</c:v>
                </c:pt>
                <c:pt idx="1165">
                  <c:v>0.41970000000000002</c:v>
                </c:pt>
                <c:pt idx="1166">
                  <c:v>0.41420000000000001</c:v>
                </c:pt>
                <c:pt idx="1167">
                  <c:v>0.4254</c:v>
                </c:pt>
                <c:pt idx="1168">
                  <c:v>0.43380000000000002</c:v>
                </c:pt>
                <c:pt idx="1169">
                  <c:v>0.4299</c:v>
                </c:pt>
                <c:pt idx="1170">
                  <c:v>0.42099999999999999</c:v>
                </c:pt>
                <c:pt idx="1171">
                  <c:v>0.44209999999999999</c:v>
                </c:pt>
                <c:pt idx="1172">
                  <c:v>0.43099999999999999</c:v>
                </c:pt>
                <c:pt idx="1173">
                  <c:v>0.44190000000000002</c:v>
                </c:pt>
                <c:pt idx="1174">
                  <c:v>0.43819999999999998</c:v>
                </c:pt>
                <c:pt idx="1175">
                  <c:v>0.44390000000000002</c:v>
                </c:pt>
                <c:pt idx="1176">
                  <c:v>0.41189999999999999</c:v>
                </c:pt>
                <c:pt idx="1177">
                  <c:v>0.43419999999999997</c:v>
                </c:pt>
                <c:pt idx="1178">
                  <c:v>0.41489999999999999</c:v>
                </c:pt>
                <c:pt idx="1179">
                  <c:v>0.43309999999999998</c:v>
                </c:pt>
                <c:pt idx="1180">
                  <c:v>0.42059999999999997</c:v>
                </c:pt>
                <c:pt idx="1181">
                  <c:v>0.4209</c:v>
                </c:pt>
                <c:pt idx="1182">
                  <c:v>0.42070000000000002</c:v>
                </c:pt>
                <c:pt idx="1183">
                  <c:v>0.43059999999999998</c:v>
                </c:pt>
                <c:pt idx="1184">
                  <c:v>0.44390000000000002</c:v>
                </c:pt>
                <c:pt idx="1185">
                  <c:v>0.41460000000000002</c:v>
                </c:pt>
                <c:pt idx="1186">
                  <c:v>0.42309999999999998</c:v>
                </c:pt>
                <c:pt idx="1187">
                  <c:v>0.4294</c:v>
                </c:pt>
                <c:pt idx="1188">
                  <c:v>0.42530000000000001</c:v>
                </c:pt>
                <c:pt idx="1189">
                  <c:v>0.42870000000000003</c:v>
                </c:pt>
                <c:pt idx="1190">
                  <c:v>0.43830000000000002</c:v>
                </c:pt>
                <c:pt idx="1191">
                  <c:v>0.42330000000000001</c:v>
                </c:pt>
                <c:pt idx="1192">
                  <c:v>0.43340000000000001</c:v>
                </c:pt>
                <c:pt idx="1193">
                  <c:v>0.43099999999999999</c:v>
                </c:pt>
                <c:pt idx="1194">
                  <c:v>0.43390000000000001</c:v>
                </c:pt>
                <c:pt idx="1195">
                  <c:v>0.42970000000000003</c:v>
                </c:pt>
                <c:pt idx="1196">
                  <c:v>0.42380000000000001</c:v>
                </c:pt>
                <c:pt idx="1197">
                  <c:v>0.42820000000000003</c:v>
                </c:pt>
                <c:pt idx="1198">
                  <c:v>0.43409999999999999</c:v>
                </c:pt>
                <c:pt idx="1199">
                  <c:v>0.42459999999999998</c:v>
                </c:pt>
                <c:pt idx="1200">
                  <c:v>0.41770000000000002</c:v>
                </c:pt>
                <c:pt idx="1201">
                  <c:v>0.42249999999999999</c:v>
                </c:pt>
                <c:pt idx="1202">
                  <c:v>0.4385</c:v>
                </c:pt>
                <c:pt idx="1203">
                  <c:v>0.43209999999999998</c:v>
                </c:pt>
                <c:pt idx="1204">
                  <c:v>0.4289</c:v>
                </c:pt>
                <c:pt idx="1205">
                  <c:v>0.42130000000000001</c:v>
                </c:pt>
                <c:pt idx="1206">
                  <c:v>0.42770000000000002</c:v>
                </c:pt>
                <c:pt idx="1207">
                  <c:v>0.43290000000000001</c:v>
                </c:pt>
                <c:pt idx="1208">
                  <c:v>0.42280000000000001</c:v>
                </c:pt>
                <c:pt idx="1209">
                  <c:v>0.436</c:v>
                </c:pt>
                <c:pt idx="1210">
                  <c:v>0.42449999999999999</c:v>
                </c:pt>
                <c:pt idx="1211">
                  <c:v>0.41830000000000001</c:v>
                </c:pt>
                <c:pt idx="1212">
                  <c:v>0.43540000000000001</c:v>
                </c:pt>
                <c:pt idx="1213">
                  <c:v>0.41839999999999999</c:v>
                </c:pt>
                <c:pt idx="1214">
                  <c:v>0.4118</c:v>
                </c:pt>
                <c:pt idx="1215">
                  <c:v>0.41339999999999999</c:v>
                </c:pt>
                <c:pt idx="1216">
                  <c:v>0.42209999999999998</c:v>
                </c:pt>
                <c:pt idx="1217">
                  <c:v>0.43559999999999999</c:v>
                </c:pt>
                <c:pt idx="1218">
                  <c:v>0.44240000000000002</c:v>
                </c:pt>
                <c:pt idx="1219">
                  <c:v>0.41220000000000001</c:v>
                </c:pt>
                <c:pt idx="1220">
                  <c:v>0.43659999999999999</c:v>
                </c:pt>
                <c:pt idx="1221">
                  <c:v>0.43269999999999997</c:v>
                </c:pt>
                <c:pt idx="1222">
                  <c:v>0.4133</c:v>
                </c:pt>
                <c:pt idx="1223">
                  <c:v>0.43169999999999997</c:v>
                </c:pt>
                <c:pt idx="1224">
                  <c:v>0.43120000000000003</c:v>
                </c:pt>
                <c:pt idx="1225">
                  <c:v>0.41120000000000001</c:v>
                </c:pt>
                <c:pt idx="1226">
                  <c:v>0.443</c:v>
                </c:pt>
                <c:pt idx="1227">
                  <c:v>0.41849999999999998</c:v>
                </c:pt>
                <c:pt idx="1228">
                  <c:v>0.4279</c:v>
                </c:pt>
                <c:pt idx="1229">
                  <c:v>0.40500000000000003</c:v>
                </c:pt>
                <c:pt idx="1230">
                  <c:v>0.44390000000000002</c:v>
                </c:pt>
                <c:pt idx="1231">
                  <c:v>0.43740000000000001</c:v>
                </c:pt>
                <c:pt idx="1232">
                  <c:v>0.43590000000000001</c:v>
                </c:pt>
                <c:pt idx="1233">
                  <c:v>0.44240000000000002</c:v>
                </c:pt>
                <c:pt idx="1234">
                  <c:v>0.41880000000000001</c:v>
                </c:pt>
                <c:pt idx="1235">
                  <c:v>0.44219999999999998</c:v>
                </c:pt>
                <c:pt idx="1236">
                  <c:v>0.43669999999999998</c:v>
                </c:pt>
                <c:pt idx="1237">
                  <c:v>0.4325</c:v>
                </c:pt>
                <c:pt idx="1238">
                  <c:v>0.43440000000000001</c:v>
                </c:pt>
                <c:pt idx="1239">
                  <c:v>0.44519999999999998</c:v>
                </c:pt>
                <c:pt idx="1240">
                  <c:v>0.42959999999999998</c:v>
                </c:pt>
                <c:pt idx="1241">
                  <c:v>0.42220000000000002</c:v>
                </c:pt>
                <c:pt idx="1242">
                  <c:v>0.38929999999999998</c:v>
                </c:pt>
                <c:pt idx="1243">
                  <c:v>0.43369999999999997</c:v>
                </c:pt>
                <c:pt idx="1244">
                  <c:v>0.43059999999999998</c:v>
                </c:pt>
                <c:pt idx="1245">
                  <c:v>0.42720000000000002</c:v>
                </c:pt>
                <c:pt idx="1246">
                  <c:v>0.42099999999999999</c:v>
                </c:pt>
                <c:pt idx="1247">
                  <c:v>0.43419999999999997</c:v>
                </c:pt>
                <c:pt idx="1248">
                  <c:v>0.40820000000000001</c:v>
                </c:pt>
                <c:pt idx="1249">
                  <c:v>0.43659999999999999</c:v>
                </c:pt>
                <c:pt idx="1250">
                  <c:v>0.43590000000000001</c:v>
                </c:pt>
                <c:pt idx="1251">
                  <c:v>0.43</c:v>
                </c:pt>
                <c:pt idx="1252">
                  <c:v>0.43569999999999998</c:v>
                </c:pt>
                <c:pt idx="1253">
                  <c:v>0.4219</c:v>
                </c:pt>
                <c:pt idx="1254">
                  <c:v>0.43109999999999998</c:v>
                </c:pt>
                <c:pt idx="1255">
                  <c:v>0.42670000000000002</c:v>
                </c:pt>
                <c:pt idx="1256">
                  <c:v>0.40849999999999997</c:v>
                </c:pt>
                <c:pt idx="1257">
                  <c:v>0.44040000000000001</c:v>
                </c:pt>
                <c:pt idx="1258">
                  <c:v>0.4209</c:v>
                </c:pt>
                <c:pt idx="1259">
                  <c:v>0.42109999999999997</c:v>
                </c:pt>
                <c:pt idx="1260">
                  <c:v>0.43059999999999998</c:v>
                </c:pt>
                <c:pt idx="1261">
                  <c:v>0.42680000000000001</c:v>
                </c:pt>
                <c:pt idx="1262">
                  <c:v>0.42909999999999998</c:v>
                </c:pt>
                <c:pt idx="1263">
                  <c:v>0.43709999999999999</c:v>
                </c:pt>
                <c:pt idx="1264">
                  <c:v>0.43890000000000001</c:v>
                </c:pt>
                <c:pt idx="1265">
                  <c:v>0.42380000000000001</c:v>
                </c:pt>
                <c:pt idx="1266">
                  <c:v>0.43690000000000001</c:v>
                </c:pt>
                <c:pt idx="1267">
                  <c:v>0.42159999999999997</c:v>
                </c:pt>
                <c:pt idx="1268">
                  <c:v>0.4335</c:v>
                </c:pt>
                <c:pt idx="1269">
                  <c:v>0.4138</c:v>
                </c:pt>
                <c:pt idx="1270">
                  <c:v>0.43630000000000002</c:v>
                </c:pt>
                <c:pt idx="1271">
                  <c:v>0.4395</c:v>
                </c:pt>
                <c:pt idx="1272">
                  <c:v>0.4274</c:v>
                </c:pt>
                <c:pt idx="1273">
                  <c:v>0.43540000000000001</c:v>
                </c:pt>
                <c:pt idx="1274">
                  <c:v>0.4168</c:v>
                </c:pt>
                <c:pt idx="1275">
                  <c:v>0.42730000000000001</c:v>
                </c:pt>
                <c:pt idx="1276">
                  <c:v>0.42270000000000002</c:v>
                </c:pt>
                <c:pt idx="1277">
                  <c:v>0.43909999999999999</c:v>
                </c:pt>
                <c:pt idx="1278">
                  <c:v>0.41789999999999999</c:v>
                </c:pt>
                <c:pt idx="1279">
                  <c:v>0.4425</c:v>
                </c:pt>
                <c:pt idx="1280">
                  <c:v>0.43159999999999998</c:v>
                </c:pt>
                <c:pt idx="1281">
                  <c:v>0.43630000000000002</c:v>
                </c:pt>
                <c:pt idx="1282">
                  <c:v>0.4304</c:v>
                </c:pt>
                <c:pt idx="1283">
                  <c:v>0.42749999999999999</c:v>
                </c:pt>
                <c:pt idx="1284">
                  <c:v>0.42470000000000002</c:v>
                </c:pt>
                <c:pt idx="1285">
                  <c:v>0.43230000000000002</c:v>
                </c:pt>
                <c:pt idx="1286">
                  <c:v>0.41970000000000002</c:v>
                </c:pt>
                <c:pt idx="1287">
                  <c:v>0.42599999999999999</c:v>
                </c:pt>
                <c:pt idx="1288">
                  <c:v>0.437</c:v>
                </c:pt>
                <c:pt idx="1289">
                  <c:v>0.43730000000000002</c:v>
                </c:pt>
                <c:pt idx="1290">
                  <c:v>0.43490000000000001</c:v>
                </c:pt>
                <c:pt idx="1291">
                  <c:v>0.4304</c:v>
                </c:pt>
                <c:pt idx="1292">
                  <c:v>0.44469999999999998</c:v>
                </c:pt>
                <c:pt idx="1293">
                  <c:v>0.43219999999999997</c:v>
                </c:pt>
                <c:pt idx="1294">
                  <c:v>0.42899999999999999</c:v>
                </c:pt>
                <c:pt idx="1295">
                  <c:v>0.42670000000000002</c:v>
                </c:pt>
                <c:pt idx="1296">
                  <c:v>0.41410000000000002</c:v>
                </c:pt>
                <c:pt idx="1297">
                  <c:v>0.4274</c:v>
                </c:pt>
                <c:pt idx="1298">
                  <c:v>0.43819999999999998</c:v>
                </c:pt>
                <c:pt idx="1299">
                  <c:v>0.43009999999999998</c:v>
                </c:pt>
                <c:pt idx="1300">
                  <c:v>0.43659999999999999</c:v>
                </c:pt>
                <c:pt idx="1301">
                  <c:v>0.42699999999999999</c:v>
                </c:pt>
                <c:pt idx="1302">
                  <c:v>0.4239</c:v>
                </c:pt>
                <c:pt idx="1303">
                  <c:v>0.43330000000000002</c:v>
                </c:pt>
                <c:pt idx="1304">
                  <c:v>0.43290000000000001</c:v>
                </c:pt>
                <c:pt idx="1305">
                  <c:v>0.42059999999999997</c:v>
                </c:pt>
                <c:pt idx="1306">
                  <c:v>0.43740000000000001</c:v>
                </c:pt>
                <c:pt idx="1307">
                  <c:v>0.42520000000000002</c:v>
                </c:pt>
                <c:pt idx="1308">
                  <c:v>0.42009999999999997</c:v>
                </c:pt>
                <c:pt idx="1309">
                  <c:v>0.44540000000000002</c:v>
                </c:pt>
                <c:pt idx="1310">
                  <c:v>0.44030000000000002</c:v>
                </c:pt>
                <c:pt idx="1311">
                  <c:v>0.4365</c:v>
                </c:pt>
                <c:pt idx="1312">
                  <c:v>0.43609999999999999</c:v>
                </c:pt>
                <c:pt idx="1313">
                  <c:v>0.4405</c:v>
                </c:pt>
                <c:pt idx="1314">
                  <c:v>0.43880000000000002</c:v>
                </c:pt>
                <c:pt idx="1315">
                  <c:v>0.42580000000000001</c:v>
                </c:pt>
                <c:pt idx="1316">
                  <c:v>0.42</c:v>
                </c:pt>
                <c:pt idx="1317">
                  <c:v>0.41499999999999998</c:v>
                </c:pt>
                <c:pt idx="1318">
                  <c:v>0.41810000000000003</c:v>
                </c:pt>
                <c:pt idx="1319">
                  <c:v>0.42449999999999999</c:v>
                </c:pt>
                <c:pt idx="1320">
                  <c:v>0.42849999999999999</c:v>
                </c:pt>
                <c:pt idx="1321">
                  <c:v>0.436</c:v>
                </c:pt>
                <c:pt idx="1322">
                  <c:v>0.43780000000000002</c:v>
                </c:pt>
                <c:pt idx="1323">
                  <c:v>0.41670000000000001</c:v>
                </c:pt>
                <c:pt idx="1324">
                  <c:v>0.43530000000000002</c:v>
                </c:pt>
                <c:pt idx="1325">
                  <c:v>0.42599999999999999</c:v>
                </c:pt>
                <c:pt idx="1326">
                  <c:v>0.4143</c:v>
                </c:pt>
                <c:pt idx="1327">
                  <c:v>0.42080000000000001</c:v>
                </c:pt>
                <c:pt idx="1328">
                  <c:v>0.42730000000000001</c:v>
                </c:pt>
                <c:pt idx="1329">
                  <c:v>0.43930000000000002</c:v>
                </c:pt>
                <c:pt idx="1330">
                  <c:v>0.42930000000000001</c:v>
                </c:pt>
                <c:pt idx="1331">
                  <c:v>0.42380000000000001</c:v>
                </c:pt>
                <c:pt idx="1332">
                  <c:v>0.43890000000000001</c:v>
                </c:pt>
                <c:pt idx="1333">
                  <c:v>0.43540000000000001</c:v>
                </c:pt>
                <c:pt idx="1334">
                  <c:v>0.44450000000000001</c:v>
                </c:pt>
                <c:pt idx="1335">
                  <c:v>0.41639999999999999</c:v>
                </c:pt>
                <c:pt idx="1336">
                  <c:v>0.43099999999999999</c:v>
                </c:pt>
                <c:pt idx="1337">
                  <c:v>0.43759999999999999</c:v>
                </c:pt>
                <c:pt idx="1338">
                  <c:v>0.43509999999999999</c:v>
                </c:pt>
                <c:pt idx="1339">
                  <c:v>0.42399999999999999</c:v>
                </c:pt>
                <c:pt idx="1340">
                  <c:v>0.42870000000000003</c:v>
                </c:pt>
                <c:pt idx="1341">
                  <c:v>0.4168</c:v>
                </c:pt>
                <c:pt idx="1342">
                  <c:v>0.42199999999999999</c:v>
                </c:pt>
                <c:pt idx="1343">
                  <c:v>0.42299999999999999</c:v>
                </c:pt>
                <c:pt idx="1344">
                  <c:v>0.4274</c:v>
                </c:pt>
                <c:pt idx="1345">
                  <c:v>0.43619999999999998</c:v>
                </c:pt>
                <c:pt idx="1346">
                  <c:v>0.41560000000000002</c:v>
                </c:pt>
                <c:pt idx="1347">
                  <c:v>0.42880000000000001</c:v>
                </c:pt>
                <c:pt idx="1348">
                  <c:v>0.42459999999999998</c:v>
                </c:pt>
                <c:pt idx="1349">
                  <c:v>0.4204</c:v>
                </c:pt>
                <c:pt idx="1350">
                  <c:v>0.41920000000000002</c:v>
                </c:pt>
                <c:pt idx="1351">
                  <c:v>0.43230000000000002</c:v>
                </c:pt>
                <c:pt idx="1352">
                  <c:v>0.4229</c:v>
                </c:pt>
                <c:pt idx="1353">
                  <c:v>0.42709999999999998</c:v>
                </c:pt>
                <c:pt idx="1354">
                  <c:v>0.42970000000000003</c:v>
                </c:pt>
                <c:pt idx="1355">
                  <c:v>0.4254</c:v>
                </c:pt>
                <c:pt idx="1356">
                  <c:v>0.42420000000000002</c:v>
                </c:pt>
                <c:pt idx="1357">
                  <c:v>0.41620000000000001</c:v>
                </c:pt>
                <c:pt idx="1358">
                  <c:v>0.42059999999999997</c:v>
                </c:pt>
                <c:pt idx="1359">
                  <c:v>0.41970000000000002</c:v>
                </c:pt>
                <c:pt idx="1360">
                  <c:v>0.43190000000000001</c:v>
                </c:pt>
                <c:pt idx="1361">
                  <c:v>0.43140000000000001</c:v>
                </c:pt>
                <c:pt idx="1362">
                  <c:v>0.4264</c:v>
                </c:pt>
                <c:pt idx="1363">
                  <c:v>0.42970000000000003</c:v>
                </c:pt>
                <c:pt idx="1364">
                  <c:v>0.42199999999999999</c:v>
                </c:pt>
                <c:pt idx="1365">
                  <c:v>0.44550000000000001</c:v>
                </c:pt>
                <c:pt idx="1366">
                  <c:v>0.42520000000000002</c:v>
                </c:pt>
                <c:pt idx="1367">
                  <c:v>0.43230000000000002</c:v>
                </c:pt>
                <c:pt idx="1368">
                  <c:v>0.41660000000000003</c:v>
                </c:pt>
                <c:pt idx="1369">
                  <c:v>0.4224</c:v>
                </c:pt>
                <c:pt idx="1370">
                  <c:v>0.42759999999999998</c:v>
                </c:pt>
                <c:pt idx="1371">
                  <c:v>0.4199</c:v>
                </c:pt>
                <c:pt idx="1372">
                  <c:v>0.43230000000000002</c:v>
                </c:pt>
                <c:pt idx="1373">
                  <c:v>0.43440000000000001</c:v>
                </c:pt>
                <c:pt idx="1374">
                  <c:v>0.43419999999999997</c:v>
                </c:pt>
                <c:pt idx="1375">
                  <c:v>0.44209999999999999</c:v>
                </c:pt>
                <c:pt idx="1376">
                  <c:v>0.42380000000000001</c:v>
                </c:pt>
                <c:pt idx="1377">
                  <c:v>0.42649999999999999</c:v>
                </c:pt>
                <c:pt idx="1378">
                  <c:v>0.42449999999999999</c:v>
                </c:pt>
                <c:pt idx="1379">
                  <c:v>0.4244</c:v>
                </c:pt>
                <c:pt idx="1380">
                  <c:v>0.44840000000000002</c:v>
                </c:pt>
                <c:pt idx="1381">
                  <c:v>0.41820000000000002</c:v>
                </c:pt>
                <c:pt idx="1382">
                  <c:v>0.43219999999999997</c:v>
                </c:pt>
                <c:pt idx="1383">
                  <c:v>0.4239</c:v>
                </c:pt>
                <c:pt idx="1384">
                  <c:v>0.43480000000000002</c:v>
                </c:pt>
                <c:pt idx="1385">
                  <c:v>0.438</c:v>
                </c:pt>
                <c:pt idx="1386">
                  <c:v>0.42159999999999997</c:v>
                </c:pt>
                <c:pt idx="1387">
                  <c:v>0.43840000000000001</c:v>
                </c:pt>
                <c:pt idx="1388">
                  <c:v>0.41849999999999998</c:v>
                </c:pt>
                <c:pt idx="1389">
                  <c:v>0.42799999999999999</c:v>
                </c:pt>
                <c:pt idx="1390">
                  <c:v>0.40100000000000002</c:v>
                </c:pt>
                <c:pt idx="1391">
                  <c:v>0.42320000000000002</c:v>
                </c:pt>
                <c:pt idx="1392">
                  <c:v>0.42149999999999999</c:v>
                </c:pt>
                <c:pt idx="1393">
                  <c:v>0.42899999999999999</c:v>
                </c:pt>
                <c:pt idx="1394">
                  <c:v>0.42870000000000003</c:v>
                </c:pt>
                <c:pt idx="1395">
                  <c:v>0.42520000000000002</c:v>
                </c:pt>
                <c:pt idx="1396">
                  <c:v>0.41949999999999998</c:v>
                </c:pt>
                <c:pt idx="1397">
                  <c:v>0.42359999999999998</c:v>
                </c:pt>
                <c:pt idx="1398">
                  <c:v>0.42609999999999998</c:v>
                </c:pt>
                <c:pt idx="1399">
                  <c:v>0.4249</c:v>
                </c:pt>
                <c:pt idx="1400">
                  <c:v>0.42530000000000001</c:v>
                </c:pt>
                <c:pt idx="1401">
                  <c:v>0.42330000000000001</c:v>
                </c:pt>
                <c:pt idx="1402">
                  <c:v>0.4178</c:v>
                </c:pt>
                <c:pt idx="1403">
                  <c:v>0.42559999999999998</c:v>
                </c:pt>
                <c:pt idx="1404">
                  <c:v>0.43659999999999999</c:v>
                </c:pt>
                <c:pt idx="1405">
                  <c:v>0.4289</c:v>
                </c:pt>
                <c:pt idx="1406">
                  <c:v>0.42799999999999999</c:v>
                </c:pt>
                <c:pt idx="1407">
                  <c:v>0.42070000000000002</c:v>
                </c:pt>
                <c:pt idx="1408">
                  <c:v>0.43149999999999999</c:v>
                </c:pt>
                <c:pt idx="1409">
                  <c:v>0.41570000000000001</c:v>
                </c:pt>
                <c:pt idx="1410">
                  <c:v>0.4294</c:v>
                </c:pt>
                <c:pt idx="1411">
                  <c:v>0.42199999999999999</c:v>
                </c:pt>
                <c:pt idx="1412">
                  <c:v>0.41839999999999999</c:v>
                </c:pt>
                <c:pt idx="1413">
                  <c:v>0.42359999999999998</c:v>
                </c:pt>
                <c:pt idx="1414">
                  <c:v>0.40699999999999997</c:v>
                </c:pt>
                <c:pt idx="1415">
                  <c:v>0.43440000000000001</c:v>
                </c:pt>
                <c:pt idx="1416">
                  <c:v>0.42699999999999999</c:v>
                </c:pt>
                <c:pt idx="1417">
                  <c:v>0.4395</c:v>
                </c:pt>
                <c:pt idx="1418">
                  <c:v>0.43519999999999998</c:v>
                </c:pt>
                <c:pt idx="1419">
                  <c:v>0.4345</c:v>
                </c:pt>
                <c:pt idx="1420">
                  <c:v>0.41599999999999998</c:v>
                </c:pt>
                <c:pt idx="1421">
                  <c:v>0.42799999999999999</c:v>
                </c:pt>
                <c:pt idx="1422">
                  <c:v>0.42130000000000001</c:v>
                </c:pt>
                <c:pt idx="1423">
                  <c:v>0.42299999999999999</c:v>
                </c:pt>
                <c:pt idx="1424">
                  <c:v>0.43149999999999999</c:v>
                </c:pt>
                <c:pt idx="1425">
                  <c:v>0.43020000000000003</c:v>
                </c:pt>
                <c:pt idx="1426">
                  <c:v>0.42599999999999999</c:v>
                </c:pt>
                <c:pt idx="1427">
                  <c:v>0.4199</c:v>
                </c:pt>
                <c:pt idx="1428">
                  <c:v>0.4284</c:v>
                </c:pt>
                <c:pt idx="1429">
                  <c:v>0.42030000000000001</c:v>
                </c:pt>
                <c:pt idx="1430">
                  <c:v>0.45739999999999997</c:v>
                </c:pt>
                <c:pt idx="1431">
                  <c:v>0.42699999999999999</c:v>
                </c:pt>
                <c:pt idx="1432">
                  <c:v>0.42649999999999999</c:v>
                </c:pt>
                <c:pt idx="1433">
                  <c:v>0.42980000000000002</c:v>
                </c:pt>
                <c:pt idx="1434">
                  <c:v>0.4244</c:v>
                </c:pt>
                <c:pt idx="1435">
                  <c:v>0.4229</c:v>
                </c:pt>
                <c:pt idx="1436">
                  <c:v>0.43640000000000001</c:v>
                </c:pt>
                <c:pt idx="1437">
                  <c:v>0.42870000000000003</c:v>
                </c:pt>
                <c:pt idx="1438">
                  <c:v>0.43740000000000001</c:v>
                </c:pt>
                <c:pt idx="1439">
                  <c:v>0.42259999999999998</c:v>
                </c:pt>
                <c:pt idx="1440">
                  <c:v>0.42699999999999999</c:v>
                </c:pt>
                <c:pt idx="1441">
                  <c:v>0.41260000000000002</c:v>
                </c:pt>
                <c:pt idx="1442">
                  <c:v>0.44729999999999998</c:v>
                </c:pt>
                <c:pt idx="1443">
                  <c:v>0.40570000000000001</c:v>
                </c:pt>
                <c:pt idx="1444">
                  <c:v>0.41980000000000001</c:v>
                </c:pt>
                <c:pt idx="1445">
                  <c:v>0.43159999999999998</c:v>
                </c:pt>
                <c:pt idx="1446">
                  <c:v>0.42909999999999998</c:v>
                </c:pt>
                <c:pt idx="1447">
                  <c:v>0.42959999999999998</c:v>
                </c:pt>
                <c:pt idx="1448">
                  <c:v>0.43240000000000001</c:v>
                </c:pt>
                <c:pt idx="1449">
                  <c:v>0.43259999999999998</c:v>
                </c:pt>
                <c:pt idx="1450">
                  <c:v>0.42549999999999999</c:v>
                </c:pt>
                <c:pt idx="1451">
                  <c:v>0.41589999999999999</c:v>
                </c:pt>
                <c:pt idx="1452">
                  <c:v>0.43209999999999998</c:v>
                </c:pt>
                <c:pt idx="1453">
                  <c:v>0.43759999999999999</c:v>
                </c:pt>
                <c:pt idx="1454">
                  <c:v>0.44309999999999999</c:v>
                </c:pt>
                <c:pt idx="1455">
                  <c:v>0.43130000000000002</c:v>
                </c:pt>
                <c:pt idx="1456">
                  <c:v>0.43190000000000001</c:v>
                </c:pt>
                <c:pt idx="1457">
                  <c:v>0.42170000000000002</c:v>
                </c:pt>
                <c:pt idx="1458">
                  <c:v>0.40600000000000003</c:v>
                </c:pt>
                <c:pt idx="1459">
                  <c:v>0.41820000000000002</c:v>
                </c:pt>
                <c:pt idx="1460">
                  <c:v>0.41959999999999997</c:v>
                </c:pt>
                <c:pt idx="1461">
                  <c:v>0.41610000000000003</c:v>
                </c:pt>
                <c:pt idx="1462">
                  <c:v>0.42730000000000001</c:v>
                </c:pt>
                <c:pt idx="1463">
                  <c:v>0.42659999999999998</c:v>
                </c:pt>
                <c:pt idx="1464">
                  <c:v>0.4274</c:v>
                </c:pt>
                <c:pt idx="1465">
                  <c:v>0.41160000000000002</c:v>
                </c:pt>
                <c:pt idx="1466">
                  <c:v>0.44469999999999998</c:v>
                </c:pt>
                <c:pt idx="1467">
                  <c:v>0.41099999999999998</c:v>
                </c:pt>
                <c:pt idx="1468">
                  <c:v>0.41570000000000001</c:v>
                </c:pt>
                <c:pt idx="1469">
                  <c:v>0.4178</c:v>
                </c:pt>
                <c:pt idx="1470">
                  <c:v>0.4269</c:v>
                </c:pt>
                <c:pt idx="1471">
                  <c:v>0.44280000000000003</c:v>
                </c:pt>
                <c:pt idx="1472">
                  <c:v>0.42859999999999998</c:v>
                </c:pt>
                <c:pt idx="1473">
                  <c:v>0.41970000000000002</c:v>
                </c:pt>
                <c:pt idx="1474">
                  <c:v>0.4259</c:v>
                </c:pt>
                <c:pt idx="1475">
                  <c:v>0.42709999999999998</c:v>
                </c:pt>
                <c:pt idx="1476">
                  <c:v>0.43540000000000001</c:v>
                </c:pt>
                <c:pt idx="1477">
                  <c:v>0.4335</c:v>
                </c:pt>
                <c:pt idx="1478">
                  <c:v>0.41760000000000003</c:v>
                </c:pt>
                <c:pt idx="1479">
                  <c:v>0.4163</c:v>
                </c:pt>
                <c:pt idx="1480">
                  <c:v>0.4168</c:v>
                </c:pt>
                <c:pt idx="1481">
                  <c:v>0.40710000000000002</c:v>
                </c:pt>
                <c:pt idx="1482">
                  <c:v>0.42859999999999998</c:v>
                </c:pt>
                <c:pt idx="1483">
                  <c:v>0.4289</c:v>
                </c:pt>
                <c:pt idx="1484">
                  <c:v>0.4451</c:v>
                </c:pt>
                <c:pt idx="1485">
                  <c:v>0.41820000000000002</c:v>
                </c:pt>
                <c:pt idx="1486">
                  <c:v>0.41799999999999998</c:v>
                </c:pt>
                <c:pt idx="1487">
                  <c:v>0.39269999999999999</c:v>
                </c:pt>
                <c:pt idx="1488">
                  <c:v>0.41849999999999998</c:v>
                </c:pt>
                <c:pt idx="1489">
                  <c:v>0.43290000000000001</c:v>
                </c:pt>
                <c:pt idx="1490">
                  <c:v>0.41339999999999999</c:v>
                </c:pt>
                <c:pt idx="1491">
                  <c:v>0.4335</c:v>
                </c:pt>
                <c:pt idx="1492">
                  <c:v>0.42080000000000001</c:v>
                </c:pt>
                <c:pt idx="1493">
                  <c:v>0.42270000000000002</c:v>
                </c:pt>
                <c:pt idx="1494">
                  <c:v>0.42109999999999997</c:v>
                </c:pt>
                <c:pt idx="1495">
                  <c:v>0.42099999999999999</c:v>
                </c:pt>
                <c:pt idx="1496">
                  <c:v>0.43630000000000002</c:v>
                </c:pt>
                <c:pt idx="1497">
                  <c:v>0.43330000000000002</c:v>
                </c:pt>
                <c:pt idx="1498">
                  <c:v>0.4249</c:v>
                </c:pt>
                <c:pt idx="1499">
                  <c:v>0.42930000000000001</c:v>
                </c:pt>
                <c:pt idx="1500">
                  <c:v>0.43690000000000001</c:v>
                </c:pt>
                <c:pt idx="1501">
                  <c:v>0.43280000000000002</c:v>
                </c:pt>
                <c:pt idx="1502">
                  <c:v>0.44359999999999999</c:v>
                </c:pt>
                <c:pt idx="1503">
                  <c:v>0.43490000000000001</c:v>
                </c:pt>
                <c:pt idx="1504">
                  <c:v>0.44529999999999997</c:v>
                </c:pt>
                <c:pt idx="1505">
                  <c:v>0.43290000000000001</c:v>
                </c:pt>
                <c:pt idx="1506">
                  <c:v>0.44919999999999999</c:v>
                </c:pt>
                <c:pt idx="1507">
                  <c:v>0.42970000000000003</c:v>
                </c:pt>
                <c:pt idx="1508">
                  <c:v>0.44059999999999999</c:v>
                </c:pt>
                <c:pt idx="1509">
                  <c:v>0.40160000000000001</c:v>
                </c:pt>
                <c:pt idx="1510">
                  <c:v>0.44629999999999997</c:v>
                </c:pt>
                <c:pt idx="1511">
                  <c:v>0.43209999999999998</c:v>
                </c:pt>
                <c:pt idx="1512">
                  <c:v>0.42570000000000002</c:v>
                </c:pt>
                <c:pt idx="1513">
                  <c:v>0.4204</c:v>
                </c:pt>
                <c:pt idx="1514">
                  <c:v>0.42970000000000003</c:v>
                </c:pt>
                <c:pt idx="1515">
                  <c:v>0.42599999999999999</c:v>
                </c:pt>
                <c:pt idx="1516">
                  <c:v>0.4304</c:v>
                </c:pt>
                <c:pt idx="1517">
                  <c:v>0.40870000000000001</c:v>
                </c:pt>
                <c:pt idx="1518">
                  <c:v>0.42199999999999999</c:v>
                </c:pt>
                <c:pt idx="1519">
                  <c:v>0.43530000000000002</c:v>
                </c:pt>
                <c:pt idx="1520">
                  <c:v>0.43219999999999997</c:v>
                </c:pt>
                <c:pt idx="1521">
                  <c:v>0.42509999999999998</c:v>
                </c:pt>
                <c:pt idx="1522">
                  <c:v>0.43909999999999999</c:v>
                </c:pt>
                <c:pt idx="1523">
                  <c:v>0.432</c:v>
                </c:pt>
                <c:pt idx="1524">
                  <c:v>0.43830000000000002</c:v>
                </c:pt>
                <c:pt idx="1525">
                  <c:v>0.4289</c:v>
                </c:pt>
                <c:pt idx="1526">
                  <c:v>0.43209999999999998</c:v>
                </c:pt>
                <c:pt idx="1527">
                  <c:v>0.43149999999999999</c:v>
                </c:pt>
                <c:pt idx="1528">
                  <c:v>0.42549999999999999</c:v>
                </c:pt>
                <c:pt idx="1529">
                  <c:v>0.43169999999999997</c:v>
                </c:pt>
                <c:pt idx="1530">
                  <c:v>0.41970000000000002</c:v>
                </c:pt>
                <c:pt idx="1531">
                  <c:v>0.4199</c:v>
                </c:pt>
                <c:pt idx="1532">
                  <c:v>0.42699999999999999</c:v>
                </c:pt>
                <c:pt idx="1533">
                  <c:v>0.4289</c:v>
                </c:pt>
                <c:pt idx="1534">
                  <c:v>0.41289999999999999</c:v>
                </c:pt>
                <c:pt idx="1535">
                  <c:v>0.41899999999999998</c:v>
                </c:pt>
                <c:pt idx="1536">
                  <c:v>0.42759999999999998</c:v>
                </c:pt>
                <c:pt idx="1537">
                  <c:v>0.42959999999999998</c:v>
                </c:pt>
                <c:pt idx="1538">
                  <c:v>0.4335</c:v>
                </c:pt>
                <c:pt idx="1539">
                  <c:v>0.42459999999999998</c:v>
                </c:pt>
                <c:pt idx="1540">
                  <c:v>0.43409999999999999</c:v>
                </c:pt>
                <c:pt idx="1541">
                  <c:v>0.433</c:v>
                </c:pt>
                <c:pt idx="1542">
                  <c:v>0.43530000000000002</c:v>
                </c:pt>
                <c:pt idx="1543">
                  <c:v>0.43280000000000002</c:v>
                </c:pt>
                <c:pt idx="1544">
                  <c:v>0.43140000000000001</c:v>
                </c:pt>
                <c:pt idx="1545">
                  <c:v>0.42570000000000002</c:v>
                </c:pt>
                <c:pt idx="1546">
                  <c:v>0.40710000000000002</c:v>
                </c:pt>
                <c:pt idx="1547">
                  <c:v>0.42149999999999999</c:v>
                </c:pt>
                <c:pt idx="1548">
                  <c:v>0.39389999999999997</c:v>
                </c:pt>
                <c:pt idx="1549">
                  <c:v>0.41270000000000001</c:v>
                </c:pt>
                <c:pt idx="1550">
                  <c:v>0.4355</c:v>
                </c:pt>
                <c:pt idx="1551">
                  <c:v>0.42670000000000002</c:v>
                </c:pt>
                <c:pt idx="1552">
                  <c:v>0.4274</c:v>
                </c:pt>
                <c:pt idx="1553">
                  <c:v>0.42309999999999998</c:v>
                </c:pt>
                <c:pt idx="1554">
                  <c:v>0.4234</c:v>
                </c:pt>
                <c:pt idx="1555">
                  <c:v>0.4239</c:v>
                </c:pt>
                <c:pt idx="1556">
                  <c:v>0.4385</c:v>
                </c:pt>
                <c:pt idx="1557">
                  <c:v>0.4163</c:v>
                </c:pt>
                <c:pt idx="1558">
                  <c:v>0.43359999999999999</c:v>
                </c:pt>
                <c:pt idx="1559">
                  <c:v>0.42680000000000001</c:v>
                </c:pt>
                <c:pt idx="1560">
                  <c:v>0.4461</c:v>
                </c:pt>
                <c:pt idx="1561">
                  <c:v>0.44230000000000003</c:v>
                </c:pt>
                <c:pt idx="1562">
                  <c:v>0.42720000000000002</c:v>
                </c:pt>
                <c:pt idx="1563">
                  <c:v>0.43099999999999999</c:v>
                </c:pt>
                <c:pt idx="1564">
                  <c:v>0.41339999999999999</c:v>
                </c:pt>
                <c:pt idx="1565">
                  <c:v>0.42880000000000001</c:v>
                </c:pt>
                <c:pt idx="1566">
                  <c:v>0.41539999999999999</c:v>
                </c:pt>
                <c:pt idx="1567">
                  <c:v>0.432</c:v>
                </c:pt>
                <c:pt idx="1568">
                  <c:v>0.4446</c:v>
                </c:pt>
                <c:pt idx="1569">
                  <c:v>0.44629999999999997</c:v>
                </c:pt>
                <c:pt idx="1570">
                  <c:v>0.436</c:v>
                </c:pt>
                <c:pt idx="1571">
                  <c:v>0.42599999999999999</c:v>
                </c:pt>
                <c:pt idx="1572">
                  <c:v>0.4128</c:v>
                </c:pt>
                <c:pt idx="1573">
                  <c:v>0.43230000000000002</c:v>
                </c:pt>
                <c:pt idx="1574">
                  <c:v>0.4168</c:v>
                </c:pt>
                <c:pt idx="1575">
                  <c:v>0.42549999999999999</c:v>
                </c:pt>
                <c:pt idx="1576">
                  <c:v>0.4304</c:v>
                </c:pt>
                <c:pt idx="1577">
                  <c:v>0.42980000000000002</c:v>
                </c:pt>
                <c:pt idx="1578">
                  <c:v>0.44579999999999997</c:v>
                </c:pt>
                <c:pt idx="1579">
                  <c:v>0.42809999999999998</c:v>
                </c:pt>
                <c:pt idx="1580">
                  <c:v>0.41810000000000003</c:v>
                </c:pt>
                <c:pt idx="1581">
                  <c:v>0.42730000000000001</c:v>
                </c:pt>
                <c:pt idx="1582">
                  <c:v>0.42749999999999999</c:v>
                </c:pt>
                <c:pt idx="1583">
                  <c:v>0.42109999999999997</c:v>
                </c:pt>
                <c:pt idx="1584">
                  <c:v>0.42809999999999998</c:v>
                </c:pt>
                <c:pt idx="1585">
                  <c:v>0.44240000000000002</c:v>
                </c:pt>
                <c:pt idx="1586">
                  <c:v>0.41889999999999999</c:v>
                </c:pt>
                <c:pt idx="1587">
                  <c:v>0.42970000000000003</c:v>
                </c:pt>
                <c:pt idx="1588">
                  <c:v>0.4304</c:v>
                </c:pt>
                <c:pt idx="1589">
                  <c:v>0.42730000000000001</c:v>
                </c:pt>
                <c:pt idx="1590">
                  <c:v>0.4355</c:v>
                </c:pt>
                <c:pt idx="1591">
                  <c:v>0.42720000000000002</c:v>
                </c:pt>
                <c:pt idx="1592">
                  <c:v>0.4335</c:v>
                </c:pt>
                <c:pt idx="1593">
                  <c:v>0.43099999999999999</c:v>
                </c:pt>
                <c:pt idx="1594">
                  <c:v>0.42449999999999999</c:v>
                </c:pt>
                <c:pt idx="1595">
                  <c:v>0.4148</c:v>
                </c:pt>
                <c:pt idx="1596">
                  <c:v>0.4415</c:v>
                </c:pt>
                <c:pt idx="1597">
                  <c:v>0.43409999999999999</c:v>
                </c:pt>
                <c:pt idx="1598">
                  <c:v>0.42349999999999999</c:v>
                </c:pt>
                <c:pt idx="1599">
                  <c:v>0.43380000000000002</c:v>
                </c:pt>
                <c:pt idx="1600">
                  <c:v>0.40500000000000003</c:v>
                </c:pt>
                <c:pt idx="1601">
                  <c:v>0.43790000000000001</c:v>
                </c:pt>
                <c:pt idx="1602">
                  <c:v>0.43380000000000002</c:v>
                </c:pt>
                <c:pt idx="1603">
                  <c:v>0.43120000000000003</c:v>
                </c:pt>
                <c:pt idx="1604">
                  <c:v>0.42620000000000002</c:v>
                </c:pt>
                <c:pt idx="1605">
                  <c:v>0.42280000000000001</c:v>
                </c:pt>
                <c:pt idx="1606">
                  <c:v>0.42730000000000001</c:v>
                </c:pt>
                <c:pt idx="1607">
                  <c:v>0.43180000000000002</c:v>
                </c:pt>
                <c:pt idx="1608">
                  <c:v>0.41689999999999999</c:v>
                </c:pt>
                <c:pt idx="1609">
                  <c:v>0.4375</c:v>
                </c:pt>
                <c:pt idx="1610">
                  <c:v>0.42249999999999999</c:v>
                </c:pt>
                <c:pt idx="1611">
                  <c:v>0.42520000000000002</c:v>
                </c:pt>
                <c:pt idx="1612">
                  <c:v>0.42970000000000003</c:v>
                </c:pt>
                <c:pt idx="1613">
                  <c:v>0.42570000000000002</c:v>
                </c:pt>
                <c:pt idx="1614">
                  <c:v>0.42749999999999999</c:v>
                </c:pt>
                <c:pt idx="1615">
                  <c:v>0.41830000000000001</c:v>
                </c:pt>
                <c:pt idx="1616">
                  <c:v>0.4259</c:v>
                </c:pt>
                <c:pt idx="1617">
                  <c:v>0.41820000000000002</c:v>
                </c:pt>
                <c:pt idx="1618">
                  <c:v>0.42759999999999998</c:v>
                </c:pt>
                <c:pt idx="1619">
                  <c:v>0.43149999999999999</c:v>
                </c:pt>
                <c:pt idx="1620">
                  <c:v>0.4239</c:v>
                </c:pt>
                <c:pt idx="1621">
                  <c:v>0.41980000000000001</c:v>
                </c:pt>
                <c:pt idx="1622">
                  <c:v>0.41860000000000003</c:v>
                </c:pt>
                <c:pt idx="1623">
                  <c:v>0.42170000000000002</c:v>
                </c:pt>
                <c:pt idx="1624">
                  <c:v>0.41889999999999999</c:v>
                </c:pt>
                <c:pt idx="1625">
                  <c:v>0.43359999999999999</c:v>
                </c:pt>
                <c:pt idx="1626">
                  <c:v>0.44479999999999997</c:v>
                </c:pt>
                <c:pt idx="1627">
                  <c:v>0.435</c:v>
                </c:pt>
                <c:pt idx="1628">
                  <c:v>0.43080000000000002</c:v>
                </c:pt>
                <c:pt idx="1629">
                  <c:v>0.4425</c:v>
                </c:pt>
                <c:pt idx="1630">
                  <c:v>0.42020000000000002</c:v>
                </c:pt>
                <c:pt idx="1631">
                  <c:v>0.42380000000000001</c:v>
                </c:pt>
                <c:pt idx="1632">
                  <c:v>0.42270000000000002</c:v>
                </c:pt>
                <c:pt idx="1633">
                  <c:v>0.43540000000000001</c:v>
                </c:pt>
                <c:pt idx="1634">
                  <c:v>0.4526</c:v>
                </c:pt>
                <c:pt idx="1635">
                  <c:v>0.43880000000000002</c:v>
                </c:pt>
                <c:pt idx="1636">
                  <c:v>0.41620000000000001</c:v>
                </c:pt>
                <c:pt idx="1637">
                  <c:v>0.43109999999999998</c:v>
                </c:pt>
                <c:pt idx="1638">
                  <c:v>0.43169999999999997</c:v>
                </c:pt>
                <c:pt idx="1639">
                  <c:v>0.40770000000000001</c:v>
                </c:pt>
                <c:pt idx="1640">
                  <c:v>0.41260000000000002</c:v>
                </c:pt>
                <c:pt idx="1641">
                  <c:v>0.44450000000000001</c:v>
                </c:pt>
                <c:pt idx="1642">
                  <c:v>0.42880000000000001</c:v>
                </c:pt>
                <c:pt idx="1643">
                  <c:v>0.4204</c:v>
                </c:pt>
                <c:pt idx="1644">
                  <c:v>0.42009999999999997</c:v>
                </c:pt>
                <c:pt idx="1645">
                  <c:v>0.43359999999999999</c:v>
                </c:pt>
                <c:pt idx="1646">
                  <c:v>0.4345</c:v>
                </c:pt>
                <c:pt idx="1647">
                  <c:v>0.43790000000000001</c:v>
                </c:pt>
                <c:pt idx="1648">
                  <c:v>0.42209999999999998</c:v>
                </c:pt>
                <c:pt idx="1649">
                  <c:v>0.43780000000000002</c:v>
                </c:pt>
                <c:pt idx="1650">
                  <c:v>0.442</c:v>
                </c:pt>
                <c:pt idx="1651">
                  <c:v>0.42180000000000001</c:v>
                </c:pt>
                <c:pt idx="1652">
                  <c:v>0.43659999999999999</c:v>
                </c:pt>
                <c:pt idx="1653">
                  <c:v>0.43580000000000002</c:v>
                </c:pt>
                <c:pt idx="1654">
                  <c:v>0.44350000000000001</c:v>
                </c:pt>
                <c:pt idx="1655">
                  <c:v>0.42530000000000001</c:v>
                </c:pt>
                <c:pt idx="1656">
                  <c:v>0.42270000000000002</c:v>
                </c:pt>
                <c:pt idx="1657">
                  <c:v>0.4098</c:v>
                </c:pt>
                <c:pt idx="1658">
                  <c:v>0.42359999999999998</c:v>
                </c:pt>
                <c:pt idx="1659">
                  <c:v>0.42420000000000002</c:v>
                </c:pt>
                <c:pt idx="1660">
                  <c:v>0.42330000000000001</c:v>
                </c:pt>
                <c:pt idx="1661">
                  <c:v>0.42980000000000002</c:v>
                </c:pt>
                <c:pt idx="1662">
                  <c:v>0.41170000000000001</c:v>
                </c:pt>
                <c:pt idx="1663">
                  <c:v>0.4385</c:v>
                </c:pt>
                <c:pt idx="1664">
                  <c:v>0.41339999999999999</c:v>
                </c:pt>
                <c:pt idx="1665">
                  <c:v>0.42620000000000002</c:v>
                </c:pt>
                <c:pt idx="1666">
                  <c:v>0.42120000000000002</c:v>
                </c:pt>
                <c:pt idx="1667">
                  <c:v>0.42659999999999998</c:v>
                </c:pt>
                <c:pt idx="1668">
                  <c:v>0.41210000000000002</c:v>
                </c:pt>
                <c:pt idx="1669">
                  <c:v>0.42359999999999998</c:v>
                </c:pt>
                <c:pt idx="1670">
                  <c:v>0.42859999999999998</c:v>
                </c:pt>
                <c:pt idx="1671">
                  <c:v>0.4405</c:v>
                </c:pt>
                <c:pt idx="1672">
                  <c:v>0.41930000000000001</c:v>
                </c:pt>
                <c:pt idx="1673">
                  <c:v>0.41860000000000003</c:v>
                </c:pt>
                <c:pt idx="1674">
                  <c:v>0.42470000000000002</c:v>
                </c:pt>
                <c:pt idx="1675">
                  <c:v>0.41389999999999999</c:v>
                </c:pt>
                <c:pt idx="1676">
                  <c:v>0.43859999999999999</c:v>
                </c:pt>
                <c:pt idx="1677">
                  <c:v>0.42109999999999997</c:v>
                </c:pt>
                <c:pt idx="1678">
                  <c:v>0.42520000000000002</c:v>
                </c:pt>
                <c:pt idx="1679">
                  <c:v>0.42109999999999997</c:v>
                </c:pt>
                <c:pt idx="1680">
                  <c:v>0.43109999999999998</c:v>
                </c:pt>
                <c:pt idx="1681">
                  <c:v>0.44030000000000002</c:v>
                </c:pt>
                <c:pt idx="1682">
                  <c:v>0.41770000000000002</c:v>
                </c:pt>
                <c:pt idx="1683">
                  <c:v>0.42630000000000001</c:v>
                </c:pt>
                <c:pt idx="1684">
                  <c:v>0.43469999999999998</c:v>
                </c:pt>
                <c:pt idx="1685">
                  <c:v>0.44109999999999999</c:v>
                </c:pt>
                <c:pt idx="1686">
                  <c:v>0.438</c:v>
                </c:pt>
                <c:pt idx="1687">
                  <c:v>0.43530000000000002</c:v>
                </c:pt>
                <c:pt idx="1688">
                  <c:v>0.43030000000000002</c:v>
                </c:pt>
                <c:pt idx="1689">
                  <c:v>0.44219999999999998</c:v>
                </c:pt>
                <c:pt idx="1690">
                  <c:v>0.432</c:v>
                </c:pt>
                <c:pt idx="1691">
                  <c:v>0.43319999999999997</c:v>
                </c:pt>
                <c:pt idx="1692">
                  <c:v>0.41370000000000001</c:v>
                </c:pt>
                <c:pt idx="1693">
                  <c:v>0.42580000000000001</c:v>
                </c:pt>
                <c:pt idx="1694">
                  <c:v>0.4239</c:v>
                </c:pt>
                <c:pt idx="1695">
                  <c:v>0.43780000000000002</c:v>
                </c:pt>
                <c:pt idx="1696">
                  <c:v>0.43590000000000001</c:v>
                </c:pt>
                <c:pt idx="1697">
                  <c:v>0.43269999999999997</c:v>
                </c:pt>
                <c:pt idx="1698">
                  <c:v>0.43659999999999999</c:v>
                </c:pt>
                <c:pt idx="1699">
                  <c:v>0.43640000000000001</c:v>
                </c:pt>
                <c:pt idx="1700">
                  <c:v>0.43840000000000001</c:v>
                </c:pt>
                <c:pt idx="1701">
                  <c:v>0.42359999999999998</c:v>
                </c:pt>
                <c:pt idx="1702">
                  <c:v>0.4395</c:v>
                </c:pt>
                <c:pt idx="1703">
                  <c:v>0.42630000000000001</c:v>
                </c:pt>
                <c:pt idx="1704">
                  <c:v>0.42759999999999998</c:v>
                </c:pt>
                <c:pt idx="1705">
                  <c:v>0.4294</c:v>
                </c:pt>
                <c:pt idx="1706">
                  <c:v>0.43</c:v>
                </c:pt>
                <c:pt idx="1707">
                  <c:v>0.4355</c:v>
                </c:pt>
                <c:pt idx="1708">
                  <c:v>0.44140000000000001</c:v>
                </c:pt>
                <c:pt idx="1709">
                  <c:v>0.42620000000000002</c:v>
                </c:pt>
                <c:pt idx="1710">
                  <c:v>0.43169999999999997</c:v>
                </c:pt>
                <c:pt idx="1711">
                  <c:v>0.42930000000000001</c:v>
                </c:pt>
                <c:pt idx="1712">
                  <c:v>0.44230000000000003</c:v>
                </c:pt>
                <c:pt idx="1713">
                  <c:v>0.4073</c:v>
                </c:pt>
                <c:pt idx="1714">
                  <c:v>0.436</c:v>
                </c:pt>
                <c:pt idx="1715">
                  <c:v>0.41930000000000001</c:v>
                </c:pt>
                <c:pt idx="1716">
                  <c:v>0.436</c:v>
                </c:pt>
                <c:pt idx="1717">
                  <c:v>0.43259999999999998</c:v>
                </c:pt>
                <c:pt idx="1718">
                  <c:v>0.43509999999999999</c:v>
                </c:pt>
                <c:pt idx="1719">
                  <c:v>0.42459999999999998</c:v>
                </c:pt>
                <c:pt idx="1720">
                  <c:v>0.42730000000000001</c:v>
                </c:pt>
                <c:pt idx="1721">
                  <c:v>0.4456</c:v>
                </c:pt>
                <c:pt idx="1722">
                  <c:v>0.43090000000000001</c:v>
                </c:pt>
                <c:pt idx="1723">
                  <c:v>0.43269999999999997</c:v>
                </c:pt>
                <c:pt idx="1724">
                  <c:v>0.43719999999999998</c:v>
                </c:pt>
                <c:pt idx="1725">
                  <c:v>0.43180000000000002</c:v>
                </c:pt>
                <c:pt idx="1726">
                  <c:v>0.41860000000000003</c:v>
                </c:pt>
                <c:pt idx="1727">
                  <c:v>0.40989999999999999</c:v>
                </c:pt>
                <c:pt idx="1728">
                  <c:v>0.41820000000000002</c:v>
                </c:pt>
                <c:pt idx="1729">
                  <c:v>0.41439999999999999</c:v>
                </c:pt>
                <c:pt idx="1730">
                  <c:v>0.4289</c:v>
                </c:pt>
                <c:pt idx="1731">
                  <c:v>0.41249999999999998</c:v>
                </c:pt>
                <c:pt idx="1732">
                  <c:v>0.44409999999999999</c:v>
                </c:pt>
                <c:pt idx="1733">
                  <c:v>0.42609999999999998</c:v>
                </c:pt>
                <c:pt idx="1734">
                  <c:v>0.42599999999999999</c:v>
                </c:pt>
                <c:pt idx="1735">
                  <c:v>0.40450000000000003</c:v>
                </c:pt>
                <c:pt idx="1736">
                  <c:v>0.43230000000000002</c:v>
                </c:pt>
                <c:pt idx="1737">
                  <c:v>0.42249999999999999</c:v>
                </c:pt>
                <c:pt idx="1738">
                  <c:v>0.43490000000000001</c:v>
                </c:pt>
                <c:pt idx="1739">
                  <c:v>0.43619999999999998</c:v>
                </c:pt>
                <c:pt idx="1740">
                  <c:v>0.42620000000000002</c:v>
                </c:pt>
                <c:pt idx="1741">
                  <c:v>0.42430000000000001</c:v>
                </c:pt>
                <c:pt idx="1742">
                  <c:v>0.43369999999999997</c:v>
                </c:pt>
                <c:pt idx="1743">
                  <c:v>0.44429999999999997</c:v>
                </c:pt>
                <c:pt idx="1744">
                  <c:v>0.42030000000000001</c:v>
                </c:pt>
                <c:pt idx="1745">
                  <c:v>0.42099999999999999</c:v>
                </c:pt>
                <c:pt idx="1746">
                  <c:v>0.42949999999999999</c:v>
                </c:pt>
                <c:pt idx="1747">
                  <c:v>0.42549999999999999</c:v>
                </c:pt>
                <c:pt idx="1748">
                  <c:v>0.40949999999999998</c:v>
                </c:pt>
                <c:pt idx="1749">
                  <c:v>0.42809999999999998</c:v>
                </c:pt>
                <c:pt idx="1750">
                  <c:v>0.43209999999999998</c:v>
                </c:pt>
                <c:pt idx="1751">
                  <c:v>0.44579999999999997</c:v>
                </c:pt>
                <c:pt idx="1752">
                  <c:v>0.42099999999999999</c:v>
                </c:pt>
                <c:pt idx="1753">
                  <c:v>0.4355</c:v>
                </c:pt>
                <c:pt idx="1754">
                  <c:v>0.43940000000000001</c:v>
                </c:pt>
                <c:pt idx="1755">
                  <c:v>0.4405</c:v>
                </c:pt>
                <c:pt idx="1756">
                  <c:v>0.4244</c:v>
                </c:pt>
                <c:pt idx="1757">
                  <c:v>0.42699999999999999</c:v>
                </c:pt>
                <c:pt idx="1758">
                  <c:v>0.41610000000000003</c:v>
                </c:pt>
                <c:pt idx="1759">
                  <c:v>0.41889999999999999</c:v>
                </c:pt>
                <c:pt idx="1760">
                  <c:v>0.43840000000000001</c:v>
                </c:pt>
                <c:pt idx="1761">
                  <c:v>0.43109999999999998</c:v>
                </c:pt>
                <c:pt idx="1762">
                  <c:v>0.43159999999999998</c:v>
                </c:pt>
                <c:pt idx="1763">
                  <c:v>0.41339999999999999</c:v>
                </c:pt>
                <c:pt idx="1764">
                  <c:v>0.41549999999999998</c:v>
                </c:pt>
                <c:pt idx="1765">
                  <c:v>0.42720000000000002</c:v>
                </c:pt>
                <c:pt idx="1766">
                  <c:v>0.42480000000000001</c:v>
                </c:pt>
                <c:pt idx="1767">
                  <c:v>0.41389999999999999</c:v>
                </c:pt>
                <c:pt idx="1768">
                  <c:v>0.42559999999999998</c:v>
                </c:pt>
                <c:pt idx="1769">
                  <c:v>0.43049999999999999</c:v>
                </c:pt>
                <c:pt idx="1770">
                  <c:v>0.42980000000000002</c:v>
                </c:pt>
                <c:pt idx="1771">
                  <c:v>0.42399999999999999</c:v>
                </c:pt>
                <c:pt idx="1772">
                  <c:v>0.42749999999999999</c:v>
                </c:pt>
                <c:pt idx="1773">
                  <c:v>0.41649999999999998</c:v>
                </c:pt>
                <c:pt idx="1774">
                  <c:v>0.44190000000000002</c:v>
                </c:pt>
                <c:pt idx="1775">
                  <c:v>0.42799999999999999</c:v>
                </c:pt>
                <c:pt idx="1776">
                  <c:v>0.4178</c:v>
                </c:pt>
                <c:pt idx="1777">
                  <c:v>0.4219</c:v>
                </c:pt>
                <c:pt idx="1778">
                  <c:v>0.44030000000000002</c:v>
                </c:pt>
                <c:pt idx="1779">
                  <c:v>0.40450000000000003</c:v>
                </c:pt>
                <c:pt idx="1780">
                  <c:v>0.41289999999999999</c:v>
                </c:pt>
                <c:pt idx="1781">
                  <c:v>0.42780000000000001</c:v>
                </c:pt>
                <c:pt idx="1782">
                  <c:v>0.43859999999999999</c:v>
                </c:pt>
                <c:pt idx="1783">
                  <c:v>0.4274</c:v>
                </c:pt>
                <c:pt idx="1784">
                  <c:v>0.434</c:v>
                </c:pt>
                <c:pt idx="1785">
                  <c:v>0.43459999999999999</c:v>
                </c:pt>
                <c:pt idx="1786">
                  <c:v>0.44569999999999999</c:v>
                </c:pt>
                <c:pt idx="1787">
                  <c:v>0.42380000000000001</c:v>
                </c:pt>
                <c:pt idx="1788">
                  <c:v>0.43440000000000001</c:v>
                </c:pt>
                <c:pt idx="1789">
                  <c:v>0.43319999999999997</c:v>
                </c:pt>
                <c:pt idx="1790">
                  <c:v>0.44190000000000002</c:v>
                </c:pt>
                <c:pt idx="1791">
                  <c:v>0.42080000000000001</c:v>
                </c:pt>
                <c:pt idx="1792">
                  <c:v>0.43669999999999998</c:v>
                </c:pt>
                <c:pt idx="1793">
                  <c:v>0.41970000000000002</c:v>
                </c:pt>
                <c:pt idx="1794">
                  <c:v>0.44419999999999998</c:v>
                </c:pt>
                <c:pt idx="1795">
                  <c:v>0.43459999999999999</c:v>
                </c:pt>
                <c:pt idx="1796">
                  <c:v>0.4204</c:v>
                </c:pt>
                <c:pt idx="1797">
                  <c:v>0.42970000000000003</c:v>
                </c:pt>
                <c:pt idx="1798">
                  <c:v>0.42909999999999998</c:v>
                </c:pt>
                <c:pt idx="1799">
                  <c:v>0.44359999999999999</c:v>
                </c:pt>
                <c:pt idx="1800">
                  <c:v>0.42899999999999999</c:v>
                </c:pt>
                <c:pt idx="1801">
                  <c:v>0.43140000000000001</c:v>
                </c:pt>
                <c:pt idx="1802">
                  <c:v>0.42280000000000001</c:v>
                </c:pt>
                <c:pt idx="1803">
                  <c:v>0.44219999999999998</c:v>
                </c:pt>
                <c:pt idx="1804">
                  <c:v>0.3967</c:v>
                </c:pt>
                <c:pt idx="1805">
                  <c:v>0.43130000000000002</c:v>
                </c:pt>
                <c:pt idx="1806">
                  <c:v>0.42030000000000001</c:v>
                </c:pt>
                <c:pt idx="1807">
                  <c:v>0.4204</c:v>
                </c:pt>
                <c:pt idx="1808">
                  <c:v>0.41710000000000003</c:v>
                </c:pt>
                <c:pt idx="1809">
                  <c:v>0.43430000000000002</c:v>
                </c:pt>
                <c:pt idx="1810">
                  <c:v>0.41670000000000001</c:v>
                </c:pt>
                <c:pt idx="1811">
                  <c:v>0.42680000000000001</c:v>
                </c:pt>
                <c:pt idx="1812">
                  <c:v>0.43109999999999998</c:v>
                </c:pt>
                <c:pt idx="1813">
                  <c:v>0.43619999999999998</c:v>
                </c:pt>
                <c:pt idx="1814">
                  <c:v>0.42430000000000001</c:v>
                </c:pt>
                <c:pt idx="1815">
                  <c:v>0.42030000000000001</c:v>
                </c:pt>
                <c:pt idx="1816">
                  <c:v>0.43090000000000001</c:v>
                </c:pt>
                <c:pt idx="1817">
                  <c:v>0.42949999999999999</c:v>
                </c:pt>
                <c:pt idx="1818">
                  <c:v>0.42370000000000002</c:v>
                </c:pt>
                <c:pt idx="1819">
                  <c:v>0.42530000000000001</c:v>
                </c:pt>
                <c:pt idx="1820">
                  <c:v>0.42380000000000001</c:v>
                </c:pt>
                <c:pt idx="1821">
                  <c:v>0.41339999999999999</c:v>
                </c:pt>
                <c:pt idx="1822">
                  <c:v>0.43159999999999998</c:v>
                </c:pt>
                <c:pt idx="1823">
                  <c:v>0.42430000000000001</c:v>
                </c:pt>
                <c:pt idx="1824">
                  <c:v>0.41439999999999999</c:v>
                </c:pt>
                <c:pt idx="1825">
                  <c:v>0.41439999999999999</c:v>
                </c:pt>
                <c:pt idx="1826">
                  <c:v>0.43830000000000002</c:v>
                </c:pt>
                <c:pt idx="1827">
                  <c:v>0.43640000000000001</c:v>
                </c:pt>
                <c:pt idx="1828">
                  <c:v>0.43880000000000002</c:v>
                </c:pt>
                <c:pt idx="1829">
                  <c:v>0.42459999999999998</c:v>
                </c:pt>
                <c:pt idx="1830">
                  <c:v>0.42749999999999999</c:v>
                </c:pt>
                <c:pt idx="1831">
                  <c:v>0.41610000000000003</c:v>
                </c:pt>
                <c:pt idx="1832">
                  <c:v>0.4194</c:v>
                </c:pt>
                <c:pt idx="1833">
                  <c:v>0.41620000000000001</c:v>
                </c:pt>
                <c:pt idx="1834">
                  <c:v>0.42430000000000001</c:v>
                </c:pt>
                <c:pt idx="1835">
                  <c:v>0.42030000000000001</c:v>
                </c:pt>
                <c:pt idx="1836">
                  <c:v>0.42020000000000002</c:v>
                </c:pt>
                <c:pt idx="1837">
                  <c:v>0.45290000000000002</c:v>
                </c:pt>
                <c:pt idx="1838">
                  <c:v>0.43030000000000002</c:v>
                </c:pt>
                <c:pt idx="1839">
                  <c:v>0.44969999999999999</c:v>
                </c:pt>
                <c:pt idx="1840">
                  <c:v>0.42109999999999997</c:v>
                </c:pt>
                <c:pt idx="1841">
                  <c:v>0.43919999999999998</c:v>
                </c:pt>
                <c:pt idx="1842">
                  <c:v>0.43130000000000002</c:v>
                </c:pt>
                <c:pt idx="1843">
                  <c:v>0.39240000000000003</c:v>
                </c:pt>
                <c:pt idx="1844">
                  <c:v>0.43269999999999997</c:v>
                </c:pt>
                <c:pt idx="1845">
                  <c:v>0.42970000000000003</c:v>
                </c:pt>
                <c:pt idx="1846">
                  <c:v>0.43159999999999998</c:v>
                </c:pt>
                <c:pt idx="1847">
                  <c:v>0.43259999999999998</c:v>
                </c:pt>
                <c:pt idx="1848">
                  <c:v>0.42470000000000002</c:v>
                </c:pt>
                <c:pt idx="1849">
                  <c:v>0.42070000000000002</c:v>
                </c:pt>
                <c:pt idx="1850">
                  <c:v>0.41439999999999999</c:v>
                </c:pt>
                <c:pt idx="1851">
                  <c:v>0.41549999999999998</c:v>
                </c:pt>
                <c:pt idx="1852">
                  <c:v>0.42899999999999999</c:v>
                </c:pt>
                <c:pt idx="1853">
                  <c:v>0.42249999999999999</c:v>
                </c:pt>
                <c:pt idx="1854">
                  <c:v>0.42299999999999999</c:v>
                </c:pt>
                <c:pt idx="1855">
                  <c:v>0.41610000000000003</c:v>
                </c:pt>
                <c:pt idx="1856">
                  <c:v>0.43059999999999998</c:v>
                </c:pt>
                <c:pt idx="1857">
                  <c:v>0.41789999999999999</c:v>
                </c:pt>
                <c:pt idx="1858">
                  <c:v>0.42980000000000002</c:v>
                </c:pt>
                <c:pt idx="1859">
                  <c:v>0.42580000000000001</c:v>
                </c:pt>
                <c:pt idx="1860">
                  <c:v>0.42499999999999999</c:v>
                </c:pt>
                <c:pt idx="1861">
                  <c:v>0.43109999999999998</c:v>
                </c:pt>
                <c:pt idx="1862">
                  <c:v>0.42180000000000001</c:v>
                </c:pt>
                <c:pt idx="1863">
                  <c:v>0.43120000000000003</c:v>
                </c:pt>
                <c:pt idx="1864">
                  <c:v>0.436</c:v>
                </c:pt>
                <c:pt idx="1865">
                  <c:v>0.42370000000000002</c:v>
                </c:pt>
                <c:pt idx="1866">
                  <c:v>0.41739999999999999</c:v>
                </c:pt>
                <c:pt idx="1867">
                  <c:v>0.43630000000000002</c:v>
                </c:pt>
                <c:pt idx="1868">
                  <c:v>0.42480000000000001</c:v>
                </c:pt>
                <c:pt idx="1869">
                  <c:v>0.41949999999999998</c:v>
                </c:pt>
                <c:pt idx="1870">
                  <c:v>0.4234</c:v>
                </c:pt>
                <c:pt idx="1871">
                  <c:v>0.42620000000000002</c:v>
                </c:pt>
                <c:pt idx="1872">
                  <c:v>0.40160000000000001</c:v>
                </c:pt>
                <c:pt idx="1873">
                  <c:v>0.43130000000000002</c:v>
                </c:pt>
                <c:pt idx="1874">
                  <c:v>0.39839999999999998</c:v>
                </c:pt>
                <c:pt idx="1875">
                  <c:v>0.4325</c:v>
                </c:pt>
                <c:pt idx="1876">
                  <c:v>0.42220000000000002</c:v>
                </c:pt>
                <c:pt idx="1877">
                  <c:v>0.4294</c:v>
                </c:pt>
                <c:pt idx="1878">
                  <c:v>0.43980000000000002</c:v>
                </c:pt>
                <c:pt idx="1879">
                  <c:v>0.438</c:v>
                </c:pt>
                <c:pt idx="1880">
                  <c:v>0.43909999999999999</c:v>
                </c:pt>
                <c:pt idx="1881">
                  <c:v>0.43159999999999998</c:v>
                </c:pt>
                <c:pt idx="1882">
                  <c:v>0.43020000000000003</c:v>
                </c:pt>
                <c:pt idx="1883">
                  <c:v>0.41270000000000001</c:v>
                </c:pt>
                <c:pt idx="1884">
                  <c:v>0.43630000000000002</c:v>
                </c:pt>
                <c:pt idx="1885">
                  <c:v>0.43130000000000002</c:v>
                </c:pt>
                <c:pt idx="1886">
                  <c:v>0.436</c:v>
                </c:pt>
                <c:pt idx="1887">
                  <c:v>0.40960000000000002</c:v>
                </c:pt>
                <c:pt idx="1888">
                  <c:v>0.4173</c:v>
                </c:pt>
                <c:pt idx="1889">
                  <c:v>0.41920000000000002</c:v>
                </c:pt>
                <c:pt idx="1890">
                  <c:v>0.42170000000000002</c:v>
                </c:pt>
                <c:pt idx="1891">
                  <c:v>0.42270000000000002</c:v>
                </c:pt>
                <c:pt idx="1892">
                  <c:v>0.42020000000000002</c:v>
                </c:pt>
                <c:pt idx="1893">
                  <c:v>0.4108</c:v>
                </c:pt>
                <c:pt idx="1894">
                  <c:v>0.43209999999999998</c:v>
                </c:pt>
                <c:pt idx="1895">
                  <c:v>0.43359999999999999</c:v>
                </c:pt>
                <c:pt idx="1896">
                  <c:v>0.41699999999999998</c:v>
                </c:pt>
                <c:pt idx="1897">
                  <c:v>0.43180000000000002</c:v>
                </c:pt>
                <c:pt idx="1898">
                  <c:v>0.43319999999999997</c:v>
                </c:pt>
                <c:pt idx="1899">
                  <c:v>0.42159999999999997</c:v>
                </c:pt>
                <c:pt idx="1900">
                  <c:v>0.42659999999999998</c:v>
                </c:pt>
                <c:pt idx="1901">
                  <c:v>0.43880000000000002</c:v>
                </c:pt>
                <c:pt idx="1902">
                  <c:v>0.42130000000000001</c:v>
                </c:pt>
                <c:pt idx="1903">
                  <c:v>0.44290000000000002</c:v>
                </c:pt>
                <c:pt idx="1904">
                  <c:v>0.40760000000000002</c:v>
                </c:pt>
                <c:pt idx="1905">
                  <c:v>0.4355</c:v>
                </c:pt>
                <c:pt idx="1906">
                  <c:v>0.43109999999999998</c:v>
                </c:pt>
                <c:pt idx="1907">
                  <c:v>0.43880000000000002</c:v>
                </c:pt>
                <c:pt idx="1908">
                  <c:v>0.42170000000000002</c:v>
                </c:pt>
                <c:pt idx="1909">
                  <c:v>0.43740000000000001</c:v>
                </c:pt>
                <c:pt idx="1910">
                  <c:v>0.42070000000000002</c:v>
                </c:pt>
                <c:pt idx="1911">
                  <c:v>0.42899999999999999</c:v>
                </c:pt>
                <c:pt idx="1912">
                  <c:v>0.43109999999999998</c:v>
                </c:pt>
                <c:pt idx="1913">
                  <c:v>0.4325</c:v>
                </c:pt>
                <c:pt idx="1914">
                  <c:v>0.4325</c:v>
                </c:pt>
                <c:pt idx="1915">
                  <c:v>0.44169999999999998</c:v>
                </c:pt>
                <c:pt idx="1916">
                  <c:v>0.44429999999999997</c:v>
                </c:pt>
                <c:pt idx="1917">
                  <c:v>0.4249</c:v>
                </c:pt>
                <c:pt idx="1918">
                  <c:v>0.41339999999999999</c:v>
                </c:pt>
                <c:pt idx="1919">
                  <c:v>0.4325</c:v>
                </c:pt>
                <c:pt idx="1920">
                  <c:v>0.40670000000000001</c:v>
                </c:pt>
                <c:pt idx="1921">
                  <c:v>0.41160000000000002</c:v>
                </c:pt>
                <c:pt idx="1922">
                  <c:v>0.41880000000000001</c:v>
                </c:pt>
                <c:pt idx="1923">
                  <c:v>0.4365</c:v>
                </c:pt>
                <c:pt idx="1924">
                  <c:v>0.41870000000000002</c:v>
                </c:pt>
                <c:pt idx="1925">
                  <c:v>0.41439999999999999</c:v>
                </c:pt>
                <c:pt idx="1926">
                  <c:v>0.43109999999999998</c:v>
                </c:pt>
                <c:pt idx="1927">
                  <c:v>0.44819999999999999</c:v>
                </c:pt>
                <c:pt idx="1928">
                  <c:v>0.42380000000000001</c:v>
                </c:pt>
                <c:pt idx="1929">
                  <c:v>0.43719999999999998</c:v>
                </c:pt>
                <c:pt idx="1930">
                  <c:v>0.4219</c:v>
                </c:pt>
                <c:pt idx="1931">
                  <c:v>0.43070000000000003</c:v>
                </c:pt>
                <c:pt idx="1932">
                  <c:v>0.42830000000000001</c:v>
                </c:pt>
                <c:pt idx="1933">
                  <c:v>0.41930000000000001</c:v>
                </c:pt>
                <c:pt idx="1934">
                  <c:v>0.4284</c:v>
                </c:pt>
                <c:pt idx="1935">
                  <c:v>0.42230000000000001</c:v>
                </c:pt>
                <c:pt idx="1936">
                  <c:v>0.42530000000000001</c:v>
                </c:pt>
                <c:pt idx="1937">
                  <c:v>0.41710000000000003</c:v>
                </c:pt>
                <c:pt idx="1938">
                  <c:v>0.41560000000000002</c:v>
                </c:pt>
                <c:pt idx="1939">
                  <c:v>0.42449999999999999</c:v>
                </c:pt>
                <c:pt idx="1940">
                  <c:v>0.42670000000000002</c:v>
                </c:pt>
                <c:pt idx="1941">
                  <c:v>0.4168</c:v>
                </c:pt>
                <c:pt idx="1942">
                  <c:v>0.41699999999999998</c:v>
                </c:pt>
                <c:pt idx="1943">
                  <c:v>0.42220000000000002</c:v>
                </c:pt>
                <c:pt idx="1944">
                  <c:v>0.436</c:v>
                </c:pt>
                <c:pt idx="1945">
                  <c:v>0.42309999999999998</c:v>
                </c:pt>
                <c:pt idx="1946">
                  <c:v>0.41870000000000002</c:v>
                </c:pt>
                <c:pt idx="1947">
                  <c:v>0.43049999999999999</c:v>
                </c:pt>
                <c:pt idx="1948">
                  <c:v>0.42270000000000002</c:v>
                </c:pt>
                <c:pt idx="1949">
                  <c:v>0.4264</c:v>
                </c:pt>
                <c:pt idx="1950">
                  <c:v>0.41560000000000002</c:v>
                </c:pt>
                <c:pt idx="1951">
                  <c:v>0.41710000000000003</c:v>
                </c:pt>
                <c:pt idx="1952">
                  <c:v>0.42730000000000001</c:v>
                </c:pt>
                <c:pt idx="1953">
                  <c:v>0.41099999999999998</c:v>
                </c:pt>
                <c:pt idx="1954">
                  <c:v>0.43149999999999999</c:v>
                </c:pt>
                <c:pt idx="1955">
                  <c:v>0.44190000000000002</c:v>
                </c:pt>
                <c:pt idx="1956">
                  <c:v>0.41370000000000001</c:v>
                </c:pt>
                <c:pt idx="1957">
                  <c:v>0.43540000000000001</c:v>
                </c:pt>
                <c:pt idx="1958">
                  <c:v>0.43690000000000001</c:v>
                </c:pt>
                <c:pt idx="1959">
                  <c:v>0.43380000000000002</c:v>
                </c:pt>
                <c:pt idx="1960">
                  <c:v>0.42659999999999998</c:v>
                </c:pt>
                <c:pt idx="1961">
                  <c:v>0.43049999999999999</c:v>
                </c:pt>
                <c:pt idx="1962">
                  <c:v>0.4355</c:v>
                </c:pt>
                <c:pt idx="1963">
                  <c:v>0.4113</c:v>
                </c:pt>
                <c:pt idx="1964">
                  <c:v>0.42649999999999999</c:v>
                </c:pt>
                <c:pt idx="1965">
                  <c:v>0.42059999999999997</c:v>
                </c:pt>
                <c:pt idx="1966">
                  <c:v>0.42009999999999997</c:v>
                </c:pt>
                <c:pt idx="1967">
                  <c:v>0.42159999999999997</c:v>
                </c:pt>
                <c:pt idx="1968">
                  <c:v>0.41849999999999998</c:v>
                </c:pt>
                <c:pt idx="1969">
                  <c:v>0.43009999999999998</c:v>
                </c:pt>
                <c:pt idx="1970">
                  <c:v>0.41799999999999998</c:v>
                </c:pt>
                <c:pt idx="1971">
                  <c:v>0.4289</c:v>
                </c:pt>
                <c:pt idx="1972">
                  <c:v>0.44409999999999999</c:v>
                </c:pt>
                <c:pt idx="1973">
                  <c:v>0.4143</c:v>
                </c:pt>
                <c:pt idx="1974">
                  <c:v>0.43219999999999997</c:v>
                </c:pt>
                <c:pt idx="1975">
                  <c:v>0.43219999999999997</c:v>
                </c:pt>
                <c:pt idx="1976">
                  <c:v>0.43959999999999999</c:v>
                </c:pt>
                <c:pt idx="1977">
                  <c:v>0.43409999999999999</c:v>
                </c:pt>
                <c:pt idx="1978">
                  <c:v>0.42170000000000002</c:v>
                </c:pt>
                <c:pt idx="1979">
                  <c:v>0.42330000000000001</c:v>
                </c:pt>
                <c:pt idx="1980">
                  <c:v>0.43530000000000002</c:v>
                </c:pt>
                <c:pt idx="1981">
                  <c:v>0.4103</c:v>
                </c:pt>
                <c:pt idx="1982">
                  <c:v>0.41399999999999998</c:v>
                </c:pt>
                <c:pt idx="1983">
                  <c:v>0.43980000000000002</c:v>
                </c:pt>
                <c:pt idx="1984">
                  <c:v>0.42809999999999998</c:v>
                </c:pt>
                <c:pt idx="1985">
                  <c:v>0.42599999999999999</c:v>
                </c:pt>
                <c:pt idx="1986">
                  <c:v>0.42659999999999998</c:v>
                </c:pt>
                <c:pt idx="1987">
                  <c:v>0.43459999999999999</c:v>
                </c:pt>
                <c:pt idx="1988">
                  <c:v>0.4269</c:v>
                </c:pt>
                <c:pt idx="1989">
                  <c:v>0.41889999999999999</c:v>
                </c:pt>
                <c:pt idx="1990">
                  <c:v>0.4244</c:v>
                </c:pt>
                <c:pt idx="1991">
                  <c:v>0.42430000000000001</c:v>
                </c:pt>
                <c:pt idx="1992">
                  <c:v>0.41860000000000003</c:v>
                </c:pt>
                <c:pt idx="1993">
                  <c:v>0.44419999999999998</c:v>
                </c:pt>
                <c:pt idx="1994">
                  <c:v>0.4118</c:v>
                </c:pt>
                <c:pt idx="1995">
                  <c:v>0.4244</c:v>
                </c:pt>
                <c:pt idx="1996">
                  <c:v>0.43259999999999998</c:v>
                </c:pt>
                <c:pt idx="1997">
                  <c:v>0.432</c:v>
                </c:pt>
                <c:pt idx="1998">
                  <c:v>0.41589999999999999</c:v>
                </c:pt>
                <c:pt idx="1999">
                  <c:v>0.42120000000000002</c:v>
                </c:pt>
                <c:pt idx="2000">
                  <c:v>0.43159999999999998</c:v>
                </c:pt>
              </c:numCache>
            </c:numRef>
          </c:yVal>
          <c:smooth val="0"/>
          <c:extLst>
            <c:ext xmlns:c16="http://schemas.microsoft.com/office/drawing/2014/chart" uri="{C3380CC4-5D6E-409C-BE32-E72D297353CC}">
              <c16:uniqueId val="{00000000-2857-407E-A985-750C5F2C61A3}"/>
            </c:ext>
          </c:extLst>
        </c:ser>
        <c:ser>
          <c:idx val="1"/>
          <c:order val="1"/>
          <c:tx>
            <c:v>Responsives</c:v>
          </c:tx>
          <c:spPr>
            <a:ln w="19050" cap="rnd">
              <a:noFill/>
              <a:round/>
            </a:ln>
            <a:effectLst/>
          </c:spPr>
          <c:marker>
            <c:symbol val="circle"/>
            <c:size val="5"/>
            <c:spPr>
              <a:solidFill>
                <a:schemeClr val="accent2"/>
              </a:solidFill>
              <a:ln w="9525">
                <a:solidFill>
                  <a:schemeClr val="accent2"/>
                </a:solidFill>
              </a:ln>
              <a:effectLst/>
            </c:spPr>
          </c:marker>
          <c:xVal>
            <c:numRef>
              <c:f>Model_1.1_zc!$A$2:$A$2002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Model_1.1_zc!$I$2:$I$2002</c:f>
              <c:numCache>
                <c:formatCode>General</c:formatCode>
                <c:ptCount val="2001"/>
                <c:pt idx="0">
                  <c:v>0</c:v>
                </c:pt>
                <c:pt idx="1">
                  <c:v>0.71933800000000003</c:v>
                </c:pt>
                <c:pt idx="2">
                  <c:v>0.73175400000000002</c:v>
                </c:pt>
                <c:pt idx="3">
                  <c:v>0.74426199999999998</c:v>
                </c:pt>
                <c:pt idx="4">
                  <c:v>0.72668900000000003</c:v>
                </c:pt>
                <c:pt idx="5">
                  <c:v>0.74887300000000001</c:v>
                </c:pt>
                <c:pt idx="6">
                  <c:v>0.76610800000000001</c:v>
                </c:pt>
                <c:pt idx="7">
                  <c:v>0.73773900000000003</c:v>
                </c:pt>
                <c:pt idx="8">
                  <c:v>0.77551000000000003</c:v>
                </c:pt>
                <c:pt idx="9">
                  <c:v>0.74232699999999996</c:v>
                </c:pt>
                <c:pt idx="10">
                  <c:v>0.77376400000000001</c:v>
                </c:pt>
                <c:pt idx="11">
                  <c:v>0.76394099999999998</c:v>
                </c:pt>
                <c:pt idx="12">
                  <c:v>0.75503500000000001</c:v>
                </c:pt>
                <c:pt idx="13">
                  <c:v>0.75479499999999999</c:v>
                </c:pt>
                <c:pt idx="14">
                  <c:v>0.75456199999999995</c:v>
                </c:pt>
                <c:pt idx="15">
                  <c:v>0.76648099999999997</c:v>
                </c:pt>
                <c:pt idx="16">
                  <c:v>0.76875000000000004</c:v>
                </c:pt>
                <c:pt idx="17">
                  <c:v>0.76894600000000002</c:v>
                </c:pt>
                <c:pt idx="18">
                  <c:v>0.77370300000000003</c:v>
                </c:pt>
                <c:pt idx="19">
                  <c:v>0.73219199999999995</c:v>
                </c:pt>
                <c:pt idx="20">
                  <c:v>0.76265700000000003</c:v>
                </c:pt>
                <c:pt idx="21">
                  <c:v>0.76210699999999998</c:v>
                </c:pt>
                <c:pt idx="22">
                  <c:v>0.75026599999999999</c:v>
                </c:pt>
                <c:pt idx="23">
                  <c:v>0.77314300000000002</c:v>
                </c:pt>
                <c:pt idx="24">
                  <c:v>0.75311899999999998</c:v>
                </c:pt>
                <c:pt idx="25">
                  <c:v>0.75388699999999997</c:v>
                </c:pt>
                <c:pt idx="26">
                  <c:v>0.73874799999999996</c:v>
                </c:pt>
                <c:pt idx="27">
                  <c:v>0.75426499999999996</c:v>
                </c:pt>
                <c:pt idx="28">
                  <c:v>0.76864900000000003</c:v>
                </c:pt>
                <c:pt idx="29">
                  <c:v>0.74288200000000004</c:v>
                </c:pt>
                <c:pt idx="30">
                  <c:v>0.77140299999999995</c:v>
                </c:pt>
                <c:pt idx="31">
                  <c:v>0.74580500000000005</c:v>
                </c:pt>
                <c:pt idx="32">
                  <c:v>0.77291299999999996</c:v>
                </c:pt>
                <c:pt idx="33">
                  <c:v>0.78288500000000005</c:v>
                </c:pt>
                <c:pt idx="34">
                  <c:v>0.76598500000000003</c:v>
                </c:pt>
                <c:pt idx="35">
                  <c:v>0.75251299999999999</c:v>
                </c:pt>
                <c:pt idx="36">
                  <c:v>0.76572399999999996</c:v>
                </c:pt>
                <c:pt idx="37">
                  <c:v>0.760432</c:v>
                </c:pt>
                <c:pt idx="38">
                  <c:v>0.74508799999999997</c:v>
                </c:pt>
                <c:pt idx="39">
                  <c:v>0.74147200000000002</c:v>
                </c:pt>
                <c:pt idx="40">
                  <c:v>0.75491200000000003</c:v>
                </c:pt>
                <c:pt idx="41">
                  <c:v>0.76502700000000001</c:v>
                </c:pt>
                <c:pt idx="42">
                  <c:v>0.75812299999999999</c:v>
                </c:pt>
                <c:pt idx="43">
                  <c:v>0.78454199999999996</c:v>
                </c:pt>
                <c:pt idx="44">
                  <c:v>0.75025500000000001</c:v>
                </c:pt>
                <c:pt idx="45">
                  <c:v>0.70355999999999996</c:v>
                </c:pt>
                <c:pt idx="46">
                  <c:v>0.77927800000000003</c:v>
                </c:pt>
                <c:pt idx="47">
                  <c:v>0.78112499999999996</c:v>
                </c:pt>
                <c:pt idx="48">
                  <c:v>0.75900199999999995</c:v>
                </c:pt>
                <c:pt idx="49">
                  <c:v>0.75394000000000005</c:v>
                </c:pt>
                <c:pt idx="50">
                  <c:v>0.76521700000000004</c:v>
                </c:pt>
                <c:pt idx="51">
                  <c:v>0.78263400000000005</c:v>
                </c:pt>
                <c:pt idx="52">
                  <c:v>0.77055600000000002</c:v>
                </c:pt>
                <c:pt idx="53">
                  <c:v>0.76569900000000002</c:v>
                </c:pt>
                <c:pt idx="54">
                  <c:v>0.75035200000000002</c:v>
                </c:pt>
                <c:pt idx="55">
                  <c:v>0.76827500000000004</c:v>
                </c:pt>
                <c:pt idx="56">
                  <c:v>0.76327299999999998</c:v>
                </c:pt>
                <c:pt idx="57">
                  <c:v>0.75687300000000002</c:v>
                </c:pt>
                <c:pt idx="58">
                  <c:v>0.73063999999999996</c:v>
                </c:pt>
                <c:pt idx="59">
                  <c:v>0.76952600000000004</c:v>
                </c:pt>
                <c:pt idx="60">
                  <c:v>0.75549599999999995</c:v>
                </c:pt>
                <c:pt idx="61">
                  <c:v>0.77907899999999997</c:v>
                </c:pt>
                <c:pt idx="62">
                  <c:v>0.75879300000000005</c:v>
                </c:pt>
                <c:pt idx="63">
                  <c:v>0.76783100000000004</c:v>
                </c:pt>
                <c:pt idx="64">
                  <c:v>0.74024000000000001</c:v>
                </c:pt>
                <c:pt idx="65">
                  <c:v>0.78384600000000004</c:v>
                </c:pt>
                <c:pt idx="66">
                  <c:v>0.74458299999999999</c:v>
                </c:pt>
                <c:pt idx="67">
                  <c:v>0.76036400000000004</c:v>
                </c:pt>
                <c:pt idx="68">
                  <c:v>0.76838099999999998</c:v>
                </c:pt>
                <c:pt idx="69">
                  <c:v>0.75758099999999995</c:v>
                </c:pt>
                <c:pt idx="70">
                  <c:v>0.77955799999999997</c:v>
                </c:pt>
                <c:pt idx="71">
                  <c:v>0.76187099999999996</c:v>
                </c:pt>
                <c:pt idx="72">
                  <c:v>0.76722800000000002</c:v>
                </c:pt>
                <c:pt idx="73">
                  <c:v>0.75734800000000002</c:v>
                </c:pt>
                <c:pt idx="74">
                  <c:v>0.75653700000000002</c:v>
                </c:pt>
                <c:pt idx="75">
                  <c:v>0.73813600000000001</c:v>
                </c:pt>
                <c:pt idx="76">
                  <c:v>0.74718300000000004</c:v>
                </c:pt>
                <c:pt idx="77">
                  <c:v>0.75298399999999999</c:v>
                </c:pt>
                <c:pt idx="78">
                  <c:v>0.76265700000000003</c:v>
                </c:pt>
                <c:pt idx="79">
                  <c:v>0.78590499999999996</c:v>
                </c:pt>
                <c:pt idx="80">
                  <c:v>0.76422299999999999</c:v>
                </c:pt>
                <c:pt idx="81">
                  <c:v>0.76245499999999999</c:v>
                </c:pt>
                <c:pt idx="82">
                  <c:v>0.745</c:v>
                </c:pt>
                <c:pt idx="83">
                  <c:v>0.76500900000000005</c:v>
                </c:pt>
                <c:pt idx="84">
                  <c:v>0.73902000000000001</c:v>
                </c:pt>
                <c:pt idx="85">
                  <c:v>0.76065000000000005</c:v>
                </c:pt>
                <c:pt idx="86">
                  <c:v>0.75563499999999995</c:v>
                </c:pt>
                <c:pt idx="87">
                  <c:v>0.76547399999999999</c:v>
                </c:pt>
                <c:pt idx="88">
                  <c:v>0.76532800000000001</c:v>
                </c:pt>
                <c:pt idx="89">
                  <c:v>0.76513399999999998</c:v>
                </c:pt>
                <c:pt idx="90">
                  <c:v>0.76191299999999995</c:v>
                </c:pt>
                <c:pt idx="91">
                  <c:v>0.75690900000000005</c:v>
                </c:pt>
                <c:pt idx="92">
                  <c:v>0.76759299999999997</c:v>
                </c:pt>
                <c:pt idx="93">
                  <c:v>0.763401</c:v>
                </c:pt>
                <c:pt idx="94">
                  <c:v>0.75152600000000003</c:v>
                </c:pt>
                <c:pt idx="95">
                  <c:v>0.73901600000000001</c:v>
                </c:pt>
                <c:pt idx="96">
                  <c:v>0.75744699999999998</c:v>
                </c:pt>
                <c:pt idx="97">
                  <c:v>0.74688100000000002</c:v>
                </c:pt>
                <c:pt idx="98">
                  <c:v>0.76173299999999999</c:v>
                </c:pt>
                <c:pt idx="99">
                  <c:v>0.75656900000000005</c:v>
                </c:pt>
                <c:pt idx="100">
                  <c:v>0.73207199999999994</c:v>
                </c:pt>
                <c:pt idx="101">
                  <c:v>0.77572300000000005</c:v>
                </c:pt>
                <c:pt idx="102">
                  <c:v>0.76766900000000005</c:v>
                </c:pt>
                <c:pt idx="103">
                  <c:v>0.74973599999999996</c:v>
                </c:pt>
                <c:pt idx="104">
                  <c:v>0.73277300000000001</c:v>
                </c:pt>
                <c:pt idx="105">
                  <c:v>0.76654500000000003</c:v>
                </c:pt>
                <c:pt idx="106">
                  <c:v>0.76245499999999999</c:v>
                </c:pt>
                <c:pt idx="107">
                  <c:v>0.75567600000000001</c:v>
                </c:pt>
                <c:pt idx="108">
                  <c:v>0.75684200000000001</c:v>
                </c:pt>
                <c:pt idx="109">
                  <c:v>0.75212900000000005</c:v>
                </c:pt>
                <c:pt idx="110">
                  <c:v>0.78554500000000005</c:v>
                </c:pt>
                <c:pt idx="111">
                  <c:v>0.75475000000000003</c:v>
                </c:pt>
                <c:pt idx="112">
                  <c:v>0.76137200000000005</c:v>
                </c:pt>
                <c:pt idx="113">
                  <c:v>0.74948599999999999</c:v>
                </c:pt>
                <c:pt idx="114">
                  <c:v>0.76588400000000001</c:v>
                </c:pt>
                <c:pt idx="115">
                  <c:v>0.77039800000000003</c:v>
                </c:pt>
                <c:pt idx="116">
                  <c:v>0.73905699999999996</c:v>
                </c:pt>
                <c:pt idx="117">
                  <c:v>0.73712299999999997</c:v>
                </c:pt>
                <c:pt idx="118">
                  <c:v>0.75409599999999999</c:v>
                </c:pt>
                <c:pt idx="119">
                  <c:v>0.76192199999999999</c:v>
                </c:pt>
                <c:pt idx="120">
                  <c:v>0.72171799999999997</c:v>
                </c:pt>
                <c:pt idx="121">
                  <c:v>0.77215</c:v>
                </c:pt>
                <c:pt idx="122">
                  <c:v>0.74623499999999998</c:v>
                </c:pt>
                <c:pt idx="123">
                  <c:v>0.733568</c:v>
                </c:pt>
                <c:pt idx="124">
                  <c:v>0.79844099999999996</c:v>
                </c:pt>
                <c:pt idx="125">
                  <c:v>0.75907500000000006</c:v>
                </c:pt>
                <c:pt idx="126">
                  <c:v>0.76605800000000002</c:v>
                </c:pt>
                <c:pt idx="127">
                  <c:v>0.73979399999999995</c:v>
                </c:pt>
                <c:pt idx="128">
                  <c:v>0.75034199999999995</c:v>
                </c:pt>
                <c:pt idx="129">
                  <c:v>0.75729199999999997</c:v>
                </c:pt>
                <c:pt idx="130">
                  <c:v>0.72811400000000004</c:v>
                </c:pt>
                <c:pt idx="131">
                  <c:v>0.74931300000000001</c:v>
                </c:pt>
                <c:pt idx="132">
                  <c:v>0.76774200000000004</c:v>
                </c:pt>
                <c:pt idx="133">
                  <c:v>0.73471500000000001</c:v>
                </c:pt>
                <c:pt idx="134">
                  <c:v>0.78695700000000002</c:v>
                </c:pt>
                <c:pt idx="135">
                  <c:v>0.77690800000000004</c:v>
                </c:pt>
                <c:pt idx="136">
                  <c:v>0.76539900000000005</c:v>
                </c:pt>
                <c:pt idx="137">
                  <c:v>0.76236599999999999</c:v>
                </c:pt>
                <c:pt idx="138">
                  <c:v>0.73930399999999996</c:v>
                </c:pt>
                <c:pt idx="139">
                  <c:v>0.76308200000000004</c:v>
                </c:pt>
                <c:pt idx="140">
                  <c:v>0.75364100000000001</c:v>
                </c:pt>
                <c:pt idx="141">
                  <c:v>0.74648400000000004</c:v>
                </c:pt>
                <c:pt idx="142">
                  <c:v>0.78273199999999998</c:v>
                </c:pt>
                <c:pt idx="143">
                  <c:v>0.755776</c:v>
                </c:pt>
                <c:pt idx="144">
                  <c:v>0.74250400000000005</c:v>
                </c:pt>
                <c:pt idx="145">
                  <c:v>0.73567800000000005</c:v>
                </c:pt>
                <c:pt idx="146">
                  <c:v>0.75701399999999996</c:v>
                </c:pt>
                <c:pt idx="147">
                  <c:v>0.75711600000000001</c:v>
                </c:pt>
                <c:pt idx="148">
                  <c:v>0.76052600000000004</c:v>
                </c:pt>
                <c:pt idx="149">
                  <c:v>0.76828799999999997</c:v>
                </c:pt>
                <c:pt idx="150">
                  <c:v>0.73916099999999996</c:v>
                </c:pt>
                <c:pt idx="151">
                  <c:v>0.74888900000000003</c:v>
                </c:pt>
                <c:pt idx="152">
                  <c:v>0.76093200000000005</c:v>
                </c:pt>
                <c:pt idx="153">
                  <c:v>0.75162499999999999</c:v>
                </c:pt>
                <c:pt idx="154">
                  <c:v>0.75487800000000005</c:v>
                </c:pt>
                <c:pt idx="155">
                  <c:v>0.75420200000000004</c:v>
                </c:pt>
                <c:pt idx="156">
                  <c:v>0.74920600000000004</c:v>
                </c:pt>
                <c:pt idx="157">
                  <c:v>0.74721800000000005</c:v>
                </c:pt>
                <c:pt idx="158">
                  <c:v>0.74499199999999999</c:v>
                </c:pt>
                <c:pt idx="159">
                  <c:v>0.74938300000000002</c:v>
                </c:pt>
                <c:pt idx="160">
                  <c:v>0.73979799999999996</c:v>
                </c:pt>
                <c:pt idx="161">
                  <c:v>0.76123200000000002</c:v>
                </c:pt>
                <c:pt idx="162">
                  <c:v>0.76050300000000004</c:v>
                </c:pt>
                <c:pt idx="163">
                  <c:v>0.78304799999999997</c:v>
                </c:pt>
                <c:pt idx="164">
                  <c:v>0.76153800000000005</c:v>
                </c:pt>
                <c:pt idx="165">
                  <c:v>0.75996399999999997</c:v>
                </c:pt>
                <c:pt idx="166">
                  <c:v>0.76294300000000004</c:v>
                </c:pt>
                <c:pt idx="167">
                  <c:v>0.76350600000000002</c:v>
                </c:pt>
                <c:pt idx="168">
                  <c:v>0.74363999999999997</c:v>
                </c:pt>
                <c:pt idx="169">
                  <c:v>0.77397000000000005</c:v>
                </c:pt>
                <c:pt idx="170">
                  <c:v>0.75326300000000002</c:v>
                </c:pt>
                <c:pt idx="171">
                  <c:v>0.74658500000000005</c:v>
                </c:pt>
                <c:pt idx="172">
                  <c:v>0.77421200000000001</c:v>
                </c:pt>
                <c:pt idx="173">
                  <c:v>0.73481200000000002</c:v>
                </c:pt>
                <c:pt idx="174">
                  <c:v>0.77628699999999995</c:v>
                </c:pt>
                <c:pt idx="175">
                  <c:v>0.73839600000000005</c:v>
                </c:pt>
                <c:pt idx="176">
                  <c:v>0.74966299999999997</c:v>
                </c:pt>
                <c:pt idx="177">
                  <c:v>0.76833600000000002</c:v>
                </c:pt>
                <c:pt idx="178">
                  <c:v>0.76763099999999995</c:v>
                </c:pt>
                <c:pt idx="179">
                  <c:v>0.75428099999999998</c:v>
                </c:pt>
                <c:pt idx="180">
                  <c:v>0.75180100000000005</c:v>
                </c:pt>
                <c:pt idx="181">
                  <c:v>0.75370999999999999</c:v>
                </c:pt>
                <c:pt idx="182">
                  <c:v>0.74258299999999999</c:v>
                </c:pt>
                <c:pt idx="183">
                  <c:v>0.77917499999999995</c:v>
                </c:pt>
                <c:pt idx="184">
                  <c:v>0.76916200000000001</c:v>
                </c:pt>
                <c:pt idx="185">
                  <c:v>0.75081100000000001</c:v>
                </c:pt>
                <c:pt idx="186">
                  <c:v>0.74091700000000005</c:v>
                </c:pt>
                <c:pt idx="187">
                  <c:v>0.74741500000000005</c:v>
                </c:pt>
                <c:pt idx="188">
                  <c:v>0.76943899999999998</c:v>
                </c:pt>
                <c:pt idx="189">
                  <c:v>0.75655300000000003</c:v>
                </c:pt>
                <c:pt idx="190">
                  <c:v>0.75150399999999995</c:v>
                </c:pt>
                <c:pt idx="191">
                  <c:v>0.76452799999999999</c:v>
                </c:pt>
                <c:pt idx="192">
                  <c:v>0.74293200000000004</c:v>
                </c:pt>
                <c:pt idx="193">
                  <c:v>0.77504700000000004</c:v>
                </c:pt>
                <c:pt idx="194">
                  <c:v>0.77082499999999998</c:v>
                </c:pt>
                <c:pt idx="195">
                  <c:v>0.76852200000000004</c:v>
                </c:pt>
                <c:pt idx="196">
                  <c:v>0.77081100000000002</c:v>
                </c:pt>
                <c:pt idx="197">
                  <c:v>0.77476599999999995</c:v>
                </c:pt>
                <c:pt idx="198">
                  <c:v>0.74744299999999997</c:v>
                </c:pt>
                <c:pt idx="199">
                  <c:v>0.76278699999999999</c:v>
                </c:pt>
                <c:pt idx="200">
                  <c:v>0.74170899999999995</c:v>
                </c:pt>
                <c:pt idx="201">
                  <c:v>0.74491200000000002</c:v>
                </c:pt>
                <c:pt idx="202">
                  <c:v>0.75643700000000003</c:v>
                </c:pt>
                <c:pt idx="203">
                  <c:v>0.77566000000000002</c:v>
                </c:pt>
                <c:pt idx="204">
                  <c:v>0.75632600000000005</c:v>
                </c:pt>
                <c:pt idx="205">
                  <c:v>0.74172300000000002</c:v>
                </c:pt>
                <c:pt idx="206">
                  <c:v>0.743784</c:v>
                </c:pt>
                <c:pt idx="207">
                  <c:v>0.74810100000000002</c:v>
                </c:pt>
                <c:pt idx="208">
                  <c:v>0.73780900000000005</c:v>
                </c:pt>
                <c:pt idx="209">
                  <c:v>0.73173200000000005</c:v>
                </c:pt>
                <c:pt idx="210">
                  <c:v>0.77798500000000004</c:v>
                </c:pt>
                <c:pt idx="211">
                  <c:v>0.74219599999999997</c:v>
                </c:pt>
                <c:pt idx="212">
                  <c:v>0.73001700000000003</c:v>
                </c:pt>
                <c:pt idx="213">
                  <c:v>0.74878900000000004</c:v>
                </c:pt>
                <c:pt idx="214">
                  <c:v>0.74661999999999995</c:v>
                </c:pt>
                <c:pt idx="215">
                  <c:v>0.76624300000000001</c:v>
                </c:pt>
                <c:pt idx="216">
                  <c:v>0.76332699999999998</c:v>
                </c:pt>
                <c:pt idx="217">
                  <c:v>0.76221000000000005</c:v>
                </c:pt>
                <c:pt idx="218">
                  <c:v>0.75704099999999996</c:v>
                </c:pt>
                <c:pt idx="219">
                  <c:v>0.76277399999999995</c:v>
                </c:pt>
                <c:pt idx="220">
                  <c:v>0.77074100000000001</c:v>
                </c:pt>
                <c:pt idx="221">
                  <c:v>0.77685400000000004</c:v>
                </c:pt>
                <c:pt idx="222">
                  <c:v>0.78293599999999997</c:v>
                </c:pt>
                <c:pt idx="223">
                  <c:v>0.773308</c:v>
                </c:pt>
                <c:pt idx="224">
                  <c:v>0.75520299999999996</c:v>
                </c:pt>
                <c:pt idx="225">
                  <c:v>0.75017500000000004</c:v>
                </c:pt>
                <c:pt idx="226">
                  <c:v>0.76692199999999999</c:v>
                </c:pt>
                <c:pt idx="227">
                  <c:v>0.75345099999999998</c:v>
                </c:pt>
                <c:pt idx="228">
                  <c:v>0.75499099999999997</c:v>
                </c:pt>
                <c:pt idx="229">
                  <c:v>0.75238099999999997</c:v>
                </c:pt>
                <c:pt idx="230">
                  <c:v>0.75255700000000003</c:v>
                </c:pt>
                <c:pt idx="231">
                  <c:v>0.72638400000000003</c:v>
                </c:pt>
                <c:pt idx="232">
                  <c:v>0.76549199999999995</c:v>
                </c:pt>
                <c:pt idx="233">
                  <c:v>0.76654900000000004</c:v>
                </c:pt>
                <c:pt idx="234">
                  <c:v>0.73804700000000001</c:v>
                </c:pt>
                <c:pt idx="235">
                  <c:v>0.74545499999999998</c:v>
                </c:pt>
                <c:pt idx="236">
                  <c:v>0.75035300000000005</c:v>
                </c:pt>
                <c:pt idx="237">
                  <c:v>0.754054</c:v>
                </c:pt>
                <c:pt idx="238">
                  <c:v>0.73727600000000004</c:v>
                </c:pt>
                <c:pt idx="239">
                  <c:v>0.77675300000000003</c:v>
                </c:pt>
                <c:pt idx="240">
                  <c:v>0.75516000000000005</c:v>
                </c:pt>
                <c:pt idx="241">
                  <c:v>0.75669699999999995</c:v>
                </c:pt>
                <c:pt idx="242">
                  <c:v>0.75053800000000004</c:v>
                </c:pt>
                <c:pt idx="243">
                  <c:v>0.72974399999999995</c:v>
                </c:pt>
                <c:pt idx="244">
                  <c:v>0.76560300000000003</c:v>
                </c:pt>
                <c:pt idx="245">
                  <c:v>0.75637299999999996</c:v>
                </c:pt>
                <c:pt idx="246">
                  <c:v>0.77214000000000005</c:v>
                </c:pt>
                <c:pt idx="247">
                  <c:v>0.755185</c:v>
                </c:pt>
                <c:pt idx="248">
                  <c:v>0.75845300000000004</c:v>
                </c:pt>
                <c:pt idx="249">
                  <c:v>0.76151100000000005</c:v>
                </c:pt>
                <c:pt idx="250">
                  <c:v>0.77445299999999995</c:v>
                </c:pt>
                <c:pt idx="251">
                  <c:v>0.78236399999999995</c:v>
                </c:pt>
                <c:pt idx="252">
                  <c:v>0.75553599999999999</c:v>
                </c:pt>
                <c:pt idx="253">
                  <c:v>0.78018299999999996</c:v>
                </c:pt>
                <c:pt idx="254">
                  <c:v>0.75137900000000002</c:v>
                </c:pt>
                <c:pt idx="255">
                  <c:v>0.76979399999999998</c:v>
                </c:pt>
                <c:pt idx="256">
                  <c:v>0.79184100000000002</c:v>
                </c:pt>
                <c:pt idx="257">
                  <c:v>0.75646000000000002</c:v>
                </c:pt>
                <c:pt idx="258">
                  <c:v>0.76333899999999999</c:v>
                </c:pt>
                <c:pt idx="259">
                  <c:v>0.76785700000000001</c:v>
                </c:pt>
                <c:pt idx="260">
                  <c:v>0.75193399999999999</c:v>
                </c:pt>
                <c:pt idx="261">
                  <c:v>0.75534800000000002</c:v>
                </c:pt>
                <c:pt idx="262">
                  <c:v>0.76105100000000003</c:v>
                </c:pt>
                <c:pt idx="263">
                  <c:v>0.74912599999999996</c:v>
                </c:pt>
                <c:pt idx="264">
                  <c:v>0.77262600000000003</c:v>
                </c:pt>
                <c:pt idx="265">
                  <c:v>0.77059999999999995</c:v>
                </c:pt>
                <c:pt idx="266">
                  <c:v>0.76010500000000003</c:v>
                </c:pt>
                <c:pt idx="267">
                  <c:v>0.74956400000000001</c:v>
                </c:pt>
                <c:pt idx="268">
                  <c:v>0.75716799999999995</c:v>
                </c:pt>
                <c:pt idx="269">
                  <c:v>0.75149900000000003</c:v>
                </c:pt>
                <c:pt idx="270">
                  <c:v>0.78508299999999998</c:v>
                </c:pt>
                <c:pt idx="271">
                  <c:v>0.73115300000000005</c:v>
                </c:pt>
                <c:pt idx="272">
                  <c:v>0.75204300000000002</c:v>
                </c:pt>
                <c:pt idx="273">
                  <c:v>0.761324</c:v>
                </c:pt>
                <c:pt idx="274">
                  <c:v>0.76092400000000004</c:v>
                </c:pt>
                <c:pt idx="275">
                  <c:v>0.754417</c:v>
                </c:pt>
                <c:pt idx="276">
                  <c:v>0.75498200000000004</c:v>
                </c:pt>
                <c:pt idx="277">
                  <c:v>0.77557699999999996</c:v>
                </c:pt>
                <c:pt idx="278">
                  <c:v>0.77012800000000003</c:v>
                </c:pt>
                <c:pt idx="279">
                  <c:v>0.74706899999999998</c:v>
                </c:pt>
                <c:pt idx="280">
                  <c:v>0.73801099999999997</c:v>
                </c:pt>
                <c:pt idx="281">
                  <c:v>0.73036000000000001</c:v>
                </c:pt>
                <c:pt idx="282">
                  <c:v>0.74923099999999998</c:v>
                </c:pt>
                <c:pt idx="283">
                  <c:v>0.73208200000000001</c:v>
                </c:pt>
                <c:pt idx="284">
                  <c:v>0.75965199999999999</c:v>
                </c:pt>
                <c:pt idx="285">
                  <c:v>0.76040099999999999</c:v>
                </c:pt>
                <c:pt idx="286">
                  <c:v>0.780891</c:v>
                </c:pt>
                <c:pt idx="287">
                  <c:v>0.75432100000000002</c:v>
                </c:pt>
                <c:pt idx="288">
                  <c:v>0.75174799999999997</c:v>
                </c:pt>
                <c:pt idx="289">
                  <c:v>0.75924599999999998</c:v>
                </c:pt>
                <c:pt idx="290">
                  <c:v>0.76203200000000004</c:v>
                </c:pt>
                <c:pt idx="291">
                  <c:v>0.74030399999999996</c:v>
                </c:pt>
                <c:pt idx="292">
                  <c:v>0.787856</c:v>
                </c:pt>
                <c:pt idx="293">
                  <c:v>0.78123799999999999</c:v>
                </c:pt>
                <c:pt idx="294">
                  <c:v>0.76361999999999997</c:v>
                </c:pt>
                <c:pt idx="295">
                  <c:v>0.76131899999999997</c:v>
                </c:pt>
                <c:pt idx="296">
                  <c:v>0.76785700000000001</c:v>
                </c:pt>
                <c:pt idx="297">
                  <c:v>0.73338800000000004</c:v>
                </c:pt>
                <c:pt idx="298">
                  <c:v>0.76424899999999996</c:v>
                </c:pt>
                <c:pt idx="299">
                  <c:v>0.75266900000000003</c:v>
                </c:pt>
                <c:pt idx="300">
                  <c:v>0.768459</c:v>
                </c:pt>
                <c:pt idx="301">
                  <c:v>0.76350600000000002</c:v>
                </c:pt>
                <c:pt idx="302">
                  <c:v>0.73457600000000001</c:v>
                </c:pt>
                <c:pt idx="303">
                  <c:v>0.74266399999999999</c:v>
                </c:pt>
                <c:pt idx="304">
                  <c:v>0.77158300000000002</c:v>
                </c:pt>
                <c:pt idx="305">
                  <c:v>0.76951700000000001</c:v>
                </c:pt>
                <c:pt idx="306">
                  <c:v>0.73606799999999994</c:v>
                </c:pt>
                <c:pt idx="307">
                  <c:v>0.76558000000000004</c:v>
                </c:pt>
                <c:pt idx="308">
                  <c:v>0.75242200000000004</c:v>
                </c:pt>
                <c:pt idx="309">
                  <c:v>0.73559300000000005</c:v>
                </c:pt>
                <c:pt idx="310">
                  <c:v>0.74343300000000001</c:v>
                </c:pt>
                <c:pt idx="311">
                  <c:v>0.76883400000000002</c:v>
                </c:pt>
                <c:pt idx="312">
                  <c:v>0.78742900000000005</c:v>
                </c:pt>
                <c:pt idx="313">
                  <c:v>0.75491900000000001</c:v>
                </c:pt>
                <c:pt idx="314">
                  <c:v>0.75456100000000004</c:v>
                </c:pt>
                <c:pt idx="315">
                  <c:v>0.78339599999999998</c:v>
                </c:pt>
                <c:pt idx="316">
                  <c:v>0.77274399999999999</c:v>
                </c:pt>
                <c:pt idx="317">
                  <c:v>0.77059900000000003</c:v>
                </c:pt>
                <c:pt idx="318">
                  <c:v>0.767204</c:v>
                </c:pt>
                <c:pt idx="319">
                  <c:v>0.75711700000000004</c:v>
                </c:pt>
                <c:pt idx="320">
                  <c:v>0.75486699999999995</c:v>
                </c:pt>
                <c:pt idx="321">
                  <c:v>0.77205100000000004</c:v>
                </c:pt>
                <c:pt idx="322">
                  <c:v>0.733846</c:v>
                </c:pt>
                <c:pt idx="323">
                  <c:v>0.74176799999999998</c:v>
                </c:pt>
                <c:pt idx="324">
                  <c:v>0.76395800000000003</c:v>
                </c:pt>
                <c:pt idx="325">
                  <c:v>0.77363599999999999</c:v>
                </c:pt>
                <c:pt idx="326">
                  <c:v>0.76778800000000003</c:v>
                </c:pt>
                <c:pt idx="327">
                  <c:v>0.77564599999999995</c:v>
                </c:pt>
                <c:pt idx="328">
                  <c:v>0.73393699999999995</c:v>
                </c:pt>
                <c:pt idx="329">
                  <c:v>0.75806499999999999</c:v>
                </c:pt>
                <c:pt idx="330">
                  <c:v>0.75362300000000004</c:v>
                </c:pt>
                <c:pt idx="331">
                  <c:v>0.75156800000000001</c:v>
                </c:pt>
                <c:pt idx="332">
                  <c:v>0.74465800000000004</c:v>
                </c:pt>
                <c:pt idx="333">
                  <c:v>0.76978000000000002</c:v>
                </c:pt>
                <c:pt idx="334">
                  <c:v>0.75293100000000002</c:v>
                </c:pt>
                <c:pt idx="335">
                  <c:v>0.76493699999999998</c:v>
                </c:pt>
                <c:pt idx="336">
                  <c:v>0.75749599999999995</c:v>
                </c:pt>
                <c:pt idx="337">
                  <c:v>0.774011</c:v>
                </c:pt>
                <c:pt idx="338">
                  <c:v>0.75626099999999996</c:v>
                </c:pt>
                <c:pt idx="339">
                  <c:v>0.729514</c:v>
                </c:pt>
                <c:pt idx="340">
                  <c:v>0.74017699999999997</c:v>
                </c:pt>
                <c:pt idx="341">
                  <c:v>0.75152600000000003</c:v>
                </c:pt>
                <c:pt idx="342">
                  <c:v>0.73685999999999996</c:v>
                </c:pt>
                <c:pt idx="343">
                  <c:v>0.78882600000000003</c:v>
                </c:pt>
                <c:pt idx="344">
                  <c:v>0.76163400000000003</c:v>
                </c:pt>
                <c:pt idx="345">
                  <c:v>0.76959599999999995</c:v>
                </c:pt>
                <c:pt idx="346">
                  <c:v>0.75290999999999997</c:v>
                </c:pt>
                <c:pt idx="347">
                  <c:v>0.74721300000000002</c:v>
                </c:pt>
                <c:pt idx="348">
                  <c:v>0.76088500000000003</c:v>
                </c:pt>
                <c:pt idx="349">
                  <c:v>0.73765099999999995</c:v>
                </c:pt>
                <c:pt idx="350">
                  <c:v>0.74434800000000001</c:v>
                </c:pt>
                <c:pt idx="351">
                  <c:v>0.75</c:v>
                </c:pt>
                <c:pt idx="352">
                  <c:v>0.748668</c:v>
                </c:pt>
                <c:pt idx="353">
                  <c:v>0.74252099999999999</c:v>
                </c:pt>
                <c:pt idx="354">
                  <c:v>0.76422199999999996</c:v>
                </c:pt>
                <c:pt idx="355">
                  <c:v>0.732437</c:v>
                </c:pt>
                <c:pt idx="356">
                  <c:v>0.76899799999999996</c:v>
                </c:pt>
                <c:pt idx="357">
                  <c:v>0.77166699999999999</c:v>
                </c:pt>
                <c:pt idx="358">
                  <c:v>0.73568999999999996</c:v>
                </c:pt>
                <c:pt idx="359">
                  <c:v>0.76190500000000005</c:v>
                </c:pt>
                <c:pt idx="360">
                  <c:v>0.74937200000000004</c:v>
                </c:pt>
                <c:pt idx="361">
                  <c:v>0.75775400000000004</c:v>
                </c:pt>
                <c:pt idx="362">
                  <c:v>0.74982000000000004</c:v>
                </c:pt>
                <c:pt idx="363">
                  <c:v>0.75329900000000005</c:v>
                </c:pt>
                <c:pt idx="364">
                  <c:v>0.73122900000000002</c:v>
                </c:pt>
                <c:pt idx="365">
                  <c:v>0.73571399999999998</c:v>
                </c:pt>
                <c:pt idx="366">
                  <c:v>0.75795100000000004</c:v>
                </c:pt>
                <c:pt idx="367">
                  <c:v>0.76907000000000003</c:v>
                </c:pt>
                <c:pt idx="368">
                  <c:v>0.78460099999999999</c:v>
                </c:pt>
                <c:pt idx="369">
                  <c:v>0.75891900000000001</c:v>
                </c:pt>
                <c:pt idx="370">
                  <c:v>0.76654500000000003</c:v>
                </c:pt>
                <c:pt idx="371">
                  <c:v>0.75125900000000001</c:v>
                </c:pt>
                <c:pt idx="372">
                  <c:v>0.74787999999999999</c:v>
                </c:pt>
                <c:pt idx="373">
                  <c:v>0.75307800000000003</c:v>
                </c:pt>
                <c:pt idx="374">
                  <c:v>0.75380499999999995</c:v>
                </c:pt>
                <c:pt idx="375">
                  <c:v>0.78100599999999998</c:v>
                </c:pt>
                <c:pt idx="376">
                  <c:v>0.75079600000000002</c:v>
                </c:pt>
                <c:pt idx="377">
                  <c:v>0.73278399999999999</c:v>
                </c:pt>
                <c:pt idx="378">
                  <c:v>0.76934899999999995</c:v>
                </c:pt>
                <c:pt idx="379">
                  <c:v>0.75822999999999996</c:v>
                </c:pt>
                <c:pt idx="380">
                  <c:v>0.74966900000000003</c:v>
                </c:pt>
                <c:pt idx="381">
                  <c:v>0.745035</c:v>
                </c:pt>
                <c:pt idx="382">
                  <c:v>0.76642600000000005</c:v>
                </c:pt>
                <c:pt idx="383">
                  <c:v>0.77527100000000004</c:v>
                </c:pt>
                <c:pt idx="384">
                  <c:v>0.75046599999999997</c:v>
                </c:pt>
                <c:pt idx="385">
                  <c:v>0.74321999999999999</c:v>
                </c:pt>
                <c:pt idx="386">
                  <c:v>0.76236400000000004</c:v>
                </c:pt>
                <c:pt idx="387">
                  <c:v>0.75845600000000002</c:v>
                </c:pt>
                <c:pt idx="388">
                  <c:v>0.73717699999999997</c:v>
                </c:pt>
                <c:pt idx="389">
                  <c:v>0.77003699999999997</c:v>
                </c:pt>
                <c:pt idx="390">
                  <c:v>0.77541000000000004</c:v>
                </c:pt>
                <c:pt idx="391">
                  <c:v>0.77579699999999996</c:v>
                </c:pt>
                <c:pt idx="392">
                  <c:v>0.76256699999999999</c:v>
                </c:pt>
                <c:pt idx="393">
                  <c:v>0.76816499999999999</c:v>
                </c:pt>
                <c:pt idx="394">
                  <c:v>0.75597800000000004</c:v>
                </c:pt>
                <c:pt idx="395">
                  <c:v>0.75968000000000002</c:v>
                </c:pt>
                <c:pt idx="396">
                  <c:v>0.77124499999999996</c:v>
                </c:pt>
                <c:pt idx="397">
                  <c:v>0.76455700000000004</c:v>
                </c:pt>
                <c:pt idx="398">
                  <c:v>0.741062</c:v>
                </c:pt>
                <c:pt idx="399">
                  <c:v>0.74540399999999996</c:v>
                </c:pt>
                <c:pt idx="400">
                  <c:v>0.75526300000000002</c:v>
                </c:pt>
                <c:pt idx="401">
                  <c:v>0.76477899999999999</c:v>
                </c:pt>
                <c:pt idx="402">
                  <c:v>0.76739900000000005</c:v>
                </c:pt>
                <c:pt idx="403">
                  <c:v>0.76654699999999998</c:v>
                </c:pt>
                <c:pt idx="404">
                  <c:v>0.74184000000000005</c:v>
                </c:pt>
                <c:pt idx="405">
                  <c:v>0.73675199999999996</c:v>
                </c:pt>
                <c:pt idx="406">
                  <c:v>0.75135600000000002</c:v>
                </c:pt>
                <c:pt idx="407">
                  <c:v>0.77345799999999998</c:v>
                </c:pt>
                <c:pt idx="408">
                  <c:v>0.75504400000000005</c:v>
                </c:pt>
                <c:pt idx="409">
                  <c:v>0.78264199999999995</c:v>
                </c:pt>
                <c:pt idx="410">
                  <c:v>0.74566399999999999</c:v>
                </c:pt>
                <c:pt idx="411">
                  <c:v>0.75892899999999996</c:v>
                </c:pt>
                <c:pt idx="412">
                  <c:v>0.76249999999999996</c:v>
                </c:pt>
                <c:pt idx="413">
                  <c:v>0.76514899999999997</c:v>
                </c:pt>
                <c:pt idx="414">
                  <c:v>0.75355899999999998</c:v>
                </c:pt>
                <c:pt idx="415">
                  <c:v>0.76198900000000003</c:v>
                </c:pt>
                <c:pt idx="416">
                  <c:v>0.75975199999999998</c:v>
                </c:pt>
                <c:pt idx="417">
                  <c:v>0.76530200000000004</c:v>
                </c:pt>
                <c:pt idx="418">
                  <c:v>0.74834800000000001</c:v>
                </c:pt>
                <c:pt idx="419">
                  <c:v>0.74687499999999996</c:v>
                </c:pt>
                <c:pt idx="420">
                  <c:v>0.75237299999999996</c:v>
                </c:pt>
                <c:pt idx="421">
                  <c:v>0.74658500000000005</c:v>
                </c:pt>
                <c:pt idx="422">
                  <c:v>0.75415900000000002</c:v>
                </c:pt>
                <c:pt idx="423">
                  <c:v>0.75839299999999998</c:v>
                </c:pt>
                <c:pt idx="424">
                  <c:v>0.76642100000000002</c:v>
                </c:pt>
                <c:pt idx="425">
                  <c:v>0.74889300000000003</c:v>
                </c:pt>
                <c:pt idx="426">
                  <c:v>0.76058999999999999</c:v>
                </c:pt>
                <c:pt idx="427">
                  <c:v>0.76666699999999999</c:v>
                </c:pt>
                <c:pt idx="428">
                  <c:v>0.78079699999999996</c:v>
                </c:pt>
                <c:pt idx="429">
                  <c:v>0.76947900000000002</c:v>
                </c:pt>
                <c:pt idx="430">
                  <c:v>0.74982700000000002</c:v>
                </c:pt>
                <c:pt idx="431">
                  <c:v>0.76863800000000004</c:v>
                </c:pt>
                <c:pt idx="432">
                  <c:v>0.75495500000000004</c:v>
                </c:pt>
                <c:pt idx="433">
                  <c:v>0.75575199999999998</c:v>
                </c:pt>
                <c:pt idx="434">
                  <c:v>0.73857899999999999</c:v>
                </c:pt>
                <c:pt idx="435">
                  <c:v>0.758633</c:v>
                </c:pt>
                <c:pt idx="436">
                  <c:v>0.76256500000000005</c:v>
                </c:pt>
                <c:pt idx="437">
                  <c:v>0.75965499999999997</c:v>
                </c:pt>
                <c:pt idx="438">
                  <c:v>0.73992899999999995</c:v>
                </c:pt>
                <c:pt idx="439">
                  <c:v>0.75613699999999995</c:v>
                </c:pt>
                <c:pt idx="440">
                  <c:v>0.77464299999999997</c:v>
                </c:pt>
                <c:pt idx="441">
                  <c:v>0.78300800000000004</c:v>
                </c:pt>
                <c:pt idx="442">
                  <c:v>0.74965899999999996</c:v>
                </c:pt>
                <c:pt idx="443">
                  <c:v>0.76386399999999999</c:v>
                </c:pt>
                <c:pt idx="444">
                  <c:v>0.75163500000000005</c:v>
                </c:pt>
                <c:pt idx="445">
                  <c:v>0.74187999999999998</c:v>
                </c:pt>
                <c:pt idx="446">
                  <c:v>0.75525799999999998</c:v>
                </c:pt>
                <c:pt idx="447">
                  <c:v>0.76553599999999999</c:v>
                </c:pt>
                <c:pt idx="448">
                  <c:v>0.76624300000000001</c:v>
                </c:pt>
                <c:pt idx="449">
                  <c:v>0.74260899999999996</c:v>
                </c:pt>
                <c:pt idx="450">
                  <c:v>0.75370999999999999</c:v>
                </c:pt>
                <c:pt idx="451">
                  <c:v>0.758633</c:v>
                </c:pt>
                <c:pt idx="452">
                  <c:v>0.75524000000000002</c:v>
                </c:pt>
                <c:pt idx="453">
                  <c:v>0.75580099999999995</c:v>
                </c:pt>
                <c:pt idx="454">
                  <c:v>0.75801799999999997</c:v>
                </c:pt>
                <c:pt idx="455">
                  <c:v>0.74855700000000003</c:v>
                </c:pt>
                <c:pt idx="456">
                  <c:v>0.76103200000000004</c:v>
                </c:pt>
                <c:pt idx="457">
                  <c:v>0.74889300000000003</c:v>
                </c:pt>
                <c:pt idx="458">
                  <c:v>0.75860899999999998</c:v>
                </c:pt>
                <c:pt idx="459">
                  <c:v>0.76266199999999995</c:v>
                </c:pt>
                <c:pt idx="460">
                  <c:v>0.74905699999999997</c:v>
                </c:pt>
                <c:pt idx="461">
                  <c:v>0.74434599999999995</c:v>
                </c:pt>
                <c:pt idx="462">
                  <c:v>0.76939900000000006</c:v>
                </c:pt>
                <c:pt idx="463">
                  <c:v>0.76771199999999995</c:v>
                </c:pt>
                <c:pt idx="464">
                  <c:v>0.75598600000000005</c:v>
                </c:pt>
                <c:pt idx="465">
                  <c:v>0.76702899999999996</c:v>
                </c:pt>
                <c:pt idx="466">
                  <c:v>0.75509800000000005</c:v>
                </c:pt>
                <c:pt idx="467">
                  <c:v>0.732877</c:v>
                </c:pt>
                <c:pt idx="468">
                  <c:v>0.74706899999999998</c:v>
                </c:pt>
                <c:pt idx="469">
                  <c:v>0.76319599999999999</c:v>
                </c:pt>
                <c:pt idx="470">
                  <c:v>0.743201</c:v>
                </c:pt>
                <c:pt idx="471">
                  <c:v>0.75761800000000001</c:v>
                </c:pt>
                <c:pt idx="472">
                  <c:v>0.74982300000000002</c:v>
                </c:pt>
                <c:pt idx="473">
                  <c:v>0.744425</c:v>
                </c:pt>
                <c:pt idx="474">
                  <c:v>0.76383000000000001</c:v>
                </c:pt>
                <c:pt idx="475">
                  <c:v>0.74973100000000004</c:v>
                </c:pt>
                <c:pt idx="476">
                  <c:v>0.77016600000000002</c:v>
                </c:pt>
                <c:pt idx="477">
                  <c:v>0.76329100000000005</c:v>
                </c:pt>
                <c:pt idx="478">
                  <c:v>0.77193999999999996</c:v>
                </c:pt>
                <c:pt idx="479">
                  <c:v>0.74652799999999997</c:v>
                </c:pt>
                <c:pt idx="480">
                  <c:v>0.75598500000000002</c:v>
                </c:pt>
                <c:pt idx="481">
                  <c:v>0.73667199999999999</c:v>
                </c:pt>
                <c:pt idx="482">
                  <c:v>0.76593</c:v>
                </c:pt>
                <c:pt idx="483">
                  <c:v>0.74784200000000001</c:v>
                </c:pt>
                <c:pt idx="484">
                  <c:v>0.75379200000000002</c:v>
                </c:pt>
                <c:pt idx="485">
                  <c:v>0.75070899999999996</c:v>
                </c:pt>
                <c:pt idx="486">
                  <c:v>0.748587</c:v>
                </c:pt>
                <c:pt idx="487">
                  <c:v>0.78159400000000001</c:v>
                </c:pt>
                <c:pt idx="488">
                  <c:v>0.79399600000000004</c:v>
                </c:pt>
                <c:pt idx="489">
                  <c:v>0.75315299999999996</c:v>
                </c:pt>
                <c:pt idx="490">
                  <c:v>0.76287199999999999</c:v>
                </c:pt>
                <c:pt idx="491">
                  <c:v>0.73876900000000001</c:v>
                </c:pt>
                <c:pt idx="492">
                  <c:v>0.75449600000000006</c:v>
                </c:pt>
                <c:pt idx="493">
                  <c:v>0.76072099999999998</c:v>
                </c:pt>
                <c:pt idx="494">
                  <c:v>0.771536</c:v>
                </c:pt>
                <c:pt idx="495">
                  <c:v>0.73730600000000002</c:v>
                </c:pt>
                <c:pt idx="496">
                  <c:v>0.75810299999999997</c:v>
                </c:pt>
                <c:pt idx="497">
                  <c:v>0.773872</c:v>
                </c:pt>
                <c:pt idx="498">
                  <c:v>0.77675300000000003</c:v>
                </c:pt>
                <c:pt idx="499">
                  <c:v>0.75568000000000002</c:v>
                </c:pt>
                <c:pt idx="500">
                  <c:v>0.76014800000000005</c:v>
                </c:pt>
                <c:pt idx="501">
                  <c:v>0.74568800000000002</c:v>
                </c:pt>
                <c:pt idx="502">
                  <c:v>0.75077700000000003</c:v>
                </c:pt>
                <c:pt idx="503">
                  <c:v>0.76010800000000001</c:v>
                </c:pt>
                <c:pt idx="504">
                  <c:v>0.74701799999999996</c:v>
                </c:pt>
                <c:pt idx="505">
                  <c:v>0.74991099999999999</c:v>
                </c:pt>
                <c:pt idx="506">
                  <c:v>0.73405699999999996</c:v>
                </c:pt>
                <c:pt idx="507">
                  <c:v>0.75290000000000001</c:v>
                </c:pt>
                <c:pt idx="508">
                  <c:v>0.767876</c:v>
                </c:pt>
                <c:pt idx="509">
                  <c:v>0.74051699999999998</c:v>
                </c:pt>
                <c:pt idx="510">
                  <c:v>0.75600699999999998</c:v>
                </c:pt>
                <c:pt idx="511">
                  <c:v>0.75051500000000004</c:v>
                </c:pt>
                <c:pt idx="512">
                  <c:v>0.75502599999999997</c:v>
                </c:pt>
                <c:pt idx="513">
                  <c:v>0.78284100000000001</c:v>
                </c:pt>
                <c:pt idx="514">
                  <c:v>0.77108699999999997</c:v>
                </c:pt>
                <c:pt idx="515">
                  <c:v>0.77338300000000004</c:v>
                </c:pt>
                <c:pt idx="516">
                  <c:v>0.76424899999999996</c:v>
                </c:pt>
                <c:pt idx="517">
                  <c:v>0.76299499999999998</c:v>
                </c:pt>
                <c:pt idx="518">
                  <c:v>0.74700699999999998</c:v>
                </c:pt>
                <c:pt idx="519">
                  <c:v>0.77277799999999996</c:v>
                </c:pt>
                <c:pt idx="520">
                  <c:v>0.75611899999999999</c:v>
                </c:pt>
                <c:pt idx="521">
                  <c:v>0.74644699999999997</c:v>
                </c:pt>
                <c:pt idx="522">
                  <c:v>0.74034800000000001</c:v>
                </c:pt>
                <c:pt idx="523">
                  <c:v>0.75873000000000002</c:v>
                </c:pt>
                <c:pt idx="524">
                  <c:v>0.76641800000000004</c:v>
                </c:pt>
                <c:pt idx="525">
                  <c:v>0.76024700000000001</c:v>
                </c:pt>
                <c:pt idx="526">
                  <c:v>0.74268699999999999</c:v>
                </c:pt>
                <c:pt idx="527">
                  <c:v>0.77155799999999997</c:v>
                </c:pt>
                <c:pt idx="528">
                  <c:v>0.75510600000000005</c:v>
                </c:pt>
                <c:pt idx="529">
                  <c:v>0.75757600000000003</c:v>
                </c:pt>
                <c:pt idx="530">
                  <c:v>0.74094899999999997</c:v>
                </c:pt>
                <c:pt idx="531">
                  <c:v>0.77064200000000005</c:v>
                </c:pt>
                <c:pt idx="532">
                  <c:v>0.75934699999999999</c:v>
                </c:pt>
                <c:pt idx="533">
                  <c:v>0.76549299999999998</c:v>
                </c:pt>
                <c:pt idx="534">
                  <c:v>0.77398500000000003</c:v>
                </c:pt>
                <c:pt idx="535">
                  <c:v>0.77053400000000005</c:v>
                </c:pt>
                <c:pt idx="536">
                  <c:v>0.73754299999999995</c:v>
                </c:pt>
                <c:pt idx="537">
                  <c:v>0.76155300000000004</c:v>
                </c:pt>
                <c:pt idx="538">
                  <c:v>0.76159200000000005</c:v>
                </c:pt>
                <c:pt idx="539">
                  <c:v>0.75043599999999999</c:v>
                </c:pt>
                <c:pt idx="540">
                  <c:v>0.75069200000000003</c:v>
                </c:pt>
                <c:pt idx="541">
                  <c:v>0.77077499999999999</c:v>
                </c:pt>
                <c:pt idx="542">
                  <c:v>0.75779300000000005</c:v>
                </c:pt>
                <c:pt idx="543">
                  <c:v>0.76594600000000002</c:v>
                </c:pt>
                <c:pt idx="544">
                  <c:v>0.75429599999999997</c:v>
                </c:pt>
                <c:pt idx="545">
                  <c:v>0.74713799999999997</c:v>
                </c:pt>
                <c:pt idx="546">
                  <c:v>0.75559500000000002</c:v>
                </c:pt>
                <c:pt idx="547">
                  <c:v>0.74614000000000003</c:v>
                </c:pt>
                <c:pt idx="548">
                  <c:v>0.76407899999999995</c:v>
                </c:pt>
                <c:pt idx="549">
                  <c:v>0.73514900000000005</c:v>
                </c:pt>
                <c:pt idx="550">
                  <c:v>0.761355</c:v>
                </c:pt>
                <c:pt idx="551">
                  <c:v>0.76256999999999997</c:v>
                </c:pt>
                <c:pt idx="552">
                  <c:v>0.74126700000000001</c:v>
                </c:pt>
                <c:pt idx="553">
                  <c:v>0.75093100000000002</c:v>
                </c:pt>
                <c:pt idx="554">
                  <c:v>0.77174699999999996</c:v>
                </c:pt>
                <c:pt idx="555">
                  <c:v>0.73653500000000005</c:v>
                </c:pt>
                <c:pt idx="556">
                  <c:v>0.748691</c:v>
                </c:pt>
                <c:pt idx="557">
                  <c:v>0.77208900000000003</c:v>
                </c:pt>
                <c:pt idx="558">
                  <c:v>0.75872700000000004</c:v>
                </c:pt>
                <c:pt idx="559">
                  <c:v>0.74929599999999996</c:v>
                </c:pt>
                <c:pt idx="560">
                  <c:v>0.75706600000000002</c:v>
                </c:pt>
                <c:pt idx="561">
                  <c:v>0.75586200000000003</c:v>
                </c:pt>
                <c:pt idx="562">
                  <c:v>0.75782899999999997</c:v>
                </c:pt>
                <c:pt idx="563">
                  <c:v>0.74537500000000001</c:v>
                </c:pt>
                <c:pt idx="564">
                  <c:v>0.75187199999999998</c:v>
                </c:pt>
                <c:pt idx="565">
                  <c:v>0.76608399999999999</c:v>
                </c:pt>
                <c:pt idx="566">
                  <c:v>0.77233300000000005</c:v>
                </c:pt>
                <c:pt idx="567">
                  <c:v>0.75288999999999995</c:v>
                </c:pt>
                <c:pt idx="568">
                  <c:v>0.77398500000000003</c:v>
                </c:pt>
                <c:pt idx="569">
                  <c:v>0.75118200000000002</c:v>
                </c:pt>
                <c:pt idx="570">
                  <c:v>0.75008799999999998</c:v>
                </c:pt>
                <c:pt idx="571">
                  <c:v>0.75549599999999995</c:v>
                </c:pt>
                <c:pt idx="572">
                  <c:v>0.77173899999999995</c:v>
                </c:pt>
                <c:pt idx="573">
                  <c:v>0.74376100000000001</c:v>
                </c:pt>
                <c:pt idx="574">
                  <c:v>0.73978900000000003</c:v>
                </c:pt>
                <c:pt idx="575">
                  <c:v>0.746946</c:v>
                </c:pt>
                <c:pt idx="576">
                  <c:v>0.752973</c:v>
                </c:pt>
                <c:pt idx="577">
                  <c:v>0.76660499999999998</c:v>
                </c:pt>
                <c:pt idx="578">
                  <c:v>0.76132900000000003</c:v>
                </c:pt>
                <c:pt idx="579">
                  <c:v>0.75665499999999997</c:v>
                </c:pt>
                <c:pt idx="580">
                  <c:v>0.75190299999999999</c:v>
                </c:pt>
                <c:pt idx="581">
                  <c:v>0.77383199999999996</c:v>
                </c:pt>
                <c:pt idx="582">
                  <c:v>0.73834500000000003</c:v>
                </c:pt>
                <c:pt idx="583">
                  <c:v>0.739012</c:v>
                </c:pt>
                <c:pt idx="584">
                  <c:v>0.75193699999999997</c:v>
                </c:pt>
                <c:pt idx="585">
                  <c:v>0.76249999999999996</c:v>
                </c:pt>
                <c:pt idx="586">
                  <c:v>0.73949200000000004</c:v>
                </c:pt>
                <c:pt idx="587">
                  <c:v>0.75842100000000001</c:v>
                </c:pt>
                <c:pt idx="588">
                  <c:v>0.75151500000000004</c:v>
                </c:pt>
                <c:pt idx="589">
                  <c:v>0.75495699999999999</c:v>
                </c:pt>
                <c:pt idx="590">
                  <c:v>0.74485199999999996</c:v>
                </c:pt>
                <c:pt idx="591">
                  <c:v>0.77315299999999998</c:v>
                </c:pt>
                <c:pt idx="592">
                  <c:v>0.77333300000000005</c:v>
                </c:pt>
                <c:pt idx="593">
                  <c:v>0.75097000000000003</c:v>
                </c:pt>
                <c:pt idx="594">
                  <c:v>0.74166699999999997</c:v>
                </c:pt>
                <c:pt idx="595">
                  <c:v>0.74803399999999998</c:v>
                </c:pt>
                <c:pt idx="596">
                  <c:v>0.75565499999999997</c:v>
                </c:pt>
                <c:pt idx="597">
                  <c:v>0.76824000000000003</c:v>
                </c:pt>
                <c:pt idx="598">
                  <c:v>0.77025500000000002</c:v>
                </c:pt>
                <c:pt idx="599">
                  <c:v>0.740201</c:v>
                </c:pt>
                <c:pt idx="600">
                  <c:v>0.74937799999999999</c:v>
                </c:pt>
                <c:pt idx="601">
                  <c:v>0.75080499999999994</c:v>
                </c:pt>
                <c:pt idx="602">
                  <c:v>0.75356500000000004</c:v>
                </c:pt>
                <c:pt idx="603">
                  <c:v>0.77706799999999998</c:v>
                </c:pt>
                <c:pt idx="604">
                  <c:v>0.75211300000000003</c:v>
                </c:pt>
                <c:pt idx="605">
                  <c:v>0.74816800000000006</c:v>
                </c:pt>
                <c:pt idx="606">
                  <c:v>0.73933899999999997</c:v>
                </c:pt>
                <c:pt idx="607">
                  <c:v>0.74313399999999996</c:v>
                </c:pt>
                <c:pt idx="608">
                  <c:v>0.75982000000000005</c:v>
                </c:pt>
                <c:pt idx="609">
                  <c:v>0.75263199999999997</c:v>
                </c:pt>
                <c:pt idx="610">
                  <c:v>0.75287000000000004</c:v>
                </c:pt>
                <c:pt idx="611">
                  <c:v>0.739209</c:v>
                </c:pt>
                <c:pt idx="612">
                  <c:v>0.74631599999999998</c:v>
                </c:pt>
                <c:pt idx="613">
                  <c:v>0.76192199999999999</c:v>
                </c:pt>
                <c:pt idx="614">
                  <c:v>0.75184499999999999</c:v>
                </c:pt>
                <c:pt idx="615">
                  <c:v>0.77012800000000003</c:v>
                </c:pt>
                <c:pt idx="616">
                  <c:v>0.74228799999999995</c:v>
                </c:pt>
                <c:pt idx="617">
                  <c:v>0.77547500000000003</c:v>
                </c:pt>
                <c:pt idx="618">
                  <c:v>0.74908799999999998</c:v>
                </c:pt>
                <c:pt idx="619">
                  <c:v>0.74693500000000002</c:v>
                </c:pt>
                <c:pt idx="620">
                  <c:v>0.755166</c:v>
                </c:pt>
                <c:pt idx="621">
                  <c:v>0.76844999999999997</c:v>
                </c:pt>
                <c:pt idx="622">
                  <c:v>0.77432199999999995</c:v>
                </c:pt>
                <c:pt idx="623">
                  <c:v>0.752189</c:v>
                </c:pt>
                <c:pt idx="624">
                  <c:v>0.74853199999999998</c:v>
                </c:pt>
                <c:pt idx="625">
                  <c:v>0.76387899999999997</c:v>
                </c:pt>
                <c:pt idx="626">
                  <c:v>0.73165800000000003</c:v>
                </c:pt>
                <c:pt idx="627">
                  <c:v>0.77472300000000005</c:v>
                </c:pt>
                <c:pt idx="628">
                  <c:v>0.78030600000000006</c:v>
                </c:pt>
                <c:pt idx="629">
                  <c:v>0.72837600000000002</c:v>
                </c:pt>
                <c:pt idx="630">
                  <c:v>0.73194700000000001</c:v>
                </c:pt>
                <c:pt idx="631">
                  <c:v>0.74677099999999996</c:v>
                </c:pt>
                <c:pt idx="632">
                  <c:v>0.78612199999999999</c:v>
                </c:pt>
                <c:pt idx="633">
                  <c:v>0.77779799999999999</c:v>
                </c:pt>
                <c:pt idx="634">
                  <c:v>0.75657399999999997</c:v>
                </c:pt>
                <c:pt idx="635">
                  <c:v>0.75098399999999998</c:v>
                </c:pt>
                <c:pt idx="636">
                  <c:v>0.75089300000000003</c:v>
                </c:pt>
                <c:pt idx="637">
                  <c:v>0.73407500000000003</c:v>
                </c:pt>
                <c:pt idx="638">
                  <c:v>0.75567399999999996</c:v>
                </c:pt>
                <c:pt idx="639">
                  <c:v>0.765324</c:v>
                </c:pt>
                <c:pt idx="640">
                  <c:v>0.77169100000000002</c:v>
                </c:pt>
                <c:pt idx="641">
                  <c:v>0.76763599999999999</c:v>
                </c:pt>
                <c:pt idx="642">
                  <c:v>0.78342699999999998</c:v>
                </c:pt>
                <c:pt idx="643">
                  <c:v>0.77688100000000004</c:v>
                </c:pt>
                <c:pt idx="644">
                  <c:v>0.75465700000000002</c:v>
                </c:pt>
                <c:pt idx="645">
                  <c:v>0.75035099999999999</c:v>
                </c:pt>
                <c:pt idx="646">
                  <c:v>0.760791</c:v>
                </c:pt>
                <c:pt idx="647">
                  <c:v>0.74390199999999995</c:v>
                </c:pt>
                <c:pt idx="648">
                  <c:v>0.76927299999999998</c:v>
                </c:pt>
                <c:pt idx="649">
                  <c:v>0.75653000000000004</c:v>
                </c:pt>
                <c:pt idx="650">
                  <c:v>0.728047</c:v>
                </c:pt>
                <c:pt idx="651">
                  <c:v>0.77040399999999998</c:v>
                </c:pt>
                <c:pt idx="652">
                  <c:v>0.74754399999999999</c:v>
                </c:pt>
                <c:pt idx="653">
                  <c:v>0.76819000000000004</c:v>
                </c:pt>
                <c:pt idx="654">
                  <c:v>0.74667799999999995</c:v>
                </c:pt>
                <c:pt idx="655">
                  <c:v>0.77699300000000004</c:v>
                </c:pt>
                <c:pt idx="656">
                  <c:v>0.75636000000000003</c:v>
                </c:pt>
                <c:pt idx="657">
                  <c:v>0.77677499999999999</c:v>
                </c:pt>
                <c:pt idx="658">
                  <c:v>0.75308600000000003</c:v>
                </c:pt>
                <c:pt idx="659">
                  <c:v>0.766486</c:v>
                </c:pt>
                <c:pt idx="660">
                  <c:v>0.75941499999999995</c:v>
                </c:pt>
                <c:pt idx="661">
                  <c:v>0.75258499999999995</c:v>
                </c:pt>
                <c:pt idx="662">
                  <c:v>0.75218200000000002</c:v>
                </c:pt>
                <c:pt idx="663">
                  <c:v>0.77463800000000005</c:v>
                </c:pt>
                <c:pt idx="664">
                  <c:v>0.75017500000000004</c:v>
                </c:pt>
                <c:pt idx="665">
                  <c:v>0.75071399999999999</c:v>
                </c:pt>
                <c:pt idx="666">
                  <c:v>0.73739600000000005</c:v>
                </c:pt>
                <c:pt idx="667">
                  <c:v>0.770644</c:v>
                </c:pt>
                <c:pt idx="668">
                  <c:v>0.75308600000000003</c:v>
                </c:pt>
                <c:pt idx="669">
                  <c:v>0.76641700000000001</c:v>
                </c:pt>
                <c:pt idx="670">
                  <c:v>0.75160099999999996</c:v>
                </c:pt>
                <c:pt idx="671">
                  <c:v>0.76887700000000003</c:v>
                </c:pt>
                <c:pt idx="672">
                  <c:v>0.76241099999999995</c:v>
                </c:pt>
                <c:pt idx="673">
                  <c:v>0.74580400000000002</c:v>
                </c:pt>
                <c:pt idx="674">
                  <c:v>0.75693699999999997</c:v>
                </c:pt>
                <c:pt idx="675">
                  <c:v>0.75482099999999996</c:v>
                </c:pt>
                <c:pt idx="676">
                  <c:v>0.74462099999999998</c:v>
                </c:pt>
                <c:pt idx="677">
                  <c:v>0.75549699999999997</c:v>
                </c:pt>
                <c:pt idx="678">
                  <c:v>0.77078000000000002</c:v>
                </c:pt>
                <c:pt idx="679">
                  <c:v>0.75140799999999996</c:v>
                </c:pt>
                <c:pt idx="680">
                  <c:v>0.77490700000000001</c:v>
                </c:pt>
                <c:pt idx="681">
                  <c:v>0.77202199999999999</c:v>
                </c:pt>
                <c:pt idx="682">
                  <c:v>0.74494000000000005</c:v>
                </c:pt>
                <c:pt idx="683">
                  <c:v>0.77981800000000001</c:v>
                </c:pt>
                <c:pt idx="684">
                  <c:v>0.74678299999999997</c:v>
                </c:pt>
                <c:pt idx="685">
                  <c:v>0.76343300000000003</c:v>
                </c:pt>
                <c:pt idx="686">
                  <c:v>0.76930299999999996</c:v>
                </c:pt>
                <c:pt idx="687">
                  <c:v>0.77343200000000001</c:v>
                </c:pt>
                <c:pt idx="688">
                  <c:v>0.75590800000000002</c:v>
                </c:pt>
                <c:pt idx="689">
                  <c:v>0.77093199999999995</c:v>
                </c:pt>
                <c:pt idx="690">
                  <c:v>0.74209599999999998</c:v>
                </c:pt>
                <c:pt idx="691">
                  <c:v>0.77673999999999999</c:v>
                </c:pt>
                <c:pt idx="692">
                  <c:v>0.76532800000000001</c:v>
                </c:pt>
                <c:pt idx="693">
                  <c:v>0.74895800000000001</c:v>
                </c:pt>
                <c:pt idx="694">
                  <c:v>0.74148000000000003</c:v>
                </c:pt>
                <c:pt idx="695">
                  <c:v>0.75380499999999995</c:v>
                </c:pt>
                <c:pt idx="696">
                  <c:v>0.76021700000000003</c:v>
                </c:pt>
                <c:pt idx="697">
                  <c:v>0.75492700000000001</c:v>
                </c:pt>
                <c:pt idx="698">
                  <c:v>0.73904099999999995</c:v>
                </c:pt>
                <c:pt idx="699">
                  <c:v>0.75456199999999995</c:v>
                </c:pt>
                <c:pt idx="700">
                  <c:v>0.77119599999999999</c:v>
                </c:pt>
                <c:pt idx="701">
                  <c:v>0.76288800000000001</c:v>
                </c:pt>
                <c:pt idx="702">
                  <c:v>0.75131300000000001</c:v>
                </c:pt>
                <c:pt idx="703">
                  <c:v>0.737479</c:v>
                </c:pt>
                <c:pt idx="704">
                  <c:v>0.77299300000000004</c:v>
                </c:pt>
                <c:pt idx="705">
                  <c:v>0.77697799999999995</c:v>
                </c:pt>
                <c:pt idx="706">
                  <c:v>0.77504700000000004</c:v>
                </c:pt>
                <c:pt idx="707">
                  <c:v>0.77741300000000002</c:v>
                </c:pt>
                <c:pt idx="708">
                  <c:v>0.77272700000000005</c:v>
                </c:pt>
                <c:pt idx="709">
                  <c:v>0.75097999999999998</c:v>
                </c:pt>
                <c:pt idx="710">
                  <c:v>0.73971600000000004</c:v>
                </c:pt>
                <c:pt idx="711">
                  <c:v>0.75609300000000002</c:v>
                </c:pt>
                <c:pt idx="712">
                  <c:v>0.74949299999999996</c:v>
                </c:pt>
                <c:pt idx="713">
                  <c:v>0.76571900000000004</c:v>
                </c:pt>
                <c:pt idx="714">
                  <c:v>0.76854500000000003</c:v>
                </c:pt>
                <c:pt idx="715">
                  <c:v>0.75575199999999998</c:v>
                </c:pt>
                <c:pt idx="716">
                  <c:v>0.75639599999999996</c:v>
                </c:pt>
                <c:pt idx="717">
                  <c:v>0.75830399999999998</c:v>
                </c:pt>
                <c:pt idx="718">
                  <c:v>0.73808700000000005</c:v>
                </c:pt>
                <c:pt idx="719">
                  <c:v>0.77024000000000004</c:v>
                </c:pt>
                <c:pt idx="720">
                  <c:v>0.74128899999999998</c:v>
                </c:pt>
                <c:pt idx="721">
                  <c:v>0.77063199999999998</c:v>
                </c:pt>
                <c:pt idx="722">
                  <c:v>0.75680599999999998</c:v>
                </c:pt>
                <c:pt idx="723">
                  <c:v>0.76529899999999995</c:v>
                </c:pt>
                <c:pt idx="724">
                  <c:v>0.77034400000000003</c:v>
                </c:pt>
                <c:pt idx="725">
                  <c:v>0.76094600000000001</c:v>
                </c:pt>
                <c:pt idx="726">
                  <c:v>0.75695999999999997</c:v>
                </c:pt>
                <c:pt idx="727">
                  <c:v>0.76536400000000004</c:v>
                </c:pt>
                <c:pt idx="728">
                  <c:v>0.76153800000000005</c:v>
                </c:pt>
                <c:pt idx="729">
                  <c:v>0.77786</c:v>
                </c:pt>
                <c:pt idx="730">
                  <c:v>0.77218200000000004</c:v>
                </c:pt>
                <c:pt idx="731">
                  <c:v>0.75573199999999996</c:v>
                </c:pt>
                <c:pt idx="732">
                  <c:v>0.77223200000000003</c:v>
                </c:pt>
                <c:pt idx="733">
                  <c:v>0.72617399999999999</c:v>
                </c:pt>
                <c:pt idx="734">
                  <c:v>0.74823899999999999</c:v>
                </c:pt>
                <c:pt idx="735">
                  <c:v>0.73735099999999998</c:v>
                </c:pt>
                <c:pt idx="736">
                  <c:v>0.73745700000000003</c:v>
                </c:pt>
                <c:pt idx="737">
                  <c:v>0.74302900000000005</c:v>
                </c:pt>
                <c:pt idx="738">
                  <c:v>0.76506200000000002</c:v>
                </c:pt>
                <c:pt idx="739">
                  <c:v>0.72661200000000004</c:v>
                </c:pt>
                <c:pt idx="740">
                  <c:v>0.74788699999999997</c:v>
                </c:pt>
                <c:pt idx="741">
                  <c:v>0.74492999999999998</c:v>
                </c:pt>
                <c:pt idx="742">
                  <c:v>0.75820100000000001</c:v>
                </c:pt>
                <c:pt idx="743">
                  <c:v>0.77016300000000004</c:v>
                </c:pt>
                <c:pt idx="744">
                  <c:v>0.76149800000000001</c:v>
                </c:pt>
                <c:pt idx="745">
                  <c:v>0.74657300000000004</c:v>
                </c:pt>
                <c:pt idx="746">
                  <c:v>0.77569100000000002</c:v>
                </c:pt>
                <c:pt idx="747">
                  <c:v>0.759598</c:v>
                </c:pt>
                <c:pt idx="748">
                  <c:v>0.76414000000000004</c:v>
                </c:pt>
                <c:pt idx="749">
                  <c:v>0.73891799999999996</c:v>
                </c:pt>
                <c:pt idx="750">
                  <c:v>0.72859499999999999</c:v>
                </c:pt>
                <c:pt idx="751">
                  <c:v>0.76702899999999996</c:v>
                </c:pt>
                <c:pt idx="752">
                  <c:v>0.759494</c:v>
                </c:pt>
                <c:pt idx="753">
                  <c:v>0.76780599999999999</c:v>
                </c:pt>
                <c:pt idx="754">
                  <c:v>0.75352799999999998</c:v>
                </c:pt>
                <c:pt idx="755">
                  <c:v>0.76727900000000004</c:v>
                </c:pt>
                <c:pt idx="756">
                  <c:v>0.75322599999999995</c:v>
                </c:pt>
                <c:pt idx="757">
                  <c:v>0.75175000000000003</c:v>
                </c:pt>
                <c:pt idx="758">
                  <c:v>0.77129800000000004</c:v>
                </c:pt>
                <c:pt idx="759">
                  <c:v>0.74745499999999998</c:v>
                </c:pt>
                <c:pt idx="760">
                  <c:v>0.75090299999999999</c:v>
                </c:pt>
                <c:pt idx="761">
                  <c:v>0.75199300000000002</c:v>
                </c:pt>
                <c:pt idx="762">
                  <c:v>0.76819000000000004</c:v>
                </c:pt>
                <c:pt idx="763">
                  <c:v>0.76583599999999996</c:v>
                </c:pt>
                <c:pt idx="764">
                  <c:v>0.75266</c:v>
                </c:pt>
                <c:pt idx="765">
                  <c:v>0.71617600000000003</c:v>
                </c:pt>
                <c:pt idx="766">
                  <c:v>0.74598299999999995</c:v>
                </c:pt>
                <c:pt idx="767">
                  <c:v>0.73108099999999998</c:v>
                </c:pt>
                <c:pt idx="768">
                  <c:v>0.74671200000000004</c:v>
                </c:pt>
                <c:pt idx="769">
                  <c:v>0.75624999999999998</c:v>
                </c:pt>
                <c:pt idx="770">
                  <c:v>0.74087000000000003</c:v>
                </c:pt>
                <c:pt idx="771">
                  <c:v>0.75095299999999998</c:v>
                </c:pt>
                <c:pt idx="772">
                  <c:v>0.74808399999999997</c:v>
                </c:pt>
                <c:pt idx="773">
                  <c:v>0.76349199999999995</c:v>
                </c:pt>
                <c:pt idx="774">
                  <c:v>0.76766900000000005</c:v>
                </c:pt>
                <c:pt idx="775">
                  <c:v>0.75871900000000003</c:v>
                </c:pt>
                <c:pt idx="776">
                  <c:v>0.73601300000000003</c:v>
                </c:pt>
                <c:pt idx="777">
                  <c:v>0.77202899999999997</c:v>
                </c:pt>
                <c:pt idx="778">
                  <c:v>0.74223399999999995</c:v>
                </c:pt>
                <c:pt idx="779">
                  <c:v>0.73265999999999998</c:v>
                </c:pt>
                <c:pt idx="780">
                  <c:v>0.76631000000000005</c:v>
                </c:pt>
                <c:pt idx="781">
                  <c:v>0.76566900000000004</c:v>
                </c:pt>
                <c:pt idx="782">
                  <c:v>0.74721300000000002</c:v>
                </c:pt>
                <c:pt idx="783">
                  <c:v>0.78683199999999998</c:v>
                </c:pt>
                <c:pt idx="784">
                  <c:v>0.74806300000000003</c:v>
                </c:pt>
                <c:pt idx="785">
                  <c:v>0.75122800000000001</c:v>
                </c:pt>
                <c:pt idx="786">
                  <c:v>0.74895500000000004</c:v>
                </c:pt>
                <c:pt idx="787">
                  <c:v>0.76654900000000004</c:v>
                </c:pt>
                <c:pt idx="788">
                  <c:v>0.77346899999999996</c:v>
                </c:pt>
                <c:pt idx="789">
                  <c:v>0.75068299999999999</c:v>
                </c:pt>
                <c:pt idx="790">
                  <c:v>0.74527399999999999</c:v>
                </c:pt>
                <c:pt idx="791">
                  <c:v>0.75182599999999999</c:v>
                </c:pt>
                <c:pt idx="792">
                  <c:v>0.75454500000000002</c:v>
                </c:pt>
                <c:pt idx="793">
                  <c:v>0.77656000000000003</c:v>
                </c:pt>
                <c:pt idx="794">
                  <c:v>0.74421800000000005</c:v>
                </c:pt>
                <c:pt idx="795">
                  <c:v>0.76837299999999997</c:v>
                </c:pt>
                <c:pt idx="796">
                  <c:v>0.76852500000000001</c:v>
                </c:pt>
                <c:pt idx="797">
                  <c:v>0.774393</c:v>
                </c:pt>
                <c:pt idx="798">
                  <c:v>0.75744699999999998</c:v>
                </c:pt>
                <c:pt idx="799">
                  <c:v>0.75467600000000001</c:v>
                </c:pt>
                <c:pt idx="800">
                  <c:v>0.74941000000000002</c:v>
                </c:pt>
                <c:pt idx="801">
                  <c:v>0.75252200000000002</c:v>
                </c:pt>
                <c:pt idx="802">
                  <c:v>0.73281499999999999</c:v>
                </c:pt>
                <c:pt idx="803">
                  <c:v>0.76913100000000001</c:v>
                </c:pt>
                <c:pt idx="804">
                  <c:v>0.75198600000000004</c:v>
                </c:pt>
                <c:pt idx="805">
                  <c:v>0.74792400000000003</c:v>
                </c:pt>
                <c:pt idx="806">
                  <c:v>0.76138099999999997</c:v>
                </c:pt>
                <c:pt idx="807">
                  <c:v>0.73157000000000005</c:v>
                </c:pt>
                <c:pt idx="808">
                  <c:v>0.75496600000000003</c:v>
                </c:pt>
                <c:pt idx="809">
                  <c:v>0.74582599999999999</c:v>
                </c:pt>
                <c:pt idx="810">
                  <c:v>0.78185199999999999</c:v>
                </c:pt>
                <c:pt idx="811">
                  <c:v>0.75217400000000001</c:v>
                </c:pt>
                <c:pt idx="812">
                  <c:v>0.76057900000000001</c:v>
                </c:pt>
                <c:pt idx="813">
                  <c:v>0.76485099999999995</c:v>
                </c:pt>
                <c:pt idx="814">
                  <c:v>0.73619500000000004</c:v>
                </c:pt>
                <c:pt idx="815">
                  <c:v>0.74892899999999996</c:v>
                </c:pt>
                <c:pt idx="816">
                  <c:v>0.73173600000000005</c:v>
                </c:pt>
                <c:pt idx="817">
                  <c:v>0.76577499999999998</c:v>
                </c:pt>
                <c:pt idx="818">
                  <c:v>0.75729000000000002</c:v>
                </c:pt>
                <c:pt idx="819">
                  <c:v>0.75545499999999999</c:v>
                </c:pt>
                <c:pt idx="820">
                  <c:v>0.76708200000000004</c:v>
                </c:pt>
                <c:pt idx="821">
                  <c:v>0.76776599999999995</c:v>
                </c:pt>
                <c:pt idx="822">
                  <c:v>0.74860599999999999</c:v>
                </c:pt>
                <c:pt idx="823">
                  <c:v>0.74562300000000004</c:v>
                </c:pt>
                <c:pt idx="824">
                  <c:v>0.75176100000000001</c:v>
                </c:pt>
                <c:pt idx="825">
                  <c:v>0.76069600000000004</c:v>
                </c:pt>
                <c:pt idx="826">
                  <c:v>0.74295500000000003</c:v>
                </c:pt>
                <c:pt idx="827">
                  <c:v>0.76099799999999995</c:v>
                </c:pt>
                <c:pt idx="828">
                  <c:v>0.75479200000000002</c:v>
                </c:pt>
                <c:pt idx="829">
                  <c:v>0.72359899999999999</c:v>
                </c:pt>
                <c:pt idx="830">
                  <c:v>0.74355099999999996</c:v>
                </c:pt>
                <c:pt idx="831">
                  <c:v>0.779478</c:v>
                </c:pt>
                <c:pt idx="832">
                  <c:v>0.75638300000000003</c:v>
                </c:pt>
                <c:pt idx="833">
                  <c:v>0.77070899999999998</c:v>
                </c:pt>
                <c:pt idx="834">
                  <c:v>0.75309300000000001</c:v>
                </c:pt>
                <c:pt idx="835">
                  <c:v>0.75920600000000005</c:v>
                </c:pt>
                <c:pt idx="836">
                  <c:v>0.76285700000000001</c:v>
                </c:pt>
                <c:pt idx="837">
                  <c:v>0.77307000000000003</c:v>
                </c:pt>
                <c:pt idx="838">
                  <c:v>0.76842999999999995</c:v>
                </c:pt>
                <c:pt idx="839">
                  <c:v>0.77570099999999997</c:v>
                </c:pt>
                <c:pt idx="840">
                  <c:v>0.74055000000000004</c:v>
                </c:pt>
                <c:pt idx="841">
                  <c:v>0.73968500000000004</c:v>
                </c:pt>
                <c:pt idx="842">
                  <c:v>0.74632900000000002</c:v>
                </c:pt>
                <c:pt idx="843">
                  <c:v>0.77052200000000004</c:v>
                </c:pt>
                <c:pt idx="844">
                  <c:v>0.75077700000000003</c:v>
                </c:pt>
                <c:pt idx="845">
                  <c:v>0.78130999999999995</c:v>
                </c:pt>
                <c:pt idx="846">
                  <c:v>0.76073299999999999</c:v>
                </c:pt>
                <c:pt idx="847">
                  <c:v>0.73599999999999999</c:v>
                </c:pt>
                <c:pt idx="848">
                  <c:v>0.75290999999999997</c:v>
                </c:pt>
                <c:pt idx="849">
                  <c:v>0.76</c:v>
                </c:pt>
                <c:pt idx="850">
                  <c:v>0.75539800000000001</c:v>
                </c:pt>
                <c:pt idx="851">
                  <c:v>0.76529499999999995</c:v>
                </c:pt>
                <c:pt idx="852">
                  <c:v>0.77023600000000003</c:v>
                </c:pt>
                <c:pt idx="853">
                  <c:v>0.73507599999999995</c:v>
                </c:pt>
                <c:pt idx="854">
                  <c:v>0.772401</c:v>
                </c:pt>
                <c:pt idx="855">
                  <c:v>0.74117599999999995</c:v>
                </c:pt>
                <c:pt idx="856">
                  <c:v>0.74446400000000001</c:v>
                </c:pt>
                <c:pt idx="857">
                  <c:v>0.76624099999999995</c:v>
                </c:pt>
                <c:pt idx="858">
                  <c:v>0.74283299999999997</c:v>
                </c:pt>
                <c:pt idx="859">
                  <c:v>0.77294300000000005</c:v>
                </c:pt>
                <c:pt idx="860">
                  <c:v>0.72737700000000005</c:v>
                </c:pt>
                <c:pt idx="861">
                  <c:v>0.74532900000000002</c:v>
                </c:pt>
                <c:pt idx="862">
                  <c:v>0.782192</c:v>
                </c:pt>
                <c:pt idx="863">
                  <c:v>0.74848999999999999</c:v>
                </c:pt>
                <c:pt idx="864">
                  <c:v>0.77182799999999996</c:v>
                </c:pt>
                <c:pt idx="865">
                  <c:v>0.74044399999999999</c:v>
                </c:pt>
                <c:pt idx="866">
                  <c:v>0.76151100000000005</c:v>
                </c:pt>
                <c:pt idx="867">
                  <c:v>0.75946400000000003</c:v>
                </c:pt>
                <c:pt idx="868">
                  <c:v>0.75113399999999997</c:v>
                </c:pt>
                <c:pt idx="869">
                  <c:v>0.78037000000000001</c:v>
                </c:pt>
                <c:pt idx="870">
                  <c:v>0.73938400000000004</c:v>
                </c:pt>
                <c:pt idx="871">
                  <c:v>0.72885599999999995</c:v>
                </c:pt>
                <c:pt idx="872">
                  <c:v>0.772119</c:v>
                </c:pt>
                <c:pt idx="873">
                  <c:v>0.78695700000000002</c:v>
                </c:pt>
                <c:pt idx="874">
                  <c:v>0.75164600000000004</c:v>
                </c:pt>
                <c:pt idx="875">
                  <c:v>0.75088999999999995</c:v>
                </c:pt>
                <c:pt idx="876">
                  <c:v>0.74565999999999999</c:v>
                </c:pt>
                <c:pt idx="877">
                  <c:v>0.77014700000000003</c:v>
                </c:pt>
                <c:pt idx="878">
                  <c:v>0.74982599999999999</c:v>
                </c:pt>
                <c:pt idx="879">
                  <c:v>0.75026499999999996</c:v>
                </c:pt>
                <c:pt idx="880">
                  <c:v>0.73722100000000002</c:v>
                </c:pt>
                <c:pt idx="881">
                  <c:v>0.76452200000000003</c:v>
                </c:pt>
                <c:pt idx="882">
                  <c:v>0.73180999999999996</c:v>
                </c:pt>
                <c:pt idx="883">
                  <c:v>0.73865499999999995</c:v>
                </c:pt>
                <c:pt idx="884">
                  <c:v>0.74699599999999999</c:v>
                </c:pt>
                <c:pt idx="885">
                  <c:v>0.76275599999999999</c:v>
                </c:pt>
                <c:pt idx="886">
                  <c:v>0.76947600000000005</c:v>
                </c:pt>
                <c:pt idx="887">
                  <c:v>0.77108200000000005</c:v>
                </c:pt>
                <c:pt idx="888">
                  <c:v>0.74945799999999996</c:v>
                </c:pt>
                <c:pt idx="889">
                  <c:v>0.754417</c:v>
                </c:pt>
                <c:pt idx="890">
                  <c:v>0.75153099999999995</c:v>
                </c:pt>
                <c:pt idx="891">
                  <c:v>0.76891699999999996</c:v>
                </c:pt>
                <c:pt idx="892">
                  <c:v>0.74550399999999994</c:v>
                </c:pt>
                <c:pt idx="893">
                  <c:v>0.74391099999999999</c:v>
                </c:pt>
                <c:pt idx="894">
                  <c:v>0.77563199999999999</c:v>
                </c:pt>
                <c:pt idx="895">
                  <c:v>0.75107500000000005</c:v>
                </c:pt>
                <c:pt idx="896">
                  <c:v>0.75237299999999996</c:v>
                </c:pt>
                <c:pt idx="897">
                  <c:v>0.74310100000000001</c:v>
                </c:pt>
                <c:pt idx="898">
                  <c:v>0.75649</c:v>
                </c:pt>
                <c:pt idx="899">
                  <c:v>0.75935299999999994</c:v>
                </c:pt>
                <c:pt idx="900">
                  <c:v>0.76703299999999996</c:v>
                </c:pt>
                <c:pt idx="901">
                  <c:v>0.77322400000000002</c:v>
                </c:pt>
                <c:pt idx="902">
                  <c:v>0.76272099999999998</c:v>
                </c:pt>
                <c:pt idx="903">
                  <c:v>0.76110100000000003</c:v>
                </c:pt>
                <c:pt idx="904">
                  <c:v>0.77457600000000004</c:v>
                </c:pt>
                <c:pt idx="905">
                  <c:v>0.76281100000000002</c:v>
                </c:pt>
                <c:pt idx="906">
                  <c:v>0.75586699999999996</c:v>
                </c:pt>
                <c:pt idx="907">
                  <c:v>0.72649399999999997</c:v>
                </c:pt>
                <c:pt idx="908">
                  <c:v>0.74650700000000003</c:v>
                </c:pt>
                <c:pt idx="909">
                  <c:v>0.75675700000000001</c:v>
                </c:pt>
                <c:pt idx="910">
                  <c:v>0.758409</c:v>
                </c:pt>
                <c:pt idx="911">
                  <c:v>0.76265899999999998</c:v>
                </c:pt>
                <c:pt idx="912">
                  <c:v>0.76846800000000004</c:v>
                </c:pt>
                <c:pt idx="913">
                  <c:v>0.73881399999999997</c:v>
                </c:pt>
                <c:pt idx="914">
                  <c:v>0.75604199999999999</c:v>
                </c:pt>
                <c:pt idx="915">
                  <c:v>0.77955799999999997</c:v>
                </c:pt>
                <c:pt idx="916">
                  <c:v>0.76037399999999999</c:v>
                </c:pt>
                <c:pt idx="917">
                  <c:v>0.75429599999999997</c:v>
                </c:pt>
                <c:pt idx="918">
                  <c:v>0.74883299999999997</c:v>
                </c:pt>
                <c:pt idx="919">
                  <c:v>0.74605999999999995</c:v>
                </c:pt>
                <c:pt idx="920">
                  <c:v>0.73986300000000005</c:v>
                </c:pt>
                <c:pt idx="921">
                  <c:v>0.76449299999999998</c:v>
                </c:pt>
                <c:pt idx="922">
                  <c:v>0.77350699999999994</c:v>
                </c:pt>
                <c:pt idx="923">
                  <c:v>0.76170599999999999</c:v>
                </c:pt>
                <c:pt idx="924">
                  <c:v>0.75139900000000004</c:v>
                </c:pt>
                <c:pt idx="925">
                  <c:v>0.75943099999999997</c:v>
                </c:pt>
                <c:pt idx="926">
                  <c:v>0.76131400000000005</c:v>
                </c:pt>
                <c:pt idx="927">
                  <c:v>0.76061199999999995</c:v>
                </c:pt>
                <c:pt idx="928">
                  <c:v>0.74946999999999997</c:v>
                </c:pt>
                <c:pt idx="929">
                  <c:v>0.77096200000000004</c:v>
                </c:pt>
                <c:pt idx="930">
                  <c:v>0.74155599999999999</c:v>
                </c:pt>
                <c:pt idx="931">
                  <c:v>0.75</c:v>
                </c:pt>
                <c:pt idx="932">
                  <c:v>0.76617900000000005</c:v>
                </c:pt>
                <c:pt idx="933">
                  <c:v>0.75960099999999997</c:v>
                </c:pt>
                <c:pt idx="934">
                  <c:v>0.748691</c:v>
                </c:pt>
                <c:pt idx="935">
                  <c:v>0.75401099999999999</c:v>
                </c:pt>
                <c:pt idx="936">
                  <c:v>0.76138799999999995</c:v>
                </c:pt>
                <c:pt idx="937">
                  <c:v>0.75428600000000001</c:v>
                </c:pt>
                <c:pt idx="938">
                  <c:v>0.74308200000000002</c:v>
                </c:pt>
                <c:pt idx="939">
                  <c:v>0.74964799999999998</c:v>
                </c:pt>
                <c:pt idx="940">
                  <c:v>0.72609400000000002</c:v>
                </c:pt>
                <c:pt idx="941">
                  <c:v>0.748691</c:v>
                </c:pt>
                <c:pt idx="942">
                  <c:v>0.77741899999999997</c:v>
                </c:pt>
                <c:pt idx="943">
                  <c:v>0.74145099999999997</c:v>
                </c:pt>
                <c:pt idx="944">
                  <c:v>0.73821499999999995</c:v>
                </c:pt>
                <c:pt idx="945">
                  <c:v>0.72652399999999995</c:v>
                </c:pt>
                <c:pt idx="946">
                  <c:v>0.73044200000000004</c:v>
                </c:pt>
                <c:pt idx="947">
                  <c:v>0.74680500000000005</c:v>
                </c:pt>
                <c:pt idx="948">
                  <c:v>0.74518899999999999</c:v>
                </c:pt>
                <c:pt idx="949">
                  <c:v>0.76174900000000001</c:v>
                </c:pt>
                <c:pt idx="950">
                  <c:v>0.76095400000000002</c:v>
                </c:pt>
                <c:pt idx="951">
                  <c:v>0.74625900000000001</c:v>
                </c:pt>
                <c:pt idx="952">
                  <c:v>0.76198200000000005</c:v>
                </c:pt>
                <c:pt idx="953">
                  <c:v>0.77068599999999998</c:v>
                </c:pt>
                <c:pt idx="954">
                  <c:v>0.76285199999999997</c:v>
                </c:pt>
                <c:pt idx="955">
                  <c:v>0.77293199999999995</c:v>
                </c:pt>
                <c:pt idx="956">
                  <c:v>0.74066299999999996</c:v>
                </c:pt>
                <c:pt idx="957">
                  <c:v>0.77759299999999998</c:v>
                </c:pt>
                <c:pt idx="958">
                  <c:v>0.75452900000000001</c:v>
                </c:pt>
                <c:pt idx="959">
                  <c:v>0.74196899999999999</c:v>
                </c:pt>
                <c:pt idx="960">
                  <c:v>0.76178599999999996</c:v>
                </c:pt>
                <c:pt idx="961">
                  <c:v>0.73872700000000002</c:v>
                </c:pt>
                <c:pt idx="962">
                  <c:v>0.74229500000000004</c:v>
                </c:pt>
                <c:pt idx="963">
                  <c:v>0.75205699999999998</c:v>
                </c:pt>
                <c:pt idx="964">
                  <c:v>0.76720699999999997</c:v>
                </c:pt>
                <c:pt idx="965">
                  <c:v>0.74904000000000004</c:v>
                </c:pt>
                <c:pt idx="966">
                  <c:v>0.74024000000000001</c:v>
                </c:pt>
                <c:pt idx="967">
                  <c:v>0.74639</c:v>
                </c:pt>
                <c:pt idx="968">
                  <c:v>0.73165800000000003</c:v>
                </c:pt>
                <c:pt idx="969">
                  <c:v>0.76901699999999995</c:v>
                </c:pt>
                <c:pt idx="970">
                  <c:v>0.76890899999999995</c:v>
                </c:pt>
                <c:pt idx="971">
                  <c:v>0.76880599999999999</c:v>
                </c:pt>
                <c:pt idx="972">
                  <c:v>0.75054699999999996</c:v>
                </c:pt>
                <c:pt idx="973">
                  <c:v>0.73362099999999997</c:v>
                </c:pt>
                <c:pt idx="974">
                  <c:v>0.75737399999999999</c:v>
                </c:pt>
                <c:pt idx="975">
                  <c:v>0.74899000000000004</c:v>
                </c:pt>
                <c:pt idx="976">
                  <c:v>0.74248700000000001</c:v>
                </c:pt>
                <c:pt idx="977">
                  <c:v>0.78692399999999996</c:v>
                </c:pt>
                <c:pt idx="978">
                  <c:v>0.73462799999999995</c:v>
                </c:pt>
                <c:pt idx="979">
                  <c:v>0.76390800000000003</c:v>
                </c:pt>
                <c:pt idx="980">
                  <c:v>0.75285999999999997</c:v>
                </c:pt>
                <c:pt idx="981">
                  <c:v>0.76054999999999995</c:v>
                </c:pt>
                <c:pt idx="982">
                  <c:v>0.74668999999999996</c:v>
                </c:pt>
                <c:pt idx="983">
                  <c:v>0.75674300000000005</c:v>
                </c:pt>
                <c:pt idx="984">
                  <c:v>0.781555</c:v>
                </c:pt>
                <c:pt idx="985">
                  <c:v>0.75622699999999998</c:v>
                </c:pt>
                <c:pt idx="986">
                  <c:v>0.77650300000000005</c:v>
                </c:pt>
                <c:pt idx="987">
                  <c:v>0.77692300000000003</c:v>
                </c:pt>
                <c:pt idx="988">
                  <c:v>0.730217</c:v>
                </c:pt>
                <c:pt idx="989">
                  <c:v>0.73253800000000002</c:v>
                </c:pt>
                <c:pt idx="990">
                  <c:v>0.75128600000000001</c:v>
                </c:pt>
                <c:pt idx="991">
                  <c:v>0.76835399999999998</c:v>
                </c:pt>
                <c:pt idx="992">
                  <c:v>0.75936400000000004</c:v>
                </c:pt>
                <c:pt idx="993">
                  <c:v>0.76247799999999999</c:v>
                </c:pt>
                <c:pt idx="994">
                  <c:v>0.758907</c:v>
                </c:pt>
                <c:pt idx="995">
                  <c:v>0.73452399999999995</c:v>
                </c:pt>
                <c:pt idx="996">
                  <c:v>0.75617400000000001</c:v>
                </c:pt>
                <c:pt idx="997">
                  <c:v>0.75760300000000003</c:v>
                </c:pt>
                <c:pt idx="998">
                  <c:v>0.76227800000000001</c:v>
                </c:pt>
                <c:pt idx="999">
                  <c:v>0.75369699999999995</c:v>
                </c:pt>
                <c:pt idx="1000">
                  <c:v>0.76513799999999998</c:v>
                </c:pt>
                <c:pt idx="1001">
                  <c:v>0.77115699999999998</c:v>
                </c:pt>
                <c:pt idx="1002">
                  <c:v>0.74929800000000002</c:v>
                </c:pt>
                <c:pt idx="1003">
                  <c:v>0.78488800000000003</c:v>
                </c:pt>
                <c:pt idx="1004">
                  <c:v>0.771702</c:v>
                </c:pt>
                <c:pt idx="1005">
                  <c:v>0.76151100000000005</c:v>
                </c:pt>
                <c:pt idx="1006">
                  <c:v>0.76502700000000001</c:v>
                </c:pt>
                <c:pt idx="1007">
                  <c:v>0.753251</c:v>
                </c:pt>
                <c:pt idx="1008">
                  <c:v>0.742807</c:v>
                </c:pt>
                <c:pt idx="1009">
                  <c:v>0.75942500000000002</c:v>
                </c:pt>
                <c:pt idx="1010">
                  <c:v>0.76956500000000005</c:v>
                </c:pt>
                <c:pt idx="1011">
                  <c:v>0.76974200000000004</c:v>
                </c:pt>
                <c:pt idx="1012">
                  <c:v>0.77188699999999999</c:v>
                </c:pt>
                <c:pt idx="1013">
                  <c:v>0.78726200000000002</c:v>
                </c:pt>
                <c:pt idx="1014">
                  <c:v>0.76468400000000003</c:v>
                </c:pt>
                <c:pt idx="1015">
                  <c:v>0.76507400000000003</c:v>
                </c:pt>
                <c:pt idx="1016">
                  <c:v>0.74196899999999999</c:v>
                </c:pt>
                <c:pt idx="1017">
                  <c:v>0.764621</c:v>
                </c:pt>
                <c:pt idx="1018">
                  <c:v>0.77977099999999999</c:v>
                </c:pt>
                <c:pt idx="1019">
                  <c:v>0.76554800000000001</c:v>
                </c:pt>
                <c:pt idx="1020">
                  <c:v>0.76284700000000005</c:v>
                </c:pt>
                <c:pt idx="1021">
                  <c:v>0.75687700000000002</c:v>
                </c:pt>
                <c:pt idx="1022">
                  <c:v>0.75854500000000002</c:v>
                </c:pt>
                <c:pt idx="1023">
                  <c:v>0.73903300000000005</c:v>
                </c:pt>
                <c:pt idx="1024">
                  <c:v>0.75294099999999997</c:v>
                </c:pt>
                <c:pt idx="1025">
                  <c:v>0.77283000000000002</c:v>
                </c:pt>
                <c:pt idx="1026">
                  <c:v>0.76314800000000005</c:v>
                </c:pt>
                <c:pt idx="1027">
                  <c:v>0.77018500000000001</c:v>
                </c:pt>
                <c:pt idx="1028">
                  <c:v>0.77001900000000001</c:v>
                </c:pt>
                <c:pt idx="1029">
                  <c:v>0.75071900000000003</c:v>
                </c:pt>
                <c:pt idx="1030">
                  <c:v>0.76267600000000002</c:v>
                </c:pt>
                <c:pt idx="1031">
                  <c:v>0.762795</c:v>
                </c:pt>
                <c:pt idx="1032">
                  <c:v>0.76827500000000004</c:v>
                </c:pt>
                <c:pt idx="1033">
                  <c:v>0.71970400000000001</c:v>
                </c:pt>
                <c:pt idx="1034">
                  <c:v>0.74885000000000002</c:v>
                </c:pt>
                <c:pt idx="1035">
                  <c:v>0.75114999999999998</c:v>
                </c:pt>
                <c:pt idx="1036">
                  <c:v>0.76985300000000001</c:v>
                </c:pt>
                <c:pt idx="1037">
                  <c:v>0.73839600000000005</c:v>
                </c:pt>
                <c:pt idx="1038">
                  <c:v>0.77046300000000001</c:v>
                </c:pt>
                <c:pt idx="1039">
                  <c:v>0.75262200000000001</c:v>
                </c:pt>
                <c:pt idx="1040">
                  <c:v>0.76707999999999998</c:v>
                </c:pt>
                <c:pt idx="1041">
                  <c:v>0.75929800000000003</c:v>
                </c:pt>
                <c:pt idx="1042">
                  <c:v>0.76542600000000005</c:v>
                </c:pt>
                <c:pt idx="1043">
                  <c:v>0.75993200000000005</c:v>
                </c:pt>
                <c:pt idx="1044">
                  <c:v>0.75598600000000005</c:v>
                </c:pt>
                <c:pt idx="1045">
                  <c:v>0.77735799999999999</c:v>
                </c:pt>
                <c:pt idx="1046">
                  <c:v>0.76396399999999998</c:v>
                </c:pt>
                <c:pt idx="1047">
                  <c:v>0.75567600000000001</c:v>
                </c:pt>
                <c:pt idx="1048">
                  <c:v>0.78710899999999995</c:v>
                </c:pt>
                <c:pt idx="1049">
                  <c:v>0.76295000000000002</c:v>
                </c:pt>
                <c:pt idx="1050">
                  <c:v>0.74583299999999997</c:v>
                </c:pt>
                <c:pt idx="1051">
                  <c:v>0.75228099999999998</c:v>
                </c:pt>
                <c:pt idx="1052">
                  <c:v>0.78342999999999996</c:v>
                </c:pt>
                <c:pt idx="1053">
                  <c:v>0.749915</c:v>
                </c:pt>
                <c:pt idx="1054">
                  <c:v>0.764791</c:v>
                </c:pt>
                <c:pt idx="1055">
                  <c:v>0.76189600000000002</c:v>
                </c:pt>
                <c:pt idx="1056">
                  <c:v>0.77158899999999997</c:v>
                </c:pt>
                <c:pt idx="1057">
                  <c:v>0.75311399999999995</c:v>
                </c:pt>
                <c:pt idx="1058">
                  <c:v>0.75417400000000001</c:v>
                </c:pt>
                <c:pt idx="1059">
                  <c:v>0.77331000000000005</c:v>
                </c:pt>
                <c:pt idx="1060">
                  <c:v>0.77667900000000001</c:v>
                </c:pt>
                <c:pt idx="1061">
                  <c:v>0.76756800000000003</c:v>
                </c:pt>
                <c:pt idx="1062">
                  <c:v>0.77203100000000002</c:v>
                </c:pt>
                <c:pt idx="1063">
                  <c:v>0.74793399999999999</c:v>
                </c:pt>
                <c:pt idx="1064">
                  <c:v>0.72400699999999996</c:v>
                </c:pt>
                <c:pt idx="1065">
                  <c:v>0.76220600000000005</c:v>
                </c:pt>
                <c:pt idx="1066">
                  <c:v>0.73821999999999999</c:v>
                </c:pt>
                <c:pt idx="1067">
                  <c:v>0.74582599999999999</c:v>
                </c:pt>
                <c:pt idx="1068">
                  <c:v>0.74003399999999997</c:v>
                </c:pt>
                <c:pt idx="1069">
                  <c:v>0.74745200000000001</c:v>
                </c:pt>
                <c:pt idx="1070">
                  <c:v>0.76182799999999995</c:v>
                </c:pt>
                <c:pt idx="1071">
                  <c:v>0.75235600000000002</c:v>
                </c:pt>
                <c:pt idx="1072">
                  <c:v>0.77286500000000002</c:v>
                </c:pt>
                <c:pt idx="1073">
                  <c:v>0.73904099999999995</c:v>
                </c:pt>
                <c:pt idx="1074">
                  <c:v>0.75854100000000002</c:v>
                </c:pt>
                <c:pt idx="1075">
                  <c:v>0.75457799999999997</c:v>
                </c:pt>
                <c:pt idx="1076">
                  <c:v>0.74797199999999997</c:v>
                </c:pt>
                <c:pt idx="1077">
                  <c:v>0.75521400000000005</c:v>
                </c:pt>
                <c:pt idx="1078">
                  <c:v>0.76412100000000005</c:v>
                </c:pt>
                <c:pt idx="1079">
                  <c:v>0.76862399999999997</c:v>
                </c:pt>
                <c:pt idx="1080">
                  <c:v>0.767424</c:v>
                </c:pt>
                <c:pt idx="1081">
                  <c:v>0.76802099999999995</c:v>
                </c:pt>
                <c:pt idx="1082">
                  <c:v>0.76881699999999997</c:v>
                </c:pt>
                <c:pt idx="1083">
                  <c:v>0.75454500000000002</c:v>
                </c:pt>
                <c:pt idx="1084">
                  <c:v>0.77005599999999996</c:v>
                </c:pt>
                <c:pt idx="1085">
                  <c:v>0.73271200000000003</c:v>
                </c:pt>
                <c:pt idx="1086">
                  <c:v>0.77047100000000002</c:v>
                </c:pt>
                <c:pt idx="1087">
                  <c:v>0.75847799999999999</c:v>
                </c:pt>
                <c:pt idx="1088">
                  <c:v>0.76010599999999995</c:v>
                </c:pt>
                <c:pt idx="1089">
                  <c:v>0.75025600000000003</c:v>
                </c:pt>
                <c:pt idx="1090">
                  <c:v>0.77690800000000004</c:v>
                </c:pt>
                <c:pt idx="1091">
                  <c:v>0.73954299999999995</c:v>
                </c:pt>
                <c:pt idx="1092">
                  <c:v>0.77383999999999997</c:v>
                </c:pt>
                <c:pt idx="1093">
                  <c:v>0.77048899999999998</c:v>
                </c:pt>
                <c:pt idx="1094">
                  <c:v>0.75543899999999997</c:v>
                </c:pt>
                <c:pt idx="1095">
                  <c:v>0.74475499999999994</c:v>
                </c:pt>
                <c:pt idx="1096">
                  <c:v>0.75383199999999995</c:v>
                </c:pt>
                <c:pt idx="1097">
                  <c:v>0.76068400000000003</c:v>
                </c:pt>
                <c:pt idx="1098">
                  <c:v>0.76231899999999997</c:v>
                </c:pt>
                <c:pt idx="1099">
                  <c:v>0.75587700000000002</c:v>
                </c:pt>
                <c:pt idx="1100">
                  <c:v>0.77813699999999997</c:v>
                </c:pt>
                <c:pt idx="1101">
                  <c:v>0.77847599999999995</c:v>
                </c:pt>
                <c:pt idx="1102">
                  <c:v>0.77156100000000005</c:v>
                </c:pt>
                <c:pt idx="1103">
                  <c:v>0.756942</c:v>
                </c:pt>
                <c:pt idx="1104">
                  <c:v>0.75646899999999995</c:v>
                </c:pt>
                <c:pt idx="1105">
                  <c:v>0.78146099999999996</c:v>
                </c:pt>
                <c:pt idx="1106">
                  <c:v>0.75814400000000004</c:v>
                </c:pt>
                <c:pt idx="1107">
                  <c:v>0.79444400000000004</c:v>
                </c:pt>
                <c:pt idx="1108">
                  <c:v>0.756714</c:v>
                </c:pt>
                <c:pt idx="1109">
                  <c:v>0.76919000000000004</c:v>
                </c:pt>
                <c:pt idx="1110">
                  <c:v>0.75491900000000001</c:v>
                </c:pt>
                <c:pt idx="1111">
                  <c:v>0.76495400000000002</c:v>
                </c:pt>
                <c:pt idx="1112">
                  <c:v>0.75716899999999998</c:v>
                </c:pt>
                <c:pt idx="1113">
                  <c:v>0.75741700000000001</c:v>
                </c:pt>
                <c:pt idx="1114">
                  <c:v>0.74509800000000004</c:v>
                </c:pt>
                <c:pt idx="1115">
                  <c:v>0.76930299999999996</c:v>
                </c:pt>
                <c:pt idx="1116">
                  <c:v>0.75080499999999994</c:v>
                </c:pt>
                <c:pt idx="1117">
                  <c:v>0.75758700000000001</c:v>
                </c:pt>
                <c:pt idx="1118">
                  <c:v>0.74288200000000004</c:v>
                </c:pt>
                <c:pt idx="1119">
                  <c:v>0.76333300000000004</c:v>
                </c:pt>
                <c:pt idx="1120">
                  <c:v>0.76063400000000003</c:v>
                </c:pt>
                <c:pt idx="1121">
                  <c:v>0.75706300000000004</c:v>
                </c:pt>
                <c:pt idx="1122">
                  <c:v>0.75610599999999994</c:v>
                </c:pt>
                <c:pt idx="1123">
                  <c:v>0.73380500000000004</c:v>
                </c:pt>
                <c:pt idx="1124">
                  <c:v>0.77601500000000001</c:v>
                </c:pt>
                <c:pt idx="1125">
                  <c:v>0.75988999999999995</c:v>
                </c:pt>
                <c:pt idx="1126">
                  <c:v>0.76174900000000001</c:v>
                </c:pt>
                <c:pt idx="1127">
                  <c:v>0.76994499999999999</c:v>
                </c:pt>
                <c:pt idx="1128">
                  <c:v>0.76499099999999998</c:v>
                </c:pt>
                <c:pt idx="1129">
                  <c:v>0.77018900000000001</c:v>
                </c:pt>
                <c:pt idx="1130">
                  <c:v>0.77777799999999997</c:v>
                </c:pt>
                <c:pt idx="1131">
                  <c:v>0.77224300000000001</c:v>
                </c:pt>
                <c:pt idx="1132">
                  <c:v>0.76478900000000005</c:v>
                </c:pt>
                <c:pt idx="1133">
                  <c:v>0.77343200000000001</c:v>
                </c:pt>
                <c:pt idx="1134">
                  <c:v>0.75215900000000002</c:v>
                </c:pt>
                <c:pt idx="1135">
                  <c:v>0.75380499999999995</c:v>
                </c:pt>
                <c:pt idx="1136">
                  <c:v>0.77150799999999997</c:v>
                </c:pt>
                <c:pt idx="1137">
                  <c:v>0.74413799999999997</c:v>
                </c:pt>
                <c:pt idx="1138">
                  <c:v>0.74767600000000001</c:v>
                </c:pt>
                <c:pt idx="1139">
                  <c:v>0.76752299999999996</c:v>
                </c:pt>
                <c:pt idx="1140">
                  <c:v>0.75482099999999996</c:v>
                </c:pt>
                <c:pt idx="1141">
                  <c:v>0.74419400000000002</c:v>
                </c:pt>
                <c:pt idx="1142">
                  <c:v>0.76911499999999999</c:v>
                </c:pt>
                <c:pt idx="1143">
                  <c:v>0.75665499999999997</c:v>
                </c:pt>
                <c:pt idx="1144">
                  <c:v>0.77037699999999998</c:v>
                </c:pt>
                <c:pt idx="1145">
                  <c:v>0.76672700000000005</c:v>
                </c:pt>
                <c:pt idx="1146">
                  <c:v>0.77384900000000001</c:v>
                </c:pt>
                <c:pt idx="1147">
                  <c:v>0.74887300000000001</c:v>
                </c:pt>
                <c:pt idx="1148">
                  <c:v>0.75098399999999998</c:v>
                </c:pt>
                <c:pt idx="1149">
                  <c:v>0.75008799999999998</c:v>
                </c:pt>
                <c:pt idx="1150">
                  <c:v>0.75224899999999995</c:v>
                </c:pt>
                <c:pt idx="1151">
                  <c:v>0.76890899999999995</c:v>
                </c:pt>
                <c:pt idx="1152">
                  <c:v>0.77140299999999995</c:v>
                </c:pt>
                <c:pt idx="1153">
                  <c:v>0.73808700000000005</c:v>
                </c:pt>
                <c:pt idx="1154">
                  <c:v>0.76007499999999995</c:v>
                </c:pt>
                <c:pt idx="1155">
                  <c:v>0.77137500000000003</c:v>
                </c:pt>
                <c:pt idx="1156">
                  <c:v>0.76075300000000001</c:v>
                </c:pt>
                <c:pt idx="1157">
                  <c:v>0.74385999999999997</c:v>
                </c:pt>
                <c:pt idx="1158">
                  <c:v>0.77292799999999995</c:v>
                </c:pt>
                <c:pt idx="1159">
                  <c:v>0.74982099999999996</c:v>
                </c:pt>
                <c:pt idx="1160">
                  <c:v>0.74045899999999998</c:v>
                </c:pt>
                <c:pt idx="1161">
                  <c:v>0.73096399999999995</c:v>
                </c:pt>
                <c:pt idx="1162">
                  <c:v>0.75286699999999995</c:v>
                </c:pt>
                <c:pt idx="1163">
                  <c:v>0.75215900000000002</c:v>
                </c:pt>
                <c:pt idx="1164">
                  <c:v>0.76082300000000003</c:v>
                </c:pt>
                <c:pt idx="1165">
                  <c:v>0.753417</c:v>
                </c:pt>
                <c:pt idx="1166">
                  <c:v>0.76162399999999997</c:v>
                </c:pt>
                <c:pt idx="1167">
                  <c:v>0.76353800000000005</c:v>
                </c:pt>
                <c:pt idx="1168">
                  <c:v>0.74473199999999995</c:v>
                </c:pt>
                <c:pt idx="1169">
                  <c:v>0.74668999999999996</c:v>
                </c:pt>
                <c:pt idx="1170">
                  <c:v>0.75740099999999999</c:v>
                </c:pt>
                <c:pt idx="1171">
                  <c:v>0.74080900000000005</c:v>
                </c:pt>
                <c:pt idx="1172">
                  <c:v>0.74305600000000005</c:v>
                </c:pt>
                <c:pt idx="1173">
                  <c:v>0.74433199999999999</c:v>
                </c:pt>
                <c:pt idx="1174">
                  <c:v>0.73576299999999994</c:v>
                </c:pt>
                <c:pt idx="1175">
                  <c:v>0.74094000000000004</c:v>
                </c:pt>
                <c:pt idx="1176">
                  <c:v>0.75</c:v>
                </c:pt>
                <c:pt idx="1177">
                  <c:v>0.75296200000000002</c:v>
                </c:pt>
                <c:pt idx="1178">
                  <c:v>0.75798200000000004</c:v>
                </c:pt>
                <c:pt idx="1179">
                  <c:v>0.735043</c:v>
                </c:pt>
                <c:pt idx="1180">
                  <c:v>0.75613699999999995</c:v>
                </c:pt>
                <c:pt idx="1181">
                  <c:v>0.76520100000000002</c:v>
                </c:pt>
                <c:pt idx="1182">
                  <c:v>0.72291700000000003</c:v>
                </c:pt>
                <c:pt idx="1183">
                  <c:v>0.75184499999999999</c:v>
                </c:pt>
                <c:pt idx="1184">
                  <c:v>0.74245000000000005</c:v>
                </c:pt>
                <c:pt idx="1185">
                  <c:v>0.77215</c:v>
                </c:pt>
                <c:pt idx="1186">
                  <c:v>0.75116300000000003</c:v>
                </c:pt>
                <c:pt idx="1187">
                  <c:v>0.75335700000000005</c:v>
                </c:pt>
                <c:pt idx="1188">
                  <c:v>0.75535699999999995</c:v>
                </c:pt>
                <c:pt idx="1189">
                  <c:v>0.77509099999999997</c:v>
                </c:pt>
                <c:pt idx="1190">
                  <c:v>0.72775900000000004</c:v>
                </c:pt>
                <c:pt idx="1191">
                  <c:v>0.75941999999999998</c:v>
                </c:pt>
                <c:pt idx="1192">
                  <c:v>0.75739400000000001</c:v>
                </c:pt>
                <c:pt idx="1193">
                  <c:v>0.75754900000000003</c:v>
                </c:pt>
                <c:pt idx="1194">
                  <c:v>0.76161999999999996</c:v>
                </c:pt>
                <c:pt idx="1195">
                  <c:v>0.75105599999999995</c:v>
                </c:pt>
                <c:pt idx="1196">
                  <c:v>0.743286</c:v>
                </c:pt>
                <c:pt idx="1197">
                  <c:v>0.75650600000000001</c:v>
                </c:pt>
                <c:pt idx="1198">
                  <c:v>0.76021300000000003</c:v>
                </c:pt>
                <c:pt idx="1199">
                  <c:v>0.74172499999999997</c:v>
                </c:pt>
                <c:pt idx="1200">
                  <c:v>0.763486</c:v>
                </c:pt>
                <c:pt idx="1201">
                  <c:v>0.75537600000000005</c:v>
                </c:pt>
                <c:pt idx="1202">
                  <c:v>0.73752099999999998</c:v>
                </c:pt>
                <c:pt idx="1203">
                  <c:v>0.76371699999999998</c:v>
                </c:pt>
                <c:pt idx="1204">
                  <c:v>0.761181</c:v>
                </c:pt>
                <c:pt idx="1205">
                  <c:v>0.767706</c:v>
                </c:pt>
                <c:pt idx="1206">
                  <c:v>0.75579300000000005</c:v>
                </c:pt>
                <c:pt idx="1207">
                  <c:v>0.74452200000000002</c:v>
                </c:pt>
                <c:pt idx="1208">
                  <c:v>0.751799</c:v>
                </c:pt>
                <c:pt idx="1209">
                  <c:v>0.75095699999999999</c:v>
                </c:pt>
                <c:pt idx="1210">
                  <c:v>0.76806600000000003</c:v>
                </c:pt>
                <c:pt idx="1211">
                  <c:v>0.77342</c:v>
                </c:pt>
                <c:pt idx="1212">
                  <c:v>0.75609800000000005</c:v>
                </c:pt>
                <c:pt idx="1213">
                  <c:v>0.767096</c:v>
                </c:pt>
                <c:pt idx="1214">
                  <c:v>0.75748599999999999</c:v>
                </c:pt>
                <c:pt idx="1215">
                  <c:v>0.76753700000000002</c:v>
                </c:pt>
                <c:pt idx="1216">
                  <c:v>0.76599600000000001</c:v>
                </c:pt>
                <c:pt idx="1217">
                  <c:v>0.76203900000000002</c:v>
                </c:pt>
                <c:pt idx="1218">
                  <c:v>0.74779700000000005</c:v>
                </c:pt>
                <c:pt idx="1219">
                  <c:v>0.76424599999999998</c:v>
                </c:pt>
                <c:pt idx="1220">
                  <c:v>0.75669600000000004</c:v>
                </c:pt>
                <c:pt idx="1221">
                  <c:v>0.76017699999999999</c:v>
                </c:pt>
                <c:pt idx="1222">
                  <c:v>0.77110699999999999</c:v>
                </c:pt>
                <c:pt idx="1223">
                  <c:v>0.74411799999999995</c:v>
                </c:pt>
                <c:pt idx="1224">
                  <c:v>0.76773599999999997</c:v>
                </c:pt>
                <c:pt idx="1225">
                  <c:v>0.763687</c:v>
                </c:pt>
                <c:pt idx="1226">
                  <c:v>0.72504100000000005</c:v>
                </c:pt>
                <c:pt idx="1227">
                  <c:v>0.75226000000000004</c:v>
                </c:pt>
                <c:pt idx="1228">
                  <c:v>0.76570899999999997</c:v>
                </c:pt>
                <c:pt idx="1229">
                  <c:v>0.78046400000000005</c:v>
                </c:pt>
                <c:pt idx="1230">
                  <c:v>0.74204400000000004</c:v>
                </c:pt>
                <c:pt idx="1231">
                  <c:v>0.74922800000000001</c:v>
                </c:pt>
                <c:pt idx="1232">
                  <c:v>0.73993200000000003</c:v>
                </c:pt>
                <c:pt idx="1233">
                  <c:v>0.75576600000000005</c:v>
                </c:pt>
                <c:pt idx="1234">
                  <c:v>0.75553499999999996</c:v>
                </c:pt>
                <c:pt idx="1235">
                  <c:v>0.74141400000000002</c:v>
                </c:pt>
                <c:pt idx="1236">
                  <c:v>0.75364600000000004</c:v>
                </c:pt>
                <c:pt idx="1237">
                  <c:v>0.74956500000000004</c:v>
                </c:pt>
                <c:pt idx="1238">
                  <c:v>0.75576900000000002</c:v>
                </c:pt>
                <c:pt idx="1239">
                  <c:v>0.72730300000000003</c:v>
                </c:pt>
                <c:pt idx="1240">
                  <c:v>0.76541199999999998</c:v>
                </c:pt>
                <c:pt idx="1241">
                  <c:v>0.75169900000000001</c:v>
                </c:pt>
                <c:pt idx="1242">
                  <c:v>0.78539599999999998</c:v>
                </c:pt>
                <c:pt idx="1243">
                  <c:v>0.74482800000000005</c:v>
                </c:pt>
                <c:pt idx="1244">
                  <c:v>0.77759599999999995</c:v>
                </c:pt>
                <c:pt idx="1245">
                  <c:v>0.75</c:v>
                </c:pt>
                <c:pt idx="1246">
                  <c:v>0.76040099999999999</c:v>
                </c:pt>
                <c:pt idx="1247">
                  <c:v>0.74342600000000003</c:v>
                </c:pt>
                <c:pt idx="1248">
                  <c:v>0.75663599999999998</c:v>
                </c:pt>
                <c:pt idx="1249">
                  <c:v>0.73769099999999999</c:v>
                </c:pt>
                <c:pt idx="1250">
                  <c:v>0.76221399999999995</c:v>
                </c:pt>
                <c:pt idx="1251">
                  <c:v>0.773285</c:v>
                </c:pt>
                <c:pt idx="1252">
                  <c:v>0.74315100000000001</c:v>
                </c:pt>
                <c:pt idx="1253">
                  <c:v>0.74653599999999998</c:v>
                </c:pt>
                <c:pt idx="1254">
                  <c:v>0.74041500000000005</c:v>
                </c:pt>
                <c:pt idx="1255">
                  <c:v>0.76126099999999997</c:v>
                </c:pt>
                <c:pt idx="1256">
                  <c:v>0.77409499999999998</c:v>
                </c:pt>
                <c:pt idx="1257">
                  <c:v>0.73607400000000001</c:v>
                </c:pt>
                <c:pt idx="1258">
                  <c:v>0.76391900000000001</c:v>
                </c:pt>
                <c:pt idx="1259">
                  <c:v>0.75189899999999998</c:v>
                </c:pt>
                <c:pt idx="1260">
                  <c:v>0.76660700000000004</c:v>
                </c:pt>
                <c:pt idx="1261">
                  <c:v>0.76726899999999998</c:v>
                </c:pt>
                <c:pt idx="1262">
                  <c:v>0.75017699999999998</c:v>
                </c:pt>
                <c:pt idx="1263">
                  <c:v>0.75764500000000001</c:v>
                </c:pt>
                <c:pt idx="1264">
                  <c:v>0.74879700000000005</c:v>
                </c:pt>
                <c:pt idx="1265">
                  <c:v>0.76097999999999999</c:v>
                </c:pt>
                <c:pt idx="1266">
                  <c:v>0.75611899999999999</c:v>
                </c:pt>
                <c:pt idx="1267">
                  <c:v>0.76377099999999998</c:v>
                </c:pt>
                <c:pt idx="1268">
                  <c:v>0.73</c:v>
                </c:pt>
                <c:pt idx="1269">
                  <c:v>0.76529899999999995</c:v>
                </c:pt>
                <c:pt idx="1270">
                  <c:v>0.76578500000000005</c:v>
                </c:pt>
                <c:pt idx="1271">
                  <c:v>0.74501700000000004</c:v>
                </c:pt>
                <c:pt idx="1272">
                  <c:v>0.75686299999999995</c:v>
                </c:pt>
                <c:pt idx="1273">
                  <c:v>0.76975099999999996</c:v>
                </c:pt>
                <c:pt idx="1274">
                  <c:v>0.77951099999999995</c:v>
                </c:pt>
                <c:pt idx="1275">
                  <c:v>0.75757600000000003</c:v>
                </c:pt>
                <c:pt idx="1276">
                  <c:v>0.77384900000000001</c:v>
                </c:pt>
                <c:pt idx="1277">
                  <c:v>0.75570899999999996</c:v>
                </c:pt>
                <c:pt idx="1278">
                  <c:v>0.76121300000000003</c:v>
                </c:pt>
                <c:pt idx="1279">
                  <c:v>0.75805900000000004</c:v>
                </c:pt>
                <c:pt idx="1280">
                  <c:v>0.770397</c:v>
                </c:pt>
                <c:pt idx="1281">
                  <c:v>0.74459699999999995</c:v>
                </c:pt>
                <c:pt idx="1282">
                  <c:v>0.75396799999999997</c:v>
                </c:pt>
                <c:pt idx="1283">
                  <c:v>0.74717299999999998</c:v>
                </c:pt>
                <c:pt idx="1284">
                  <c:v>0.75365400000000005</c:v>
                </c:pt>
                <c:pt idx="1285">
                  <c:v>0.75502599999999997</c:v>
                </c:pt>
                <c:pt idx="1286">
                  <c:v>0.76519300000000001</c:v>
                </c:pt>
                <c:pt idx="1287">
                  <c:v>0.77234400000000003</c:v>
                </c:pt>
                <c:pt idx="1288">
                  <c:v>0.72705900000000001</c:v>
                </c:pt>
                <c:pt idx="1289">
                  <c:v>0.74844299999999997</c:v>
                </c:pt>
                <c:pt idx="1290">
                  <c:v>0.76265499999999997</c:v>
                </c:pt>
                <c:pt idx="1291">
                  <c:v>0.76053099999999996</c:v>
                </c:pt>
                <c:pt idx="1292">
                  <c:v>0.74915500000000002</c:v>
                </c:pt>
                <c:pt idx="1293">
                  <c:v>0.78054500000000004</c:v>
                </c:pt>
                <c:pt idx="1294">
                  <c:v>0.75504400000000005</c:v>
                </c:pt>
                <c:pt idx="1295">
                  <c:v>0.76958099999999996</c:v>
                </c:pt>
                <c:pt idx="1296">
                  <c:v>0.755413</c:v>
                </c:pt>
                <c:pt idx="1297">
                  <c:v>0.74136100000000005</c:v>
                </c:pt>
                <c:pt idx="1298">
                  <c:v>0.73378200000000005</c:v>
                </c:pt>
                <c:pt idx="1299">
                  <c:v>0.76744199999999996</c:v>
                </c:pt>
                <c:pt idx="1300">
                  <c:v>0.754687</c:v>
                </c:pt>
                <c:pt idx="1301">
                  <c:v>0.77101399999999998</c:v>
                </c:pt>
                <c:pt idx="1302">
                  <c:v>0.76304300000000003</c:v>
                </c:pt>
                <c:pt idx="1303">
                  <c:v>0.77643899999999999</c:v>
                </c:pt>
                <c:pt idx="1304">
                  <c:v>0.77005299999999999</c:v>
                </c:pt>
                <c:pt idx="1305">
                  <c:v>0.75851400000000002</c:v>
                </c:pt>
                <c:pt idx="1306">
                  <c:v>0.74027299999999996</c:v>
                </c:pt>
                <c:pt idx="1307">
                  <c:v>0.76885199999999998</c:v>
                </c:pt>
                <c:pt idx="1308">
                  <c:v>0.76709799999999995</c:v>
                </c:pt>
                <c:pt idx="1309">
                  <c:v>0.74736800000000003</c:v>
                </c:pt>
                <c:pt idx="1310">
                  <c:v>0.75923300000000005</c:v>
                </c:pt>
                <c:pt idx="1311">
                  <c:v>0.76378100000000004</c:v>
                </c:pt>
                <c:pt idx="1312">
                  <c:v>0.75034599999999996</c:v>
                </c:pt>
                <c:pt idx="1313">
                  <c:v>0.74186399999999997</c:v>
                </c:pt>
                <c:pt idx="1314">
                  <c:v>0.75434000000000001</c:v>
                </c:pt>
                <c:pt idx="1315">
                  <c:v>0.75413699999999995</c:v>
                </c:pt>
                <c:pt idx="1316">
                  <c:v>0.75351400000000002</c:v>
                </c:pt>
                <c:pt idx="1317">
                  <c:v>0.774953</c:v>
                </c:pt>
                <c:pt idx="1318">
                  <c:v>0.77100400000000002</c:v>
                </c:pt>
                <c:pt idx="1319">
                  <c:v>0.761957</c:v>
                </c:pt>
                <c:pt idx="1320">
                  <c:v>0.763262</c:v>
                </c:pt>
                <c:pt idx="1321">
                  <c:v>0.73660999999999999</c:v>
                </c:pt>
                <c:pt idx="1322">
                  <c:v>0.73993200000000003</c:v>
                </c:pt>
                <c:pt idx="1323">
                  <c:v>0.76844999999999997</c:v>
                </c:pt>
                <c:pt idx="1324">
                  <c:v>0.76017500000000005</c:v>
                </c:pt>
                <c:pt idx="1325">
                  <c:v>0.78428799999999999</c:v>
                </c:pt>
                <c:pt idx="1326">
                  <c:v>0.78346000000000005</c:v>
                </c:pt>
                <c:pt idx="1327">
                  <c:v>0.74553599999999998</c:v>
                </c:pt>
                <c:pt idx="1328">
                  <c:v>0.74701799999999996</c:v>
                </c:pt>
                <c:pt idx="1329">
                  <c:v>0.74060899999999996</c:v>
                </c:pt>
                <c:pt idx="1330">
                  <c:v>0.76249999999999996</c:v>
                </c:pt>
                <c:pt idx="1331">
                  <c:v>0.76854500000000003</c:v>
                </c:pt>
                <c:pt idx="1332">
                  <c:v>0.748973</c:v>
                </c:pt>
                <c:pt idx="1333">
                  <c:v>0.77298699999999998</c:v>
                </c:pt>
                <c:pt idx="1334">
                  <c:v>0.74482199999999998</c:v>
                </c:pt>
                <c:pt idx="1335">
                  <c:v>0.75863999999999998</c:v>
                </c:pt>
                <c:pt idx="1336">
                  <c:v>0.75797899999999996</c:v>
                </c:pt>
                <c:pt idx="1337">
                  <c:v>0.75572899999999998</c:v>
                </c:pt>
                <c:pt idx="1338">
                  <c:v>0.74543899999999996</c:v>
                </c:pt>
                <c:pt idx="1339">
                  <c:v>0.75555600000000001</c:v>
                </c:pt>
                <c:pt idx="1340">
                  <c:v>0.77290899999999996</c:v>
                </c:pt>
                <c:pt idx="1341">
                  <c:v>0.76703699999999997</c:v>
                </c:pt>
                <c:pt idx="1342">
                  <c:v>0.76904799999999995</c:v>
                </c:pt>
                <c:pt idx="1343">
                  <c:v>0.76449299999999998</c:v>
                </c:pt>
                <c:pt idx="1344">
                  <c:v>0.77795999999999998</c:v>
                </c:pt>
                <c:pt idx="1345">
                  <c:v>0.75364600000000004</c:v>
                </c:pt>
                <c:pt idx="1346">
                  <c:v>0.77853099999999997</c:v>
                </c:pt>
                <c:pt idx="1347">
                  <c:v>0.76243300000000003</c:v>
                </c:pt>
                <c:pt idx="1348">
                  <c:v>0.767818</c:v>
                </c:pt>
                <c:pt idx="1349">
                  <c:v>0.76032900000000003</c:v>
                </c:pt>
                <c:pt idx="1350">
                  <c:v>0.76293599999999995</c:v>
                </c:pt>
                <c:pt idx="1351">
                  <c:v>0.76494700000000004</c:v>
                </c:pt>
                <c:pt idx="1352">
                  <c:v>0.76879600000000003</c:v>
                </c:pt>
                <c:pt idx="1353">
                  <c:v>0.75364100000000001</c:v>
                </c:pt>
                <c:pt idx="1354">
                  <c:v>0.72730399999999995</c:v>
                </c:pt>
                <c:pt idx="1355">
                  <c:v>0.74840399999999996</c:v>
                </c:pt>
                <c:pt idx="1356">
                  <c:v>0.75816899999999998</c:v>
                </c:pt>
                <c:pt idx="1357">
                  <c:v>0.76672799999999997</c:v>
                </c:pt>
                <c:pt idx="1358">
                  <c:v>0.76899099999999998</c:v>
                </c:pt>
                <c:pt idx="1359">
                  <c:v>0.760073</c:v>
                </c:pt>
                <c:pt idx="1360">
                  <c:v>0.76875000000000004</c:v>
                </c:pt>
                <c:pt idx="1361">
                  <c:v>0.74558100000000005</c:v>
                </c:pt>
                <c:pt idx="1362">
                  <c:v>0.75533799999999995</c:v>
                </c:pt>
                <c:pt idx="1363">
                  <c:v>0.74545499999999998</c:v>
                </c:pt>
                <c:pt idx="1364">
                  <c:v>0.75272700000000003</c:v>
                </c:pt>
                <c:pt idx="1365">
                  <c:v>0.72278699999999996</c:v>
                </c:pt>
                <c:pt idx="1366">
                  <c:v>0.748587</c:v>
                </c:pt>
                <c:pt idx="1367">
                  <c:v>0.75017599999999995</c:v>
                </c:pt>
                <c:pt idx="1368">
                  <c:v>0.75345499999999999</c:v>
                </c:pt>
                <c:pt idx="1369">
                  <c:v>0.75457799999999997</c:v>
                </c:pt>
                <c:pt idx="1370">
                  <c:v>0.73993100000000001</c:v>
                </c:pt>
                <c:pt idx="1371">
                  <c:v>0.763934</c:v>
                </c:pt>
                <c:pt idx="1372">
                  <c:v>0.76755799999999996</c:v>
                </c:pt>
                <c:pt idx="1373">
                  <c:v>0.76307400000000003</c:v>
                </c:pt>
                <c:pt idx="1374">
                  <c:v>0.74792400000000003</c:v>
                </c:pt>
                <c:pt idx="1375">
                  <c:v>0.73139500000000002</c:v>
                </c:pt>
                <c:pt idx="1376">
                  <c:v>0.76843099999999998</c:v>
                </c:pt>
                <c:pt idx="1377">
                  <c:v>0.72419100000000003</c:v>
                </c:pt>
                <c:pt idx="1378">
                  <c:v>0.78861899999999996</c:v>
                </c:pt>
                <c:pt idx="1379">
                  <c:v>0.77329700000000001</c:v>
                </c:pt>
                <c:pt idx="1380">
                  <c:v>0.74416700000000002</c:v>
                </c:pt>
                <c:pt idx="1381">
                  <c:v>0.74793500000000002</c:v>
                </c:pt>
                <c:pt idx="1382">
                  <c:v>0.76234500000000005</c:v>
                </c:pt>
                <c:pt idx="1383">
                  <c:v>0.76166400000000001</c:v>
                </c:pt>
                <c:pt idx="1384">
                  <c:v>0.75862700000000005</c:v>
                </c:pt>
                <c:pt idx="1385">
                  <c:v>0.75975400000000004</c:v>
                </c:pt>
                <c:pt idx="1386">
                  <c:v>0.75053999999999998</c:v>
                </c:pt>
                <c:pt idx="1387">
                  <c:v>0.76041999999999998</c:v>
                </c:pt>
                <c:pt idx="1388">
                  <c:v>0.770926</c:v>
                </c:pt>
                <c:pt idx="1389">
                  <c:v>0.75266</c:v>
                </c:pt>
                <c:pt idx="1390">
                  <c:v>0.77393000000000001</c:v>
                </c:pt>
                <c:pt idx="1391">
                  <c:v>0.76868099999999995</c:v>
                </c:pt>
                <c:pt idx="1392">
                  <c:v>0.77495400000000003</c:v>
                </c:pt>
                <c:pt idx="1393">
                  <c:v>0.77919700000000003</c:v>
                </c:pt>
                <c:pt idx="1394">
                  <c:v>0.75504400000000005</c:v>
                </c:pt>
                <c:pt idx="1395">
                  <c:v>0.75258499999999995</c:v>
                </c:pt>
                <c:pt idx="1396">
                  <c:v>0.75234699999999999</c:v>
                </c:pt>
                <c:pt idx="1397">
                  <c:v>0.73877199999999998</c:v>
                </c:pt>
                <c:pt idx="1398">
                  <c:v>0.75917299999999999</c:v>
                </c:pt>
                <c:pt idx="1399">
                  <c:v>0.76173299999999999</c:v>
                </c:pt>
                <c:pt idx="1400">
                  <c:v>0.76539900000000005</c:v>
                </c:pt>
                <c:pt idx="1401">
                  <c:v>0.75647500000000001</c:v>
                </c:pt>
                <c:pt idx="1402">
                  <c:v>0.76901699999999995</c:v>
                </c:pt>
                <c:pt idx="1403">
                  <c:v>0.75653000000000004</c:v>
                </c:pt>
                <c:pt idx="1404">
                  <c:v>0.74870899999999996</c:v>
                </c:pt>
                <c:pt idx="1405">
                  <c:v>0.766486</c:v>
                </c:pt>
                <c:pt idx="1406">
                  <c:v>0.75638300000000003</c:v>
                </c:pt>
                <c:pt idx="1407">
                  <c:v>0.78670399999999996</c:v>
                </c:pt>
                <c:pt idx="1408">
                  <c:v>0.76791399999999999</c:v>
                </c:pt>
                <c:pt idx="1409">
                  <c:v>0.77834300000000001</c:v>
                </c:pt>
                <c:pt idx="1410">
                  <c:v>0.76238899999999998</c:v>
                </c:pt>
                <c:pt idx="1411">
                  <c:v>0.73714800000000003</c:v>
                </c:pt>
                <c:pt idx="1412">
                  <c:v>0.758135</c:v>
                </c:pt>
                <c:pt idx="1413">
                  <c:v>0.76503600000000005</c:v>
                </c:pt>
                <c:pt idx="1414">
                  <c:v>0.77328200000000002</c:v>
                </c:pt>
                <c:pt idx="1415">
                  <c:v>0.74482800000000005</c:v>
                </c:pt>
                <c:pt idx="1416">
                  <c:v>0.757857</c:v>
                </c:pt>
                <c:pt idx="1417">
                  <c:v>0.75423099999999998</c:v>
                </c:pt>
                <c:pt idx="1418">
                  <c:v>0.75034599999999996</c:v>
                </c:pt>
                <c:pt idx="1419">
                  <c:v>0.76601799999999998</c:v>
                </c:pt>
                <c:pt idx="1420">
                  <c:v>0.76469500000000001</c:v>
                </c:pt>
                <c:pt idx="1421">
                  <c:v>0.78113600000000005</c:v>
                </c:pt>
                <c:pt idx="1422">
                  <c:v>0.75742799999999999</c:v>
                </c:pt>
                <c:pt idx="1423">
                  <c:v>0.75026899999999996</c:v>
                </c:pt>
                <c:pt idx="1424">
                  <c:v>0.75175400000000003</c:v>
                </c:pt>
                <c:pt idx="1425">
                  <c:v>0.76720699999999997</c:v>
                </c:pt>
                <c:pt idx="1426">
                  <c:v>0.75106799999999996</c:v>
                </c:pt>
                <c:pt idx="1427">
                  <c:v>0.76158099999999995</c:v>
                </c:pt>
                <c:pt idx="1428">
                  <c:v>0.72418499999999997</c:v>
                </c:pt>
                <c:pt idx="1429">
                  <c:v>0.75244100000000003</c:v>
                </c:pt>
                <c:pt idx="1430">
                  <c:v>0.73097900000000005</c:v>
                </c:pt>
                <c:pt idx="1431">
                  <c:v>0.76329100000000005</c:v>
                </c:pt>
                <c:pt idx="1432">
                  <c:v>0.75727100000000003</c:v>
                </c:pt>
                <c:pt idx="1433">
                  <c:v>0.76075300000000001</c:v>
                </c:pt>
                <c:pt idx="1434">
                  <c:v>0.76899099999999998</c:v>
                </c:pt>
                <c:pt idx="1435">
                  <c:v>0.75657700000000006</c:v>
                </c:pt>
                <c:pt idx="1436">
                  <c:v>0.75654500000000002</c:v>
                </c:pt>
                <c:pt idx="1437">
                  <c:v>0.75727</c:v>
                </c:pt>
                <c:pt idx="1438">
                  <c:v>0.75627200000000006</c:v>
                </c:pt>
                <c:pt idx="1439">
                  <c:v>0.731707</c:v>
                </c:pt>
                <c:pt idx="1440">
                  <c:v>0.764621</c:v>
                </c:pt>
                <c:pt idx="1441">
                  <c:v>0.76055600000000001</c:v>
                </c:pt>
                <c:pt idx="1442">
                  <c:v>0.73677199999999998</c:v>
                </c:pt>
                <c:pt idx="1443">
                  <c:v>0.77751899999999996</c:v>
                </c:pt>
                <c:pt idx="1444">
                  <c:v>0.76483500000000004</c:v>
                </c:pt>
                <c:pt idx="1445">
                  <c:v>0.74204199999999998</c:v>
                </c:pt>
                <c:pt idx="1446">
                  <c:v>0.75415900000000002</c:v>
                </c:pt>
                <c:pt idx="1447">
                  <c:v>0.76846800000000004</c:v>
                </c:pt>
                <c:pt idx="1448">
                  <c:v>0.75087400000000004</c:v>
                </c:pt>
                <c:pt idx="1449">
                  <c:v>0.74079200000000001</c:v>
                </c:pt>
                <c:pt idx="1450">
                  <c:v>0.78473000000000004</c:v>
                </c:pt>
                <c:pt idx="1451">
                  <c:v>0.759266</c:v>
                </c:pt>
                <c:pt idx="1452">
                  <c:v>0.744618</c:v>
                </c:pt>
                <c:pt idx="1453">
                  <c:v>0.755826</c:v>
                </c:pt>
                <c:pt idx="1454">
                  <c:v>0.73735300000000004</c:v>
                </c:pt>
                <c:pt idx="1455">
                  <c:v>0.75026300000000001</c:v>
                </c:pt>
                <c:pt idx="1456">
                  <c:v>0.75914700000000002</c:v>
                </c:pt>
                <c:pt idx="1457">
                  <c:v>0.75887700000000002</c:v>
                </c:pt>
                <c:pt idx="1458">
                  <c:v>0.77360300000000004</c:v>
                </c:pt>
                <c:pt idx="1459">
                  <c:v>0.76077300000000003</c:v>
                </c:pt>
                <c:pt idx="1460">
                  <c:v>0.78003699999999998</c:v>
                </c:pt>
                <c:pt idx="1461">
                  <c:v>0.77009300000000003</c:v>
                </c:pt>
                <c:pt idx="1462">
                  <c:v>0.77018200000000003</c:v>
                </c:pt>
                <c:pt idx="1463">
                  <c:v>0.76050300000000004</c:v>
                </c:pt>
                <c:pt idx="1464">
                  <c:v>0.75454500000000002</c:v>
                </c:pt>
                <c:pt idx="1465">
                  <c:v>0.77942900000000004</c:v>
                </c:pt>
                <c:pt idx="1466">
                  <c:v>0.75212199999999996</c:v>
                </c:pt>
                <c:pt idx="1467">
                  <c:v>0.76817299999999999</c:v>
                </c:pt>
                <c:pt idx="1468">
                  <c:v>0.77702400000000005</c:v>
                </c:pt>
                <c:pt idx="1469">
                  <c:v>0.76390400000000003</c:v>
                </c:pt>
                <c:pt idx="1470">
                  <c:v>0.75444800000000001</c:v>
                </c:pt>
                <c:pt idx="1471">
                  <c:v>0.74753000000000003</c:v>
                </c:pt>
                <c:pt idx="1472">
                  <c:v>0.76936899999999997</c:v>
                </c:pt>
                <c:pt idx="1473">
                  <c:v>0.76501799999999998</c:v>
                </c:pt>
                <c:pt idx="1474">
                  <c:v>0.75553599999999999</c:v>
                </c:pt>
                <c:pt idx="1475">
                  <c:v>0.75614999999999999</c:v>
                </c:pt>
                <c:pt idx="1476">
                  <c:v>0.74835399999999996</c:v>
                </c:pt>
                <c:pt idx="1477">
                  <c:v>0.72647600000000001</c:v>
                </c:pt>
                <c:pt idx="1478">
                  <c:v>0.77659199999999995</c:v>
                </c:pt>
                <c:pt idx="1479">
                  <c:v>0.77420599999999995</c:v>
                </c:pt>
                <c:pt idx="1480">
                  <c:v>0.76463000000000003</c:v>
                </c:pt>
                <c:pt idx="1481">
                  <c:v>0.79138900000000001</c:v>
                </c:pt>
                <c:pt idx="1482">
                  <c:v>0.76053599999999999</c:v>
                </c:pt>
                <c:pt idx="1483">
                  <c:v>0.77355099999999999</c:v>
                </c:pt>
                <c:pt idx="1484">
                  <c:v>0.74123499999999998</c:v>
                </c:pt>
                <c:pt idx="1485">
                  <c:v>0.79333299999999995</c:v>
                </c:pt>
                <c:pt idx="1486">
                  <c:v>0.77249100000000004</c:v>
                </c:pt>
                <c:pt idx="1487">
                  <c:v>0.793103</c:v>
                </c:pt>
                <c:pt idx="1488">
                  <c:v>0.76305100000000003</c:v>
                </c:pt>
                <c:pt idx="1489">
                  <c:v>0.739896</c:v>
                </c:pt>
                <c:pt idx="1490">
                  <c:v>0.77670499999999998</c:v>
                </c:pt>
                <c:pt idx="1491">
                  <c:v>0.75606300000000004</c:v>
                </c:pt>
                <c:pt idx="1492">
                  <c:v>0.75080800000000003</c:v>
                </c:pt>
                <c:pt idx="1493">
                  <c:v>0.76892099999999997</c:v>
                </c:pt>
                <c:pt idx="1494">
                  <c:v>0.75858999999999999</c:v>
                </c:pt>
                <c:pt idx="1495">
                  <c:v>0.761818</c:v>
                </c:pt>
                <c:pt idx="1496">
                  <c:v>0.74545499999999998</c:v>
                </c:pt>
                <c:pt idx="1497">
                  <c:v>0.76265499999999997</c:v>
                </c:pt>
                <c:pt idx="1498">
                  <c:v>0.74407100000000004</c:v>
                </c:pt>
                <c:pt idx="1499">
                  <c:v>0.753274</c:v>
                </c:pt>
                <c:pt idx="1500">
                  <c:v>0.743174</c:v>
                </c:pt>
                <c:pt idx="1501">
                  <c:v>0.75183199999999994</c:v>
                </c:pt>
                <c:pt idx="1502">
                  <c:v>0.75470099999999996</c:v>
                </c:pt>
                <c:pt idx="1503">
                  <c:v>0.73690500000000003</c:v>
                </c:pt>
                <c:pt idx="1504">
                  <c:v>0.748054</c:v>
                </c:pt>
                <c:pt idx="1505">
                  <c:v>0.75536000000000003</c:v>
                </c:pt>
                <c:pt idx="1506">
                  <c:v>0.75583800000000001</c:v>
                </c:pt>
                <c:pt idx="1507">
                  <c:v>0.75600699999999998</c:v>
                </c:pt>
                <c:pt idx="1508">
                  <c:v>0.74222999999999995</c:v>
                </c:pt>
                <c:pt idx="1509">
                  <c:v>0.76788500000000004</c:v>
                </c:pt>
                <c:pt idx="1510">
                  <c:v>0.72565400000000002</c:v>
                </c:pt>
                <c:pt idx="1511">
                  <c:v>0.74221499999999996</c:v>
                </c:pt>
                <c:pt idx="1512">
                  <c:v>0.73710799999999999</c:v>
                </c:pt>
                <c:pt idx="1513">
                  <c:v>0.77765399999999996</c:v>
                </c:pt>
                <c:pt idx="1514">
                  <c:v>0.76149699999999998</c:v>
                </c:pt>
                <c:pt idx="1515">
                  <c:v>0.74850099999999997</c:v>
                </c:pt>
                <c:pt idx="1516">
                  <c:v>0.766011</c:v>
                </c:pt>
                <c:pt idx="1517">
                  <c:v>0.76327699999999998</c:v>
                </c:pt>
                <c:pt idx="1518">
                  <c:v>0.74767899999999998</c:v>
                </c:pt>
                <c:pt idx="1519">
                  <c:v>0.73989700000000003</c:v>
                </c:pt>
                <c:pt idx="1520">
                  <c:v>0.76095400000000002</c:v>
                </c:pt>
                <c:pt idx="1521">
                  <c:v>0.77166400000000002</c:v>
                </c:pt>
                <c:pt idx="1522">
                  <c:v>0.75008600000000003</c:v>
                </c:pt>
                <c:pt idx="1523">
                  <c:v>0.766011</c:v>
                </c:pt>
                <c:pt idx="1524">
                  <c:v>0.74674700000000005</c:v>
                </c:pt>
                <c:pt idx="1525">
                  <c:v>0.745201</c:v>
                </c:pt>
                <c:pt idx="1526">
                  <c:v>0.74747799999999998</c:v>
                </c:pt>
                <c:pt idx="1527">
                  <c:v>0.76482099999999997</c:v>
                </c:pt>
                <c:pt idx="1528">
                  <c:v>0.75222</c:v>
                </c:pt>
                <c:pt idx="1529">
                  <c:v>0.75499099999999997</c:v>
                </c:pt>
                <c:pt idx="1530">
                  <c:v>0.78515000000000001</c:v>
                </c:pt>
                <c:pt idx="1531">
                  <c:v>0.776667</c:v>
                </c:pt>
                <c:pt idx="1532">
                  <c:v>0.74146299999999998</c:v>
                </c:pt>
                <c:pt idx="1533">
                  <c:v>0.75886500000000001</c:v>
                </c:pt>
                <c:pt idx="1534">
                  <c:v>0.768598</c:v>
                </c:pt>
                <c:pt idx="1535">
                  <c:v>0.77620800000000001</c:v>
                </c:pt>
                <c:pt idx="1536">
                  <c:v>0.79421600000000003</c:v>
                </c:pt>
                <c:pt idx="1537">
                  <c:v>0.75957399999999997</c:v>
                </c:pt>
                <c:pt idx="1538">
                  <c:v>0.76862699999999995</c:v>
                </c:pt>
                <c:pt idx="1539">
                  <c:v>0.75727100000000003</c:v>
                </c:pt>
                <c:pt idx="1540">
                  <c:v>0.75789499999999999</c:v>
                </c:pt>
                <c:pt idx="1541">
                  <c:v>0.75315799999999999</c:v>
                </c:pt>
                <c:pt idx="1542">
                  <c:v>0.74698799999999999</c:v>
                </c:pt>
                <c:pt idx="1543">
                  <c:v>0.73937799999999998</c:v>
                </c:pt>
                <c:pt idx="1544">
                  <c:v>0.75174799999999997</c:v>
                </c:pt>
                <c:pt idx="1545">
                  <c:v>0.77716399999999997</c:v>
                </c:pt>
                <c:pt idx="1546">
                  <c:v>0.77370399999999995</c:v>
                </c:pt>
                <c:pt idx="1547">
                  <c:v>0.76391900000000001</c:v>
                </c:pt>
                <c:pt idx="1548">
                  <c:v>0.79816699999999996</c:v>
                </c:pt>
                <c:pt idx="1549">
                  <c:v>0.747359</c:v>
                </c:pt>
                <c:pt idx="1550">
                  <c:v>0.75611899999999999</c:v>
                </c:pt>
                <c:pt idx="1551">
                  <c:v>0.74744299999999997</c:v>
                </c:pt>
                <c:pt idx="1552">
                  <c:v>0.73650499999999997</c:v>
                </c:pt>
                <c:pt idx="1553">
                  <c:v>0.76897800000000005</c:v>
                </c:pt>
                <c:pt idx="1554">
                  <c:v>0.74240300000000004</c:v>
                </c:pt>
                <c:pt idx="1555">
                  <c:v>0.76358700000000002</c:v>
                </c:pt>
                <c:pt idx="1556">
                  <c:v>0.75677099999999997</c:v>
                </c:pt>
                <c:pt idx="1557">
                  <c:v>0.76346899999999995</c:v>
                </c:pt>
                <c:pt idx="1558">
                  <c:v>0.75746899999999995</c:v>
                </c:pt>
                <c:pt idx="1559">
                  <c:v>0.76247799999999999</c:v>
                </c:pt>
                <c:pt idx="1560">
                  <c:v>0.75938600000000001</c:v>
                </c:pt>
                <c:pt idx="1561">
                  <c:v>0.772281</c:v>
                </c:pt>
                <c:pt idx="1562">
                  <c:v>0.76487499999999997</c:v>
                </c:pt>
                <c:pt idx="1563">
                  <c:v>0.76203200000000004</c:v>
                </c:pt>
                <c:pt idx="1564">
                  <c:v>0.76778999999999997</c:v>
                </c:pt>
                <c:pt idx="1565">
                  <c:v>0.75</c:v>
                </c:pt>
                <c:pt idx="1566">
                  <c:v>0.77301900000000001</c:v>
                </c:pt>
                <c:pt idx="1567">
                  <c:v>0.77323699999999995</c:v>
                </c:pt>
                <c:pt idx="1568">
                  <c:v>0.75385899999999995</c:v>
                </c:pt>
                <c:pt idx="1569">
                  <c:v>0.751946</c:v>
                </c:pt>
                <c:pt idx="1570">
                  <c:v>0.75627200000000006</c:v>
                </c:pt>
                <c:pt idx="1571">
                  <c:v>0.74850099999999997</c:v>
                </c:pt>
                <c:pt idx="1572">
                  <c:v>0.763822</c:v>
                </c:pt>
                <c:pt idx="1573">
                  <c:v>0.74130799999999997</c:v>
                </c:pt>
                <c:pt idx="1574">
                  <c:v>0.76360300000000003</c:v>
                </c:pt>
                <c:pt idx="1575">
                  <c:v>0.77655700000000005</c:v>
                </c:pt>
                <c:pt idx="1576">
                  <c:v>0.76458000000000004</c:v>
                </c:pt>
                <c:pt idx="1577">
                  <c:v>0.75565400000000005</c:v>
                </c:pt>
                <c:pt idx="1578">
                  <c:v>0.74059900000000001</c:v>
                </c:pt>
                <c:pt idx="1579">
                  <c:v>0.762903</c:v>
                </c:pt>
                <c:pt idx="1580">
                  <c:v>0.75753199999999998</c:v>
                </c:pt>
                <c:pt idx="1581">
                  <c:v>0.75821400000000005</c:v>
                </c:pt>
                <c:pt idx="1582">
                  <c:v>0.758467</c:v>
                </c:pt>
                <c:pt idx="1583">
                  <c:v>0.77518500000000001</c:v>
                </c:pt>
                <c:pt idx="1584">
                  <c:v>0.760791</c:v>
                </c:pt>
                <c:pt idx="1585">
                  <c:v>0.73422399999999999</c:v>
                </c:pt>
                <c:pt idx="1586">
                  <c:v>0.749278</c:v>
                </c:pt>
                <c:pt idx="1587">
                  <c:v>0.74205900000000002</c:v>
                </c:pt>
                <c:pt idx="1588">
                  <c:v>0.75485000000000002</c:v>
                </c:pt>
                <c:pt idx="1589">
                  <c:v>0.76956500000000005</c:v>
                </c:pt>
                <c:pt idx="1590">
                  <c:v>0.77675700000000003</c:v>
                </c:pt>
                <c:pt idx="1591">
                  <c:v>0.75212800000000002</c:v>
                </c:pt>
                <c:pt idx="1592">
                  <c:v>0.75873000000000002</c:v>
                </c:pt>
                <c:pt idx="1593">
                  <c:v>0.75078800000000001</c:v>
                </c:pt>
                <c:pt idx="1594">
                  <c:v>0.75780999999999998</c:v>
                </c:pt>
                <c:pt idx="1595">
                  <c:v>0.74530700000000005</c:v>
                </c:pt>
                <c:pt idx="1596">
                  <c:v>0.76131300000000002</c:v>
                </c:pt>
                <c:pt idx="1597">
                  <c:v>0.75104199999999999</c:v>
                </c:pt>
                <c:pt idx="1598">
                  <c:v>0.740981</c:v>
                </c:pt>
                <c:pt idx="1599">
                  <c:v>0.75052099999999999</c:v>
                </c:pt>
                <c:pt idx="1600">
                  <c:v>0.76268899999999995</c:v>
                </c:pt>
                <c:pt idx="1601">
                  <c:v>0.73541299999999998</c:v>
                </c:pt>
                <c:pt idx="1602">
                  <c:v>0.76684399999999997</c:v>
                </c:pt>
                <c:pt idx="1603">
                  <c:v>0.758907</c:v>
                </c:pt>
                <c:pt idx="1604">
                  <c:v>0.75721899999999998</c:v>
                </c:pt>
                <c:pt idx="1605">
                  <c:v>0.76418200000000003</c:v>
                </c:pt>
                <c:pt idx="1606">
                  <c:v>0.76792800000000006</c:v>
                </c:pt>
                <c:pt idx="1607">
                  <c:v>0.76170199999999999</c:v>
                </c:pt>
                <c:pt idx="1608">
                  <c:v>0.77673499999999995</c:v>
                </c:pt>
                <c:pt idx="1609">
                  <c:v>0.76520200000000005</c:v>
                </c:pt>
                <c:pt idx="1610">
                  <c:v>0.75503600000000004</c:v>
                </c:pt>
                <c:pt idx="1611">
                  <c:v>0.75824400000000003</c:v>
                </c:pt>
                <c:pt idx="1612">
                  <c:v>0.74755199999999999</c:v>
                </c:pt>
                <c:pt idx="1613">
                  <c:v>0.765405</c:v>
                </c:pt>
                <c:pt idx="1614">
                  <c:v>0.75195000000000001</c:v>
                </c:pt>
                <c:pt idx="1615">
                  <c:v>0.76740299999999995</c:v>
                </c:pt>
                <c:pt idx="1616">
                  <c:v>0.76824000000000003</c:v>
                </c:pt>
                <c:pt idx="1617">
                  <c:v>0.75209499999999996</c:v>
                </c:pt>
                <c:pt idx="1618">
                  <c:v>0.77106699999999995</c:v>
                </c:pt>
                <c:pt idx="1619">
                  <c:v>0.76032</c:v>
                </c:pt>
                <c:pt idx="1620">
                  <c:v>0.76855600000000002</c:v>
                </c:pt>
                <c:pt idx="1621">
                  <c:v>0.76325399999999999</c:v>
                </c:pt>
                <c:pt idx="1622">
                  <c:v>0.76360300000000003</c:v>
                </c:pt>
                <c:pt idx="1623">
                  <c:v>0.74695299999999998</c:v>
                </c:pt>
                <c:pt idx="1624">
                  <c:v>0.76353599999999999</c:v>
                </c:pt>
                <c:pt idx="1625">
                  <c:v>0.76247799999999999</c:v>
                </c:pt>
                <c:pt idx="1626">
                  <c:v>0.75641000000000003</c:v>
                </c:pt>
                <c:pt idx="1627">
                  <c:v>0.73941999999999997</c:v>
                </c:pt>
                <c:pt idx="1628">
                  <c:v>0.75512400000000002</c:v>
                </c:pt>
                <c:pt idx="1629">
                  <c:v>0.76072700000000004</c:v>
                </c:pt>
                <c:pt idx="1630">
                  <c:v>0.76550499999999999</c:v>
                </c:pt>
                <c:pt idx="1631">
                  <c:v>0.77352900000000002</c:v>
                </c:pt>
                <c:pt idx="1632">
                  <c:v>0.76961299999999999</c:v>
                </c:pt>
                <c:pt idx="1633">
                  <c:v>0.74973999999999996</c:v>
                </c:pt>
                <c:pt idx="1634">
                  <c:v>0.73160499999999995</c:v>
                </c:pt>
                <c:pt idx="1635">
                  <c:v>0.75224100000000005</c:v>
                </c:pt>
                <c:pt idx="1636">
                  <c:v>0.77706799999999998</c:v>
                </c:pt>
                <c:pt idx="1637">
                  <c:v>0.77739599999999998</c:v>
                </c:pt>
                <c:pt idx="1638">
                  <c:v>0.76096299999999995</c:v>
                </c:pt>
                <c:pt idx="1639">
                  <c:v>0.755243</c:v>
                </c:pt>
                <c:pt idx="1640">
                  <c:v>0.74588699999999997</c:v>
                </c:pt>
                <c:pt idx="1641">
                  <c:v>0.74829900000000005</c:v>
                </c:pt>
                <c:pt idx="1642">
                  <c:v>0.76527999999999996</c:v>
                </c:pt>
                <c:pt idx="1643">
                  <c:v>0.760656</c:v>
                </c:pt>
                <c:pt idx="1644">
                  <c:v>0.75652200000000003</c:v>
                </c:pt>
                <c:pt idx="1645">
                  <c:v>0.73848800000000003</c:v>
                </c:pt>
                <c:pt idx="1646">
                  <c:v>0.76466400000000001</c:v>
                </c:pt>
                <c:pt idx="1647">
                  <c:v>0.75580599999999998</c:v>
                </c:pt>
                <c:pt idx="1648">
                  <c:v>0.77161199999999996</c:v>
                </c:pt>
                <c:pt idx="1649">
                  <c:v>0.73378200000000005</c:v>
                </c:pt>
                <c:pt idx="1650">
                  <c:v>0.75153599999999998</c:v>
                </c:pt>
                <c:pt idx="1651">
                  <c:v>0.777138</c:v>
                </c:pt>
                <c:pt idx="1652">
                  <c:v>0.75215900000000002</c:v>
                </c:pt>
                <c:pt idx="1653">
                  <c:v>0.75251299999999999</c:v>
                </c:pt>
                <c:pt idx="1654">
                  <c:v>0.74687000000000003</c:v>
                </c:pt>
                <c:pt idx="1655">
                  <c:v>0.72982800000000003</c:v>
                </c:pt>
                <c:pt idx="1656">
                  <c:v>0.764428</c:v>
                </c:pt>
                <c:pt idx="1657">
                  <c:v>0.77552600000000005</c:v>
                </c:pt>
                <c:pt idx="1658">
                  <c:v>0.76630200000000004</c:v>
                </c:pt>
                <c:pt idx="1659">
                  <c:v>0.76352100000000001</c:v>
                </c:pt>
                <c:pt idx="1660">
                  <c:v>0.75631800000000005</c:v>
                </c:pt>
                <c:pt idx="1661">
                  <c:v>0.75903399999999999</c:v>
                </c:pt>
                <c:pt idx="1662">
                  <c:v>0.76947600000000005</c:v>
                </c:pt>
                <c:pt idx="1663">
                  <c:v>0.75371299999999997</c:v>
                </c:pt>
                <c:pt idx="1664">
                  <c:v>0.75165400000000004</c:v>
                </c:pt>
                <c:pt idx="1665">
                  <c:v>0.76329100000000005</c:v>
                </c:pt>
                <c:pt idx="1666">
                  <c:v>0.75711700000000004</c:v>
                </c:pt>
                <c:pt idx="1667">
                  <c:v>0.76878400000000002</c:v>
                </c:pt>
                <c:pt idx="1668">
                  <c:v>0.76773000000000002</c:v>
                </c:pt>
                <c:pt idx="1669">
                  <c:v>0.75347600000000003</c:v>
                </c:pt>
                <c:pt idx="1670">
                  <c:v>0.75506200000000001</c:v>
                </c:pt>
                <c:pt idx="1671">
                  <c:v>0.76284700000000005</c:v>
                </c:pt>
                <c:pt idx="1672">
                  <c:v>0.759745</c:v>
                </c:pt>
                <c:pt idx="1673">
                  <c:v>0.77230500000000002</c:v>
                </c:pt>
                <c:pt idx="1674">
                  <c:v>0.77095599999999997</c:v>
                </c:pt>
                <c:pt idx="1675">
                  <c:v>0.77900800000000003</c:v>
                </c:pt>
                <c:pt idx="1676">
                  <c:v>0.77226099999999998</c:v>
                </c:pt>
                <c:pt idx="1677">
                  <c:v>0.76953300000000002</c:v>
                </c:pt>
                <c:pt idx="1678">
                  <c:v>0.75921300000000003</c:v>
                </c:pt>
                <c:pt idx="1679">
                  <c:v>0.76236400000000004</c:v>
                </c:pt>
                <c:pt idx="1680">
                  <c:v>0.75175400000000003</c:v>
                </c:pt>
                <c:pt idx="1681">
                  <c:v>0.74230099999999999</c:v>
                </c:pt>
                <c:pt idx="1682">
                  <c:v>0.74551999999999996</c:v>
                </c:pt>
                <c:pt idx="1683">
                  <c:v>0.75668400000000002</c:v>
                </c:pt>
                <c:pt idx="1684">
                  <c:v>0.762324</c:v>
                </c:pt>
                <c:pt idx="1685">
                  <c:v>0.73625600000000002</c:v>
                </c:pt>
                <c:pt idx="1686">
                  <c:v>0.73631800000000003</c:v>
                </c:pt>
                <c:pt idx="1687">
                  <c:v>0.77791699999999997</c:v>
                </c:pt>
                <c:pt idx="1688">
                  <c:v>0.75183900000000004</c:v>
                </c:pt>
                <c:pt idx="1689">
                  <c:v>0.72907</c:v>
                </c:pt>
                <c:pt idx="1690">
                  <c:v>0.77342900000000003</c:v>
                </c:pt>
                <c:pt idx="1691">
                  <c:v>0.75701799999999997</c:v>
                </c:pt>
                <c:pt idx="1692">
                  <c:v>0.77172300000000005</c:v>
                </c:pt>
                <c:pt idx="1693">
                  <c:v>0.77358800000000005</c:v>
                </c:pt>
                <c:pt idx="1694">
                  <c:v>0.74192999999999998</c:v>
                </c:pt>
                <c:pt idx="1695">
                  <c:v>0.75823200000000002</c:v>
                </c:pt>
                <c:pt idx="1696">
                  <c:v>0.757517</c:v>
                </c:pt>
                <c:pt idx="1697">
                  <c:v>0.74148000000000003</c:v>
                </c:pt>
                <c:pt idx="1698">
                  <c:v>0.76199600000000001</c:v>
                </c:pt>
                <c:pt idx="1699">
                  <c:v>0.74664399999999997</c:v>
                </c:pt>
                <c:pt idx="1700">
                  <c:v>0.74854200000000004</c:v>
                </c:pt>
                <c:pt idx="1701">
                  <c:v>0.75062799999999996</c:v>
                </c:pt>
                <c:pt idx="1702">
                  <c:v>0.75336800000000004</c:v>
                </c:pt>
                <c:pt idx="1703">
                  <c:v>0.77403299999999997</c:v>
                </c:pt>
                <c:pt idx="1704">
                  <c:v>0.74345499999999998</c:v>
                </c:pt>
                <c:pt idx="1705">
                  <c:v>0.75229699999999999</c:v>
                </c:pt>
                <c:pt idx="1706">
                  <c:v>0.73493200000000003</c:v>
                </c:pt>
                <c:pt idx="1707">
                  <c:v>0.74391099999999999</c:v>
                </c:pt>
                <c:pt idx="1708">
                  <c:v>0.75492199999999998</c:v>
                </c:pt>
                <c:pt idx="1709">
                  <c:v>0.74612699999999998</c:v>
                </c:pt>
                <c:pt idx="1710">
                  <c:v>0.76187899999999997</c:v>
                </c:pt>
                <c:pt idx="1711">
                  <c:v>0.75871900000000003</c:v>
                </c:pt>
                <c:pt idx="1712">
                  <c:v>0.72499999999999998</c:v>
                </c:pt>
                <c:pt idx="1713">
                  <c:v>0.76799200000000001</c:v>
                </c:pt>
                <c:pt idx="1714">
                  <c:v>0.76849599999999996</c:v>
                </c:pt>
                <c:pt idx="1715">
                  <c:v>0.74669099999999999</c:v>
                </c:pt>
                <c:pt idx="1716">
                  <c:v>0.73485599999999995</c:v>
                </c:pt>
                <c:pt idx="1717">
                  <c:v>0.76875000000000004</c:v>
                </c:pt>
                <c:pt idx="1718">
                  <c:v>0.75408699999999995</c:v>
                </c:pt>
                <c:pt idx="1719">
                  <c:v>0.75770599999999999</c:v>
                </c:pt>
                <c:pt idx="1720">
                  <c:v>0.73860899999999996</c:v>
                </c:pt>
                <c:pt idx="1721">
                  <c:v>0.74848499999999996</c:v>
                </c:pt>
                <c:pt idx="1722">
                  <c:v>0.76702300000000001</c:v>
                </c:pt>
                <c:pt idx="1723">
                  <c:v>0.755166</c:v>
                </c:pt>
                <c:pt idx="1724">
                  <c:v>0.74810299999999996</c:v>
                </c:pt>
                <c:pt idx="1725">
                  <c:v>0.74965199999999999</c:v>
                </c:pt>
                <c:pt idx="1726">
                  <c:v>0.75044999999999995</c:v>
                </c:pt>
                <c:pt idx="1727">
                  <c:v>0.77140200000000003</c:v>
                </c:pt>
                <c:pt idx="1728">
                  <c:v>0.75912400000000002</c:v>
                </c:pt>
                <c:pt idx="1729">
                  <c:v>0.771563</c:v>
                </c:pt>
                <c:pt idx="1730">
                  <c:v>0.76714800000000005</c:v>
                </c:pt>
                <c:pt idx="1731">
                  <c:v>0.741591</c:v>
                </c:pt>
                <c:pt idx="1732">
                  <c:v>0.74608799999999997</c:v>
                </c:pt>
                <c:pt idx="1733">
                  <c:v>0.76310999999999996</c:v>
                </c:pt>
                <c:pt idx="1734">
                  <c:v>0.74787999999999999</c:v>
                </c:pt>
                <c:pt idx="1735">
                  <c:v>0.786497</c:v>
                </c:pt>
                <c:pt idx="1736">
                  <c:v>0.74938899999999997</c:v>
                </c:pt>
                <c:pt idx="1737">
                  <c:v>0.73699099999999995</c:v>
                </c:pt>
                <c:pt idx="1738">
                  <c:v>0.76814899999999997</c:v>
                </c:pt>
                <c:pt idx="1739">
                  <c:v>0.74731400000000003</c:v>
                </c:pt>
                <c:pt idx="1740">
                  <c:v>0.75906600000000002</c:v>
                </c:pt>
                <c:pt idx="1741">
                  <c:v>0.76231899999999997</c:v>
                </c:pt>
                <c:pt idx="1742">
                  <c:v>0.76678500000000005</c:v>
                </c:pt>
                <c:pt idx="1743">
                  <c:v>0.71772400000000003</c:v>
                </c:pt>
                <c:pt idx="1744">
                  <c:v>0.77264299999999997</c:v>
                </c:pt>
                <c:pt idx="1745">
                  <c:v>0.75198600000000004</c:v>
                </c:pt>
                <c:pt idx="1746">
                  <c:v>0.74938700000000003</c:v>
                </c:pt>
                <c:pt idx="1747">
                  <c:v>0.77900599999999998</c:v>
                </c:pt>
                <c:pt idx="1748">
                  <c:v>0.76830200000000004</c:v>
                </c:pt>
                <c:pt idx="1749">
                  <c:v>0.76375000000000004</c:v>
                </c:pt>
                <c:pt idx="1750">
                  <c:v>0.74515600000000004</c:v>
                </c:pt>
                <c:pt idx="1751">
                  <c:v>0.72704899999999995</c:v>
                </c:pt>
                <c:pt idx="1752">
                  <c:v>0.762432</c:v>
                </c:pt>
                <c:pt idx="1753">
                  <c:v>0.74280800000000002</c:v>
                </c:pt>
                <c:pt idx="1754">
                  <c:v>0.74142600000000003</c:v>
                </c:pt>
                <c:pt idx="1755">
                  <c:v>0.76444800000000002</c:v>
                </c:pt>
                <c:pt idx="1756">
                  <c:v>0.75537600000000005</c:v>
                </c:pt>
                <c:pt idx="1757">
                  <c:v>0.74550300000000003</c:v>
                </c:pt>
                <c:pt idx="1758">
                  <c:v>0.76387300000000002</c:v>
                </c:pt>
                <c:pt idx="1759">
                  <c:v>0.77134899999999995</c:v>
                </c:pt>
                <c:pt idx="1760">
                  <c:v>0.76184700000000005</c:v>
                </c:pt>
                <c:pt idx="1761">
                  <c:v>0.75805299999999998</c:v>
                </c:pt>
                <c:pt idx="1762">
                  <c:v>0.77050399999999997</c:v>
                </c:pt>
                <c:pt idx="1763">
                  <c:v>0.76529899999999995</c:v>
                </c:pt>
                <c:pt idx="1764">
                  <c:v>0.76870400000000005</c:v>
                </c:pt>
                <c:pt idx="1765">
                  <c:v>0.76666699999999999</c:v>
                </c:pt>
                <c:pt idx="1766">
                  <c:v>0.77134999999999998</c:v>
                </c:pt>
                <c:pt idx="1767">
                  <c:v>0.76424599999999998</c:v>
                </c:pt>
                <c:pt idx="1768">
                  <c:v>0.75831800000000005</c:v>
                </c:pt>
                <c:pt idx="1769">
                  <c:v>0.74895500000000004</c:v>
                </c:pt>
                <c:pt idx="1770">
                  <c:v>0.77549900000000005</c:v>
                </c:pt>
                <c:pt idx="1771">
                  <c:v>0.74353999999999998</c:v>
                </c:pt>
                <c:pt idx="1772">
                  <c:v>0.74876299999999996</c:v>
                </c:pt>
                <c:pt idx="1773">
                  <c:v>0.78098900000000004</c:v>
                </c:pt>
                <c:pt idx="1774">
                  <c:v>0.74540799999999996</c:v>
                </c:pt>
                <c:pt idx="1775">
                  <c:v>0.73454200000000003</c:v>
                </c:pt>
                <c:pt idx="1776">
                  <c:v>0.765065</c:v>
                </c:pt>
                <c:pt idx="1777">
                  <c:v>0.772007</c:v>
                </c:pt>
                <c:pt idx="1778">
                  <c:v>0.73344500000000001</c:v>
                </c:pt>
                <c:pt idx="1779">
                  <c:v>0.76768099999999995</c:v>
                </c:pt>
                <c:pt idx="1780">
                  <c:v>0.77046700000000001</c:v>
                </c:pt>
                <c:pt idx="1781">
                  <c:v>0.74285699999999999</c:v>
                </c:pt>
                <c:pt idx="1782">
                  <c:v>0.74094800000000005</c:v>
                </c:pt>
                <c:pt idx="1783">
                  <c:v>0.740174</c:v>
                </c:pt>
                <c:pt idx="1784">
                  <c:v>0.73622399999999999</c:v>
                </c:pt>
                <c:pt idx="1785">
                  <c:v>0.75831899999999997</c:v>
                </c:pt>
                <c:pt idx="1786">
                  <c:v>0.74563800000000002</c:v>
                </c:pt>
                <c:pt idx="1787">
                  <c:v>0.77003699999999997</c:v>
                </c:pt>
                <c:pt idx="1788">
                  <c:v>0.76921700000000004</c:v>
                </c:pt>
                <c:pt idx="1789">
                  <c:v>0.74678299999999997</c:v>
                </c:pt>
                <c:pt idx="1790">
                  <c:v>0.74465199999999998</c:v>
                </c:pt>
                <c:pt idx="1791">
                  <c:v>0.765876</c:v>
                </c:pt>
                <c:pt idx="1792">
                  <c:v>0.74266200000000004</c:v>
                </c:pt>
                <c:pt idx="1793">
                  <c:v>0.75170599999999999</c:v>
                </c:pt>
                <c:pt idx="1794">
                  <c:v>0.72300200000000003</c:v>
                </c:pt>
                <c:pt idx="1795">
                  <c:v>0.75112999999999996</c:v>
                </c:pt>
                <c:pt idx="1796">
                  <c:v>0.77380099999999996</c:v>
                </c:pt>
                <c:pt idx="1797">
                  <c:v>0.76185400000000003</c:v>
                </c:pt>
                <c:pt idx="1798">
                  <c:v>0.762679</c:v>
                </c:pt>
                <c:pt idx="1799">
                  <c:v>0.74493200000000004</c:v>
                </c:pt>
                <c:pt idx="1800">
                  <c:v>0.75800699999999999</c:v>
                </c:pt>
                <c:pt idx="1801">
                  <c:v>0.758127</c:v>
                </c:pt>
                <c:pt idx="1802">
                  <c:v>0.75098699999999996</c:v>
                </c:pt>
                <c:pt idx="1803">
                  <c:v>0.74701899999999999</c:v>
                </c:pt>
                <c:pt idx="1804">
                  <c:v>0.76725100000000002</c:v>
                </c:pt>
                <c:pt idx="1805">
                  <c:v>0.75087700000000002</c:v>
                </c:pt>
                <c:pt idx="1806">
                  <c:v>0.765625</c:v>
                </c:pt>
                <c:pt idx="1807">
                  <c:v>0.76343700000000003</c:v>
                </c:pt>
                <c:pt idx="1808">
                  <c:v>0.75886699999999996</c:v>
                </c:pt>
                <c:pt idx="1809">
                  <c:v>0.74869600000000003</c:v>
                </c:pt>
                <c:pt idx="1810">
                  <c:v>0.74060800000000004</c:v>
                </c:pt>
                <c:pt idx="1811">
                  <c:v>0.74665499999999996</c:v>
                </c:pt>
                <c:pt idx="1812">
                  <c:v>0.76869399999999999</c:v>
                </c:pt>
                <c:pt idx="1813">
                  <c:v>0.76619700000000002</c:v>
                </c:pt>
                <c:pt idx="1814">
                  <c:v>0.78154999999999997</c:v>
                </c:pt>
                <c:pt idx="1815">
                  <c:v>0.76721600000000001</c:v>
                </c:pt>
                <c:pt idx="1816">
                  <c:v>0.75139900000000004</c:v>
                </c:pt>
                <c:pt idx="1817">
                  <c:v>0.73672400000000005</c:v>
                </c:pt>
                <c:pt idx="1818">
                  <c:v>0.74839900000000004</c:v>
                </c:pt>
                <c:pt idx="1819">
                  <c:v>0.77786</c:v>
                </c:pt>
                <c:pt idx="1820">
                  <c:v>0.78271400000000002</c:v>
                </c:pt>
                <c:pt idx="1821">
                  <c:v>0.75900699999999999</c:v>
                </c:pt>
                <c:pt idx="1822">
                  <c:v>0.75724400000000003</c:v>
                </c:pt>
                <c:pt idx="1823">
                  <c:v>0.74575999999999998</c:v>
                </c:pt>
                <c:pt idx="1824">
                  <c:v>0.77289699999999995</c:v>
                </c:pt>
                <c:pt idx="1825">
                  <c:v>0.77909600000000001</c:v>
                </c:pt>
                <c:pt idx="1826">
                  <c:v>0.76596500000000001</c:v>
                </c:pt>
                <c:pt idx="1827">
                  <c:v>0.73938899999999996</c:v>
                </c:pt>
                <c:pt idx="1828">
                  <c:v>0.76614000000000004</c:v>
                </c:pt>
                <c:pt idx="1829">
                  <c:v>0.75673199999999996</c:v>
                </c:pt>
                <c:pt idx="1830">
                  <c:v>0.75238899999999997</c:v>
                </c:pt>
                <c:pt idx="1831">
                  <c:v>0.77669200000000005</c:v>
                </c:pt>
                <c:pt idx="1832">
                  <c:v>0.762409</c:v>
                </c:pt>
                <c:pt idx="1833">
                  <c:v>0.77063199999999998</c:v>
                </c:pt>
                <c:pt idx="1834">
                  <c:v>0.75517900000000004</c:v>
                </c:pt>
                <c:pt idx="1835">
                  <c:v>0.77254199999999995</c:v>
                </c:pt>
                <c:pt idx="1836">
                  <c:v>0.78681699999999999</c:v>
                </c:pt>
                <c:pt idx="1837">
                  <c:v>0.74900299999999997</c:v>
                </c:pt>
                <c:pt idx="1838">
                  <c:v>0.74912599999999996</c:v>
                </c:pt>
                <c:pt idx="1839">
                  <c:v>0.77073999999999998</c:v>
                </c:pt>
                <c:pt idx="1840">
                  <c:v>0.78872200000000003</c:v>
                </c:pt>
                <c:pt idx="1841">
                  <c:v>0.76149800000000001</c:v>
                </c:pt>
                <c:pt idx="1842">
                  <c:v>0.74006899999999998</c:v>
                </c:pt>
                <c:pt idx="1843">
                  <c:v>0.79006100000000001</c:v>
                </c:pt>
                <c:pt idx="1844">
                  <c:v>0.76678500000000005</c:v>
                </c:pt>
                <c:pt idx="1845">
                  <c:v>0.77795999999999998</c:v>
                </c:pt>
                <c:pt idx="1846">
                  <c:v>0.74496499999999999</c:v>
                </c:pt>
                <c:pt idx="1847">
                  <c:v>0.76358800000000004</c:v>
                </c:pt>
                <c:pt idx="1848">
                  <c:v>0.77080300000000002</c:v>
                </c:pt>
                <c:pt idx="1849">
                  <c:v>0.76193100000000002</c:v>
                </c:pt>
                <c:pt idx="1850">
                  <c:v>0.78298299999999998</c:v>
                </c:pt>
                <c:pt idx="1851">
                  <c:v>0.771482</c:v>
                </c:pt>
                <c:pt idx="1852">
                  <c:v>0.74649100000000002</c:v>
                </c:pt>
                <c:pt idx="1853">
                  <c:v>0.74422699999999997</c:v>
                </c:pt>
                <c:pt idx="1854">
                  <c:v>0.77417000000000002</c:v>
                </c:pt>
                <c:pt idx="1855">
                  <c:v>0.78601500000000002</c:v>
                </c:pt>
                <c:pt idx="1856">
                  <c:v>0.76366900000000004</c:v>
                </c:pt>
                <c:pt idx="1857">
                  <c:v>0.77969599999999994</c:v>
                </c:pt>
                <c:pt idx="1858">
                  <c:v>0.76900900000000005</c:v>
                </c:pt>
                <c:pt idx="1859">
                  <c:v>0.75436700000000001</c:v>
                </c:pt>
                <c:pt idx="1860">
                  <c:v>0.77176699999999998</c:v>
                </c:pt>
                <c:pt idx="1861">
                  <c:v>0.77269399999999999</c:v>
                </c:pt>
                <c:pt idx="1862">
                  <c:v>0.74529299999999998</c:v>
                </c:pt>
                <c:pt idx="1863">
                  <c:v>0.72896099999999997</c:v>
                </c:pt>
                <c:pt idx="1864">
                  <c:v>0.756942</c:v>
                </c:pt>
                <c:pt idx="1865">
                  <c:v>0.74381600000000003</c:v>
                </c:pt>
                <c:pt idx="1866">
                  <c:v>0.75509099999999996</c:v>
                </c:pt>
                <c:pt idx="1867">
                  <c:v>0.73993200000000003</c:v>
                </c:pt>
                <c:pt idx="1868">
                  <c:v>0.75339299999999998</c:v>
                </c:pt>
                <c:pt idx="1869">
                  <c:v>0.74354799999999999</c:v>
                </c:pt>
                <c:pt idx="1870">
                  <c:v>0.75278299999999998</c:v>
                </c:pt>
                <c:pt idx="1871">
                  <c:v>0.76914700000000003</c:v>
                </c:pt>
                <c:pt idx="1872">
                  <c:v>0.78222700000000001</c:v>
                </c:pt>
                <c:pt idx="1873">
                  <c:v>0.74335099999999998</c:v>
                </c:pt>
                <c:pt idx="1874">
                  <c:v>0.79041899999999998</c:v>
                </c:pt>
                <c:pt idx="1875">
                  <c:v>0.76418399999999997</c:v>
                </c:pt>
                <c:pt idx="1876">
                  <c:v>0.74919800000000003</c:v>
                </c:pt>
                <c:pt idx="1877">
                  <c:v>0.76870499999999997</c:v>
                </c:pt>
                <c:pt idx="1878">
                  <c:v>0.735738</c:v>
                </c:pt>
                <c:pt idx="1879">
                  <c:v>0.73384099999999997</c:v>
                </c:pt>
                <c:pt idx="1880">
                  <c:v>0.75441899999999995</c:v>
                </c:pt>
                <c:pt idx="1881">
                  <c:v>0.75610599999999994</c:v>
                </c:pt>
                <c:pt idx="1882">
                  <c:v>0.76192199999999999</c:v>
                </c:pt>
                <c:pt idx="1883">
                  <c:v>0.78342900000000004</c:v>
                </c:pt>
                <c:pt idx="1884">
                  <c:v>0.75443499999999997</c:v>
                </c:pt>
                <c:pt idx="1885">
                  <c:v>0.75087700000000002</c:v>
                </c:pt>
                <c:pt idx="1886">
                  <c:v>0.74051299999999998</c:v>
                </c:pt>
                <c:pt idx="1887">
                  <c:v>0.780806</c:v>
                </c:pt>
                <c:pt idx="1888">
                  <c:v>0.769316</c:v>
                </c:pt>
                <c:pt idx="1889">
                  <c:v>0.77839899999999995</c:v>
                </c:pt>
                <c:pt idx="1890">
                  <c:v>0.75711700000000004</c:v>
                </c:pt>
                <c:pt idx="1891">
                  <c:v>0.76672700000000005</c:v>
                </c:pt>
                <c:pt idx="1892">
                  <c:v>0.75125399999999998</c:v>
                </c:pt>
                <c:pt idx="1893">
                  <c:v>0.76454</c:v>
                </c:pt>
                <c:pt idx="1894">
                  <c:v>0.75724400000000003</c:v>
                </c:pt>
                <c:pt idx="1895">
                  <c:v>0.74194099999999996</c:v>
                </c:pt>
                <c:pt idx="1896">
                  <c:v>0.77355700000000005</c:v>
                </c:pt>
                <c:pt idx="1897">
                  <c:v>0.76130699999999996</c:v>
                </c:pt>
                <c:pt idx="1898">
                  <c:v>0.76666699999999999</c:v>
                </c:pt>
                <c:pt idx="1899">
                  <c:v>0.77922100000000005</c:v>
                </c:pt>
                <c:pt idx="1900">
                  <c:v>0.76373400000000002</c:v>
                </c:pt>
                <c:pt idx="1901">
                  <c:v>0.75798600000000005</c:v>
                </c:pt>
                <c:pt idx="1902">
                  <c:v>0.76955700000000005</c:v>
                </c:pt>
                <c:pt idx="1903">
                  <c:v>0.751448</c:v>
                </c:pt>
                <c:pt idx="1904">
                  <c:v>0.78096200000000005</c:v>
                </c:pt>
                <c:pt idx="1905">
                  <c:v>0.75234000000000001</c:v>
                </c:pt>
                <c:pt idx="1906">
                  <c:v>0.76134800000000002</c:v>
                </c:pt>
                <c:pt idx="1907">
                  <c:v>0.765378</c:v>
                </c:pt>
                <c:pt idx="1908">
                  <c:v>0.787358</c:v>
                </c:pt>
                <c:pt idx="1909">
                  <c:v>0.76878299999999999</c:v>
                </c:pt>
                <c:pt idx="1910">
                  <c:v>0.75603600000000004</c:v>
                </c:pt>
                <c:pt idx="1911">
                  <c:v>0.74605999999999995</c:v>
                </c:pt>
                <c:pt idx="1912">
                  <c:v>0.75008799999999998</c:v>
                </c:pt>
                <c:pt idx="1913">
                  <c:v>0.76978400000000002</c:v>
                </c:pt>
                <c:pt idx="1914">
                  <c:v>0.76476900000000003</c:v>
                </c:pt>
                <c:pt idx="1915">
                  <c:v>0.74633700000000003</c:v>
                </c:pt>
                <c:pt idx="1916">
                  <c:v>0.72291300000000003</c:v>
                </c:pt>
                <c:pt idx="1917">
                  <c:v>0.737653</c:v>
                </c:pt>
                <c:pt idx="1918">
                  <c:v>0.783779</c:v>
                </c:pt>
                <c:pt idx="1919">
                  <c:v>0.752189</c:v>
                </c:pt>
                <c:pt idx="1920">
                  <c:v>0.78197700000000003</c:v>
                </c:pt>
                <c:pt idx="1921">
                  <c:v>0.78576900000000005</c:v>
                </c:pt>
                <c:pt idx="1922">
                  <c:v>0.76128399999999996</c:v>
                </c:pt>
                <c:pt idx="1923">
                  <c:v>0.73429100000000003</c:v>
                </c:pt>
                <c:pt idx="1924">
                  <c:v>0.77249100000000004</c:v>
                </c:pt>
                <c:pt idx="1925">
                  <c:v>0.76722500000000005</c:v>
                </c:pt>
                <c:pt idx="1926">
                  <c:v>0.77068300000000001</c:v>
                </c:pt>
                <c:pt idx="1927">
                  <c:v>0.74053199999999997</c:v>
                </c:pt>
                <c:pt idx="1928">
                  <c:v>0.75098399999999998</c:v>
                </c:pt>
                <c:pt idx="1929">
                  <c:v>0.75443499999999997</c:v>
                </c:pt>
                <c:pt idx="1930">
                  <c:v>0.76163599999999998</c:v>
                </c:pt>
                <c:pt idx="1931">
                  <c:v>0.73071699999999995</c:v>
                </c:pt>
                <c:pt idx="1932">
                  <c:v>0.73986099999999999</c:v>
                </c:pt>
                <c:pt idx="1933">
                  <c:v>0.74341599999999997</c:v>
                </c:pt>
                <c:pt idx="1934">
                  <c:v>0.75900199999999995</c:v>
                </c:pt>
                <c:pt idx="1935">
                  <c:v>0.76238700000000004</c:v>
                </c:pt>
                <c:pt idx="1936">
                  <c:v>0.76516200000000001</c:v>
                </c:pt>
                <c:pt idx="1937">
                  <c:v>0.76206300000000005</c:v>
                </c:pt>
                <c:pt idx="1938">
                  <c:v>0.77636000000000005</c:v>
                </c:pt>
                <c:pt idx="1939">
                  <c:v>0.77435900000000002</c:v>
                </c:pt>
                <c:pt idx="1940">
                  <c:v>0.75524000000000002</c:v>
                </c:pt>
                <c:pt idx="1941">
                  <c:v>0.76353599999999999</c:v>
                </c:pt>
                <c:pt idx="1942">
                  <c:v>0.761355</c:v>
                </c:pt>
                <c:pt idx="1943">
                  <c:v>0.78314600000000001</c:v>
                </c:pt>
                <c:pt idx="1944">
                  <c:v>0.75121099999999996</c:v>
                </c:pt>
                <c:pt idx="1945">
                  <c:v>0.74084499999999998</c:v>
                </c:pt>
                <c:pt idx="1946">
                  <c:v>0.76378699999999999</c:v>
                </c:pt>
                <c:pt idx="1947">
                  <c:v>0.76332699999999998</c:v>
                </c:pt>
                <c:pt idx="1948">
                  <c:v>0.74466200000000005</c:v>
                </c:pt>
                <c:pt idx="1949">
                  <c:v>0.77874299999999996</c:v>
                </c:pt>
                <c:pt idx="1950">
                  <c:v>0.76245399999999997</c:v>
                </c:pt>
                <c:pt idx="1951">
                  <c:v>0.77532699999999999</c:v>
                </c:pt>
                <c:pt idx="1952">
                  <c:v>0.758961</c:v>
                </c:pt>
                <c:pt idx="1953">
                  <c:v>0.77942900000000004</c:v>
                </c:pt>
                <c:pt idx="1954">
                  <c:v>0.74241400000000002</c:v>
                </c:pt>
                <c:pt idx="1955">
                  <c:v>0.74889300000000003</c:v>
                </c:pt>
                <c:pt idx="1956">
                  <c:v>0.74555400000000005</c:v>
                </c:pt>
                <c:pt idx="1957">
                  <c:v>0.74341900000000005</c:v>
                </c:pt>
                <c:pt idx="1958">
                  <c:v>0.74410299999999996</c:v>
                </c:pt>
                <c:pt idx="1959">
                  <c:v>0.76098399999999999</c:v>
                </c:pt>
                <c:pt idx="1960">
                  <c:v>0.73552899999999999</c:v>
                </c:pt>
                <c:pt idx="1961">
                  <c:v>0.75600699999999998</c:v>
                </c:pt>
                <c:pt idx="1962">
                  <c:v>0.786076</c:v>
                </c:pt>
                <c:pt idx="1963">
                  <c:v>0.78129800000000005</c:v>
                </c:pt>
                <c:pt idx="1964">
                  <c:v>0.75864500000000001</c:v>
                </c:pt>
                <c:pt idx="1965">
                  <c:v>0.75485599999999997</c:v>
                </c:pt>
                <c:pt idx="1966">
                  <c:v>0.76193100000000002</c:v>
                </c:pt>
                <c:pt idx="1967">
                  <c:v>0.760436</c:v>
                </c:pt>
                <c:pt idx="1968">
                  <c:v>0.76105999999999996</c:v>
                </c:pt>
                <c:pt idx="1969">
                  <c:v>0.75166999999999995</c:v>
                </c:pt>
                <c:pt idx="1970">
                  <c:v>0.774115</c:v>
                </c:pt>
                <c:pt idx="1971">
                  <c:v>0.74920900000000001</c:v>
                </c:pt>
                <c:pt idx="1972">
                  <c:v>0.74813600000000002</c:v>
                </c:pt>
                <c:pt idx="1973">
                  <c:v>0.77514099999999997</c:v>
                </c:pt>
                <c:pt idx="1974">
                  <c:v>0.74652799999999997</c:v>
                </c:pt>
                <c:pt idx="1975">
                  <c:v>0.74438700000000002</c:v>
                </c:pt>
                <c:pt idx="1976">
                  <c:v>0.75283999999999995</c:v>
                </c:pt>
                <c:pt idx="1977">
                  <c:v>0.75561400000000001</c:v>
                </c:pt>
                <c:pt idx="1978">
                  <c:v>0.75501799999999997</c:v>
                </c:pt>
                <c:pt idx="1979">
                  <c:v>0.76126099999999997</c:v>
                </c:pt>
                <c:pt idx="1980">
                  <c:v>0.73969300000000004</c:v>
                </c:pt>
                <c:pt idx="1981">
                  <c:v>0.75285500000000005</c:v>
                </c:pt>
                <c:pt idx="1982">
                  <c:v>0.73763400000000001</c:v>
                </c:pt>
                <c:pt idx="1983">
                  <c:v>0.76439800000000002</c:v>
                </c:pt>
                <c:pt idx="1984">
                  <c:v>0.77468099999999995</c:v>
                </c:pt>
                <c:pt idx="1985">
                  <c:v>0.773675</c:v>
                </c:pt>
                <c:pt idx="1986">
                  <c:v>0.74499099999999996</c:v>
                </c:pt>
                <c:pt idx="1987">
                  <c:v>0.74723200000000001</c:v>
                </c:pt>
                <c:pt idx="1988">
                  <c:v>0.77463499999999996</c:v>
                </c:pt>
                <c:pt idx="1989">
                  <c:v>0.764706</c:v>
                </c:pt>
                <c:pt idx="1990">
                  <c:v>0.77027500000000004</c:v>
                </c:pt>
                <c:pt idx="1991">
                  <c:v>0.76083000000000001</c:v>
                </c:pt>
                <c:pt idx="1992">
                  <c:v>0.77174699999999996</c:v>
                </c:pt>
                <c:pt idx="1993">
                  <c:v>0.74053599999999997</c:v>
                </c:pt>
                <c:pt idx="1994">
                  <c:v>0.73971100000000001</c:v>
                </c:pt>
                <c:pt idx="1995">
                  <c:v>0.75842299999999996</c:v>
                </c:pt>
                <c:pt idx="1996">
                  <c:v>0.75446599999999997</c:v>
                </c:pt>
                <c:pt idx="1997">
                  <c:v>0.74089300000000002</c:v>
                </c:pt>
                <c:pt idx="1998">
                  <c:v>0.76953300000000002</c:v>
                </c:pt>
                <c:pt idx="1999">
                  <c:v>0.78592899999999999</c:v>
                </c:pt>
                <c:pt idx="2000">
                  <c:v>0.75061100000000003</c:v>
                </c:pt>
              </c:numCache>
            </c:numRef>
          </c:yVal>
          <c:smooth val="0"/>
          <c:extLst>
            <c:ext xmlns:c16="http://schemas.microsoft.com/office/drawing/2014/chart" uri="{C3380CC4-5D6E-409C-BE32-E72D297353CC}">
              <c16:uniqueId val="{00000001-2857-407E-A985-750C5F2C61A3}"/>
            </c:ext>
          </c:extLst>
        </c:ser>
        <c:ser>
          <c:idx val="2"/>
          <c:order val="2"/>
          <c:tx>
            <c:v>Unresponsives</c:v>
          </c:tx>
          <c:spPr>
            <a:ln w="19050" cap="rnd">
              <a:noFill/>
              <a:round/>
            </a:ln>
            <a:effectLst/>
          </c:spPr>
          <c:marker>
            <c:symbol val="circle"/>
            <c:size val="5"/>
            <c:spPr>
              <a:solidFill>
                <a:schemeClr val="accent3"/>
              </a:solidFill>
              <a:ln w="9525">
                <a:solidFill>
                  <a:schemeClr val="accent3"/>
                </a:solidFill>
              </a:ln>
              <a:effectLst/>
            </c:spPr>
          </c:marker>
          <c:xVal>
            <c:numRef>
              <c:f>Model_1.1_zc!$A$2:$A$2002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Model_1.1_zc!$J$2:$J$2002</c:f>
              <c:numCache>
                <c:formatCode>General</c:formatCode>
                <c:ptCount val="2001"/>
                <c:pt idx="0">
                  <c:v>0.05</c:v>
                </c:pt>
                <c:pt idx="1">
                  <c:v>4.1784000000000002E-2</c:v>
                </c:pt>
                <c:pt idx="2">
                  <c:v>3.0232599999999998E-2</c:v>
                </c:pt>
                <c:pt idx="3">
                  <c:v>2.7050999999999999E-2</c:v>
                </c:pt>
                <c:pt idx="4">
                  <c:v>1.39706E-2</c:v>
                </c:pt>
                <c:pt idx="5">
                  <c:v>1.22931E-2</c:v>
                </c:pt>
                <c:pt idx="6">
                  <c:v>1.0151200000000001E-2</c:v>
                </c:pt>
                <c:pt idx="7">
                  <c:v>1.78824E-2</c:v>
                </c:pt>
                <c:pt idx="8">
                  <c:v>1.1713700000000001E-2</c:v>
                </c:pt>
                <c:pt idx="9">
                  <c:v>1.2039299999999999E-2</c:v>
                </c:pt>
                <c:pt idx="10">
                  <c:v>1.83544E-2</c:v>
                </c:pt>
                <c:pt idx="11">
                  <c:v>6.2770600000000001E-3</c:v>
                </c:pt>
                <c:pt idx="12">
                  <c:v>3.5377400000000002E-3</c:v>
                </c:pt>
                <c:pt idx="13">
                  <c:v>6.2500000000000003E-3</c:v>
                </c:pt>
                <c:pt idx="14">
                  <c:v>6.5759599999999996E-3</c:v>
                </c:pt>
                <c:pt idx="15">
                  <c:v>2.8260899999999999E-3</c:v>
                </c:pt>
                <c:pt idx="16">
                  <c:v>2.1929800000000002E-3</c:v>
                </c:pt>
                <c:pt idx="17">
                  <c:v>1.11111E-2</c:v>
                </c:pt>
                <c:pt idx="18">
                  <c:v>5.8956900000000003E-3</c:v>
                </c:pt>
                <c:pt idx="19">
                  <c:v>1.12981E-2</c:v>
                </c:pt>
                <c:pt idx="20">
                  <c:v>7.6749399999999999E-3</c:v>
                </c:pt>
                <c:pt idx="21">
                  <c:v>7.8431400000000002E-3</c:v>
                </c:pt>
                <c:pt idx="22">
                  <c:v>1.07551E-2</c:v>
                </c:pt>
                <c:pt idx="23">
                  <c:v>6.1052600000000004E-3</c:v>
                </c:pt>
                <c:pt idx="24">
                  <c:v>5.2391800000000004E-3</c:v>
                </c:pt>
                <c:pt idx="25">
                  <c:v>7.6036899999999998E-3</c:v>
                </c:pt>
                <c:pt idx="26">
                  <c:v>6.35697E-3</c:v>
                </c:pt>
                <c:pt idx="27">
                  <c:v>7.7951000000000001E-3</c:v>
                </c:pt>
                <c:pt idx="28">
                  <c:v>7.64045E-3</c:v>
                </c:pt>
                <c:pt idx="29">
                  <c:v>5.6603799999999996E-3</c:v>
                </c:pt>
                <c:pt idx="30">
                  <c:v>4.8780500000000001E-3</c:v>
                </c:pt>
                <c:pt idx="31">
                  <c:v>5.4455399999999996E-3</c:v>
                </c:pt>
                <c:pt idx="32">
                  <c:v>6.9414300000000002E-3</c:v>
                </c:pt>
                <c:pt idx="33">
                  <c:v>6.6666700000000004E-3</c:v>
                </c:pt>
                <c:pt idx="34">
                  <c:v>1.34199E-2</c:v>
                </c:pt>
                <c:pt idx="35">
                  <c:v>7.8014199999999999E-3</c:v>
                </c:pt>
                <c:pt idx="36">
                  <c:v>3.6866400000000001E-3</c:v>
                </c:pt>
                <c:pt idx="37">
                  <c:v>7.4324300000000003E-3</c:v>
                </c:pt>
                <c:pt idx="38">
                  <c:v>1.0697699999999999E-2</c:v>
                </c:pt>
                <c:pt idx="39">
                  <c:v>1.2641100000000001E-2</c:v>
                </c:pt>
                <c:pt idx="40">
                  <c:v>8.6046500000000001E-3</c:v>
                </c:pt>
                <c:pt idx="41">
                  <c:v>1.7738400000000001E-3</c:v>
                </c:pt>
                <c:pt idx="42">
                  <c:v>3.5874399999999999E-3</c:v>
                </c:pt>
                <c:pt idx="43">
                  <c:v>6.3025199999999998E-3</c:v>
                </c:pt>
                <c:pt idx="44">
                  <c:v>7.05596E-3</c:v>
                </c:pt>
                <c:pt idx="45">
                  <c:v>4.2372900000000003E-3</c:v>
                </c:pt>
                <c:pt idx="46">
                  <c:v>5.2742600000000002E-3</c:v>
                </c:pt>
                <c:pt idx="47">
                  <c:v>4.2316300000000001E-3</c:v>
                </c:pt>
                <c:pt idx="48">
                  <c:v>7.7448700000000001E-3</c:v>
                </c:pt>
                <c:pt idx="49">
                  <c:v>1.8648E-3</c:v>
                </c:pt>
                <c:pt idx="50">
                  <c:v>2.6785699999999999E-3</c:v>
                </c:pt>
                <c:pt idx="51">
                  <c:v>2.9411799999999998E-3</c:v>
                </c:pt>
                <c:pt idx="52">
                  <c:v>8.6956499999999992E-3</c:v>
                </c:pt>
                <c:pt idx="53">
                  <c:v>4.2316300000000001E-3</c:v>
                </c:pt>
                <c:pt idx="54">
                  <c:v>9.2592600000000001E-3</c:v>
                </c:pt>
                <c:pt idx="55">
                  <c:v>7.8091100000000002E-3</c:v>
                </c:pt>
                <c:pt idx="56">
                  <c:v>6.2222199999999997E-3</c:v>
                </c:pt>
                <c:pt idx="57">
                  <c:v>7.8947400000000008E-3</c:v>
                </c:pt>
                <c:pt idx="58">
                  <c:v>5.6650199999999998E-3</c:v>
                </c:pt>
                <c:pt idx="59">
                  <c:v>5.0885000000000001E-3</c:v>
                </c:pt>
                <c:pt idx="60">
                  <c:v>3.2110099999999998E-3</c:v>
                </c:pt>
                <c:pt idx="61">
                  <c:v>4.1753700000000003E-3</c:v>
                </c:pt>
                <c:pt idx="62">
                  <c:v>3.09524E-3</c:v>
                </c:pt>
                <c:pt idx="63">
                  <c:v>4.6052599999999999E-3</c:v>
                </c:pt>
                <c:pt idx="64">
                  <c:v>1.20192E-3</c:v>
                </c:pt>
                <c:pt idx="65">
                  <c:v>5.0000000000000001E-3</c:v>
                </c:pt>
                <c:pt idx="66">
                  <c:v>9.8398200000000009E-3</c:v>
                </c:pt>
                <c:pt idx="67">
                  <c:v>5.3333299999999998E-3</c:v>
                </c:pt>
                <c:pt idx="68">
                  <c:v>9.2631599999999994E-3</c:v>
                </c:pt>
                <c:pt idx="69">
                  <c:v>7.6233200000000003E-3</c:v>
                </c:pt>
                <c:pt idx="70">
                  <c:v>6.3457299999999999E-3</c:v>
                </c:pt>
                <c:pt idx="71">
                  <c:v>5.4054100000000002E-3</c:v>
                </c:pt>
                <c:pt idx="72">
                  <c:v>1.2660899999999999E-2</c:v>
                </c:pt>
                <c:pt idx="73">
                  <c:v>1.35747E-2</c:v>
                </c:pt>
                <c:pt idx="74">
                  <c:v>5.9907800000000002E-3</c:v>
                </c:pt>
                <c:pt idx="75">
                  <c:v>5.8536600000000001E-3</c:v>
                </c:pt>
                <c:pt idx="76">
                  <c:v>9.4907399999999992E-3</c:v>
                </c:pt>
                <c:pt idx="77">
                  <c:v>9.39597E-3</c:v>
                </c:pt>
                <c:pt idx="78">
                  <c:v>5.8690699999999997E-3</c:v>
                </c:pt>
                <c:pt idx="79">
                  <c:v>5.2631600000000002E-3</c:v>
                </c:pt>
                <c:pt idx="80">
                  <c:v>8.4309099999999998E-3</c:v>
                </c:pt>
                <c:pt idx="81">
                  <c:v>5.8295999999999999E-3</c:v>
                </c:pt>
                <c:pt idx="82">
                  <c:v>7.14286E-3</c:v>
                </c:pt>
                <c:pt idx="83">
                  <c:v>3.8901600000000001E-3</c:v>
                </c:pt>
                <c:pt idx="84">
                  <c:v>1.4705899999999999E-3</c:v>
                </c:pt>
                <c:pt idx="85">
                  <c:v>5.6053800000000001E-3</c:v>
                </c:pt>
                <c:pt idx="86">
                  <c:v>4.5351499999999999E-3</c:v>
                </c:pt>
                <c:pt idx="87">
                  <c:v>3.40136E-3</c:v>
                </c:pt>
                <c:pt idx="88">
                  <c:v>3.5398199999999999E-3</c:v>
                </c:pt>
                <c:pt idx="89">
                  <c:v>5.8577400000000002E-3</c:v>
                </c:pt>
                <c:pt idx="90">
                  <c:v>6.9506699999999999E-3</c:v>
                </c:pt>
                <c:pt idx="91">
                  <c:v>6.2222199999999997E-3</c:v>
                </c:pt>
                <c:pt idx="92">
                  <c:v>1.4347800000000001E-2</c:v>
                </c:pt>
                <c:pt idx="93">
                  <c:v>7.1895400000000003E-3</c:v>
                </c:pt>
                <c:pt idx="94">
                  <c:v>1.0383699999999999E-2</c:v>
                </c:pt>
                <c:pt idx="95">
                  <c:v>4.8723899999999999E-3</c:v>
                </c:pt>
                <c:pt idx="96">
                  <c:v>7.7981700000000001E-3</c:v>
                </c:pt>
                <c:pt idx="97">
                  <c:v>7.0615000000000001E-3</c:v>
                </c:pt>
                <c:pt idx="98">
                  <c:v>6.2780300000000004E-3</c:v>
                </c:pt>
                <c:pt idx="99">
                  <c:v>1.8362799999999999E-2</c:v>
                </c:pt>
                <c:pt idx="100">
                  <c:v>1.12245E-2</c:v>
                </c:pt>
                <c:pt idx="101">
                  <c:v>1.0187099999999999E-2</c:v>
                </c:pt>
                <c:pt idx="102">
                  <c:v>7.05128E-3</c:v>
                </c:pt>
                <c:pt idx="103">
                  <c:v>7.1925799999999996E-3</c:v>
                </c:pt>
                <c:pt idx="104">
                  <c:v>7.4074099999999997E-3</c:v>
                </c:pt>
                <c:pt idx="105">
                  <c:v>4.6666700000000004E-3</c:v>
                </c:pt>
                <c:pt idx="106">
                  <c:v>6.5022400000000003E-3</c:v>
                </c:pt>
                <c:pt idx="107">
                  <c:v>5.3932600000000004E-3</c:v>
                </c:pt>
                <c:pt idx="108">
                  <c:v>5.11628E-3</c:v>
                </c:pt>
                <c:pt idx="109">
                  <c:v>2.9055700000000001E-3</c:v>
                </c:pt>
                <c:pt idx="110">
                  <c:v>4.6464599999999998E-3</c:v>
                </c:pt>
                <c:pt idx="111">
                  <c:v>3.5629500000000001E-3</c:v>
                </c:pt>
                <c:pt idx="112">
                  <c:v>4.9327399999999997E-3</c:v>
                </c:pt>
                <c:pt idx="113">
                  <c:v>7.9326899999999992E-3</c:v>
                </c:pt>
                <c:pt idx="114">
                  <c:v>5.8295999999999999E-3</c:v>
                </c:pt>
                <c:pt idx="115">
                  <c:v>4.86258E-3</c:v>
                </c:pt>
                <c:pt idx="116">
                  <c:v>4.92611E-3</c:v>
                </c:pt>
                <c:pt idx="117">
                  <c:v>1.2814600000000001E-2</c:v>
                </c:pt>
                <c:pt idx="118">
                  <c:v>2.1739099999999998E-3</c:v>
                </c:pt>
                <c:pt idx="119">
                  <c:v>4.3572999999999997E-3</c:v>
                </c:pt>
                <c:pt idx="120">
                  <c:v>6.0052200000000003E-3</c:v>
                </c:pt>
                <c:pt idx="121">
                  <c:v>6.6666700000000004E-3</c:v>
                </c:pt>
                <c:pt idx="122">
                  <c:v>6.99301E-3</c:v>
                </c:pt>
                <c:pt idx="123">
                  <c:v>3.9443200000000003E-3</c:v>
                </c:pt>
                <c:pt idx="124">
                  <c:v>6.3654999999999996E-3</c:v>
                </c:pt>
                <c:pt idx="125">
                  <c:v>5.0228299999999998E-3</c:v>
                </c:pt>
                <c:pt idx="126">
                  <c:v>6.6371700000000004E-3</c:v>
                </c:pt>
                <c:pt idx="127">
                  <c:v>2.1582699999999999E-3</c:v>
                </c:pt>
                <c:pt idx="128">
                  <c:v>3.6057699999999999E-3</c:v>
                </c:pt>
                <c:pt idx="129">
                  <c:v>4.71698E-3</c:v>
                </c:pt>
                <c:pt idx="130">
                  <c:v>6.4039400000000003E-3</c:v>
                </c:pt>
                <c:pt idx="131">
                  <c:v>3.82775E-3</c:v>
                </c:pt>
                <c:pt idx="132">
                  <c:v>1.1312200000000001E-3</c:v>
                </c:pt>
                <c:pt idx="133">
                  <c:v>6.1757699999999997E-3</c:v>
                </c:pt>
                <c:pt idx="134">
                  <c:v>1.0121500000000001E-3</c:v>
                </c:pt>
                <c:pt idx="135">
                  <c:v>5.8823499999999997E-3</c:v>
                </c:pt>
                <c:pt idx="136">
                  <c:v>3.3482099999999999E-3</c:v>
                </c:pt>
                <c:pt idx="137">
                  <c:v>4.7511300000000001E-3</c:v>
                </c:pt>
                <c:pt idx="138">
                  <c:v>2.8235299999999999E-3</c:v>
                </c:pt>
                <c:pt idx="139">
                  <c:v>2.9411799999999998E-3</c:v>
                </c:pt>
                <c:pt idx="140">
                  <c:v>5.9496599999999998E-3</c:v>
                </c:pt>
                <c:pt idx="141">
                  <c:v>3.8369300000000001E-3</c:v>
                </c:pt>
                <c:pt idx="142">
                  <c:v>5.4968300000000003E-3</c:v>
                </c:pt>
                <c:pt idx="143">
                  <c:v>1.7937199999999999E-3</c:v>
                </c:pt>
                <c:pt idx="144">
                  <c:v>3.0023099999999998E-3</c:v>
                </c:pt>
                <c:pt idx="145">
                  <c:v>3.5971200000000001E-3</c:v>
                </c:pt>
                <c:pt idx="146">
                  <c:v>4.05405E-3</c:v>
                </c:pt>
                <c:pt idx="147">
                  <c:v>3.48584E-3</c:v>
                </c:pt>
                <c:pt idx="148">
                  <c:v>1.3953500000000001E-3</c:v>
                </c:pt>
                <c:pt idx="149">
                  <c:v>4.2696599999999998E-3</c:v>
                </c:pt>
                <c:pt idx="150">
                  <c:v>1.16822E-2</c:v>
                </c:pt>
                <c:pt idx="151">
                  <c:v>7.4698799999999999E-3</c:v>
                </c:pt>
                <c:pt idx="152">
                  <c:v>6.7873300000000003E-3</c:v>
                </c:pt>
                <c:pt idx="153">
                  <c:v>3.1390099999999998E-3</c:v>
                </c:pt>
                <c:pt idx="154">
                  <c:v>2.3474199999999998E-3</c:v>
                </c:pt>
                <c:pt idx="155">
                  <c:v>1.00719E-2</c:v>
                </c:pt>
                <c:pt idx="156">
                  <c:v>5.7736699999999998E-3</c:v>
                </c:pt>
                <c:pt idx="157">
                  <c:v>6.3882100000000001E-3</c:v>
                </c:pt>
                <c:pt idx="158">
                  <c:v>4.3795600000000002E-3</c:v>
                </c:pt>
                <c:pt idx="159">
                  <c:v>3.23326E-3</c:v>
                </c:pt>
                <c:pt idx="160">
                  <c:v>2.457E-3</c:v>
                </c:pt>
                <c:pt idx="161">
                  <c:v>6.9196400000000003E-3</c:v>
                </c:pt>
                <c:pt idx="162">
                  <c:v>5.8690699999999997E-3</c:v>
                </c:pt>
                <c:pt idx="163">
                  <c:v>3.7894700000000001E-3</c:v>
                </c:pt>
                <c:pt idx="164">
                  <c:v>6.8027199999999999E-3</c:v>
                </c:pt>
                <c:pt idx="165">
                  <c:v>4.5146700000000001E-3</c:v>
                </c:pt>
                <c:pt idx="166">
                  <c:v>6.6513800000000001E-3</c:v>
                </c:pt>
                <c:pt idx="167">
                  <c:v>4.9886599999999998E-3</c:v>
                </c:pt>
                <c:pt idx="168">
                  <c:v>1.5207399999999999E-2</c:v>
                </c:pt>
                <c:pt idx="169">
                  <c:v>6.0085800000000003E-3</c:v>
                </c:pt>
                <c:pt idx="170">
                  <c:v>2.7713600000000001E-3</c:v>
                </c:pt>
                <c:pt idx="171">
                  <c:v>4.1958000000000004E-3</c:v>
                </c:pt>
                <c:pt idx="172">
                  <c:v>6.0737500000000002E-3</c:v>
                </c:pt>
                <c:pt idx="173">
                  <c:v>6.2801899999999997E-3</c:v>
                </c:pt>
                <c:pt idx="174">
                  <c:v>7.0175400000000001E-3</c:v>
                </c:pt>
                <c:pt idx="175">
                  <c:v>7.7294699999999996E-3</c:v>
                </c:pt>
                <c:pt idx="176">
                  <c:v>9.8522200000000001E-3</c:v>
                </c:pt>
                <c:pt idx="177">
                  <c:v>1.04308E-2</c:v>
                </c:pt>
                <c:pt idx="178">
                  <c:v>7.8299800000000003E-3</c:v>
                </c:pt>
                <c:pt idx="179">
                  <c:v>8.2039899999999995E-3</c:v>
                </c:pt>
                <c:pt idx="180">
                  <c:v>5.9952E-3</c:v>
                </c:pt>
                <c:pt idx="181">
                  <c:v>8.0645200000000004E-3</c:v>
                </c:pt>
                <c:pt idx="182">
                  <c:v>7.7283400000000002E-3</c:v>
                </c:pt>
                <c:pt idx="183">
                  <c:v>6.3136499999999996E-3</c:v>
                </c:pt>
                <c:pt idx="184">
                  <c:v>3.4168599999999999E-3</c:v>
                </c:pt>
                <c:pt idx="185">
                  <c:v>5.1685400000000001E-3</c:v>
                </c:pt>
                <c:pt idx="186">
                  <c:v>4.1570399999999999E-3</c:v>
                </c:pt>
                <c:pt idx="187">
                  <c:v>9.5671999999999997E-3</c:v>
                </c:pt>
                <c:pt idx="188">
                  <c:v>4.9217000000000002E-3</c:v>
                </c:pt>
                <c:pt idx="189">
                  <c:v>4.0632100000000003E-3</c:v>
                </c:pt>
                <c:pt idx="190">
                  <c:v>5.0574699999999997E-3</c:v>
                </c:pt>
                <c:pt idx="191">
                  <c:v>6.83371E-4</c:v>
                </c:pt>
                <c:pt idx="192">
                  <c:v>2.1077299999999999E-3</c:v>
                </c:pt>
                <c:pt idx="193">
                  <c:v>4.2826599999999998E-3</c:v>
                </c:pt>
                <c:pt idx="194">
                  <c:v>3.5490600000000001E-3</c:v>
                </c:pt>
                <c:pt idx="195">
                  <c:v>2.7139899999999999E-3</c:v>
                </c:pt>
                <c:pt idx="196">
                  <c:v>3.3707899999999998E-3</c:v>
                </c:pt>
                <c:pt idx="197">
                  <c:v>3.22581E-3</c:v>
                </c:pt>
                <c:pt idx="198">
                  <c:v>5.0808299999999997E-3</c:v>
                </c:pt>
                <c:pt idx="199">
                  <c:v>3.23326E-3</c:v>
                </c:pt>
                <c:pt idx="200">
                  <c:v>5.0602399999999997E-3</c:v>
                </c:pt>
                <c:pt idx="201">
                  <c:v>1.32558E-2</c:v>
                </c:pt>
                <c:pt idx="202">
                  <c:v>1.15473E-2</c:v>
                </c:pt>
                <c:pt idx="203">
                  <c:v>1.0425500000000001E-2</c:v>
                </c:pt>
                <c:pt idx="204">
                  <c:v>7.3286100000000002E-3</c:v>
                </c:pt>
                <c:pt idx="205">
                  <c:v>7.3529399999999996E-3</c:v>
                </c:pt>
                <c:pt idx="206">
                  <c:v>8.9887600000000002E-3</c:v>
                </c:pt>
                <c:pt idx="207">
                  <c:v>7.6062600000000001E-3</c:v>
                </c:pt>
                <c:pt idx="208">
                  <c:v>1.19816E-2</c:v>
                </c:pt>
                <c:pt idx="209">
                  <c:v>6.4748200000000001E-3</c:v>
                </c:pt>
                <c:pt idx="210">
                  <c:v>3.2327599999999999E-3</c:v>
                </c:pt>
                <c:pt idx="211">
                  <c:v>1.19904E-2</c:v>
                </c:pt>
                <c:pt idx="212">
                  <c:v>3.5971200000000001E-3</c:v>
                </c:pt>
                <c:pt idx="213">
                  <c:v>3.3175399999999999E-3</c:v>
                </c:pt>
                <c:pt idx="214">
                  <c:v>2.83688E-3</c:v>
                </c:pt>
                <c:pt idx="215">
                  <c:v>1.5590199999999999E-3</c:v>
                </c:pt>
                <c:pt idx="216">
                  <c:v>4.5351499999999999E-3</c:v>
                </c:pt>
                <c:pt idx="217">
                  <c:v>4.5558100000000004E-3</c:v>
                </c:pt>
                <c:pt idx="218">
                  <c:v>7.2892900000000004E-3</c:v>
                </c:pt>
                <c:pt idx="219">
                  <c:v>6.4159300000000002E-3</c:v>
                </c:pt>
                <c:pt idx="220">
                  <c:v>1.9565199999999998E-3</c:v>
                </c:pt>
                <c:pt idx="221">
                  <c:v>2.0134200000000001E-3</c:v>
                </c:pt>
                <c:pt idx="222">
                  <c:v>3.0769199999999999E-3</c:v>
                </c:pt>
                <c:pt idx="223">
                  <c:v>2.1367500000000002E-3</c:v>
                </c:pt>
                <c:pt idx="224">
                  <c:v>2.7713600000000001E-3</c:v>
                </c:pt>
                <c:pt idx="225">
                  <c:v>1.0930199999999999E-2</c:v>
                </c:pt>
                <c:pt idx="226">
                  <c:v>4.8218000000000002E-3</c:v>
                </c:pt>
                <c:pt idx="227">
                  <c:v>5.0574699999999997E-3</c:v>
                </c:pt>
                <c:pt idx="228">
                  <c:v>2.3310000000000002E-3</c:v>
                </c:pt>
                <c:pt idx="229">
                  <c:v>4.3879899999999996E-3</c:v>
                </c:pt>
                <c:pt idx="230">
                  <c:v>3.6951499999999999E-3</c:v>
                </c:pt>
                <c:pt idx="231">
                  <c:v>5.6994799999999998E-3</c:v>
                </c:pt>
                <c:pt idx="232">
                  <c:v>2.8199599999999998E-3</c:v>
                </c:pt>
                <c:pt idx="233">
                  <c:v>3.9351899999999999E-3</c:v>
                </c:pt>
                <c:pt idx="234">
                  <c:v>7.3891599999999997E-3</c:v>
                </c:pt>
                <c:pt idx="235">
                  <c:v>8.1534799999999994E-3</c:v>
                </c:pt>
                <c:pt idx="236">
                  <c:v>5.0691199999999999E-3</c:v>
                </c:pt>
                <c:pt idx="237">
                  <c:v>5.8427000000000002E-3</c:v>
                </c:pt>
                <c:pt idx="238">
                  <c:v>6.5610900000000003E-3</c:v>
                </c:pt>
                <c:pt idx="239">
                  <c:v>1.39738E-2</c:v>
                </c:pt>
                <c:pt idx="240">
                  <c:v>6.3926900000000004E-3</c:v>
                </c:pt>
                <c:pt idx="241">
                  <c:v>5.4945100000000002E-3</c:v>
                </c:pt>
                <c:pt idx="242">
                  <c:v>9.5022600000000002E-3</c:v>
                </c:pt>
                <c:pt idx="243">
                  <c:v>9.1566300000000007E-3</c:v>
                </c:pt>
                <c:pt idx="244">
                  <c:v>7.1100900000000003E-3</c:v>
                </c:pt>
                <c:pt idx="245">
                  <c:v>8.5778799999999995E-3</c:v>
                </c:pt>
                <c:pt idx="246">
                  <c:v>3.0567699999999999E-3</c:v>
                </c:pt>
                <c:pt idx="247">
                  <c:v>6.0324799999999998E-3</c:v>
                </c:pt>
                <c:pt idx="248">
                  <c:v>4.2792799999999999E-3</c:v>
                </c:pt>
                <c:pt idx="249">
                  <c:v>5.8558600000000001E-3</c:v>
                </c:pt>
                <c:pt idx="250">
                  <c:v>3.3185799999999998E-3</c:v>
                </c:pt>
                <c:pt idx="251">
                  <c:v>2.3554600000000002E-3</c:v>
                </c:pt>
                <c:pt idx="252">
                  <c:v>4.1763299999999998E-3</c:v>
                </c:pt>
                <c:pt idx="253">
                  <c:v>5.0549499999999999E-3</c:v>
                </c:pt>
                <c:pt idx="254">
                  <c:v>1.4285700000000001E-3</c:v>
                </c:pt>
                <c:pt idx="255">
                  <c:v>5.5674499999999998E-3</c:v>
                </c:pt>
                <c:pt idx="256">
                  <c:v>4.2283299999999998E-3</c:v>
                </c:pt>
                <c:pt idx="257">
                  <c:v>6.4367799999999996E-3</c:v>
                </c:pt>
                <c:pt idx="258">
                  <c:v>9.3541200000000005E-3</c:v>
                </c:pt>
                <c:pt idx="259">
                  <c:v>0.01</c:v>
                </c:pt>
                <c:pt idx="260">
                  <c:v>7.0021900000000002E-3</c:v>
                </c:pt>
                <c:pt idx="261">
                  <c:v>6.81265E-3</c:v>
                </c:pt>
                <c:pt idx="262">
                  <c:v>7.5892900000000003E-3</c:v>
                </c:pt>
                <c:pt idx="263">
                  <c:v>8.4112100000000006E-3</c:v>
                </c:pt>
                <c:pt idx="264">
                  <c:v>4.5356399999999996E-3</c:v>
                </c:pt>
                <c:pt idx="265">
                  <c:v>6.2111800000000002E-3</c:v>
                </c:pt>
                <c:pt idx="266">
                  <c:v>3.2482600000000002E-3</c:v>
                </c:pt>
                <c:pt idx="267">
                  <c:v>7.2599500000000003E-3</c:v>
                </c:pt>
                <c:pt idx="268">
                  <c:v>5.7471299999999996E-3</c:v>
                </c:pt>
                <c:pt idx="269">
                  <c:v>9.4688199999999993E-3</c:v>
                </c:pt>
                <c:pt idx="270">
                  <c:v>1.1378600000000001E-2</c:v>
                </c:pt>
                <c:pt idx="271">
                  <c:v>6.2052499999999998E-3</c:v>
                </c:pt>
                <c:pt idx="272">
                  <c:v>9.6109799999999999E-3</c:v>
                </c:pt>
                <c:pt idx="273">
                  <c:v>3.7558700000000001E-3</c:v>
                </c:pt>
                <c:pt idx="274">
                  <c:v>7.5514900000000001E-3</c:v>
                </c:pt>
                <c:pt idx="275">
                  <c:v>3.6866400000000001E-3</c:v>
                </c:pt>
                <c:pt idx="276">
                  <c:v>9.1324199999999998E-4</c:v>
                </c:pt>
                <c:pt idx="277">
                  <c:v>3.7499999999999999E-3</c:v>
                </c:pt>
                <c:pt idx="278">
                  <c:v>2.4390200000000001E-3</c:v>
                </c:pt>
                <c:pt idx="279">
                  <c:v>4.1189900000000003E-3</c:v>
                </c:pt>
                <c:pt idx="280">
                  <c:v>1.16705E-2</c:v>
                </c:pt>
                <c:pt idx="281">
                  <c:v>1.05516E-2</c:v>
                </c:pt>
                <c:pt idx="282">
                  <c:v>9.6385499999999992E-3</c:v>
                </c:pt>
                <c:pt idx="283">
                  <c:v>1.1835699999999999E-2</c:v>
                </c:pt>
                <c:pt idx="284">
                  <c:v>7.5294100000000003E-3</c:v>
                </c:pt>
                <c:pt idx="285">
                  <c:v>6.8584099999999997E-3</c:v>
                </c:pt>
                <c:pt idx="286">
                  <c:v>2.3861199999999998E-3</c:v>
                </c:pt>
                <c:pt idx="287">
                  <c:v>4.6189400000000002E-3</c:v>
                </c:pt>
                <c:pt idx="288">
                  <c:v>2.8037399999999999E-3</c:v>
                </c:pt>
                <c:pt idx="289">
                  <c:v>4.96614E-3</c:v>
                </c:pt>
                <c:pt idx="290">
                  <c:v>4.5558100000000004E-3</c:v>
                </c:pt>
                <c:pt idx="291">
                  <c:v>2.2112999999999998E-3</c:v>
                </c:pt>
                <c:pt idx="292">
                  <c:v>1.2685000000000001E-3</c:v>
                </c:pt>
                <c:pt idx="293">
                  <c:v>3.2119900000000001E-3</c:v>
                </c:pt>
                <c:pt idx="294">
                  <c:v>4.4083500000000001E-3</c:v>
                </c:pt>
                <c:pt idx="295">
                  <c:v>7.9726699999999994E-3</c:v>
                </c:pt>
                <c:pt idx="296">
                  <c:v>5.3418800000000002E-3</c:v>
                </c:pt>
                <c:pt idx="297">
                  <c:v>7.5949399999999997E-3</c:v>
                </c:pt>
                <c:pt idx="298">
                  <c:v>6.1757699999999997E-3</c:v>
                </c:pt>
                <c:pt idx="299">
                  <c:v>2.9680399999999999E-3</c:v>
                </c:pt>
                <c:pt idx="300">
                  <c:v>2.9411799999999998E-3</c:v>
                </c:pt>
                <c:pt idx="301">
                  <c:v>2.26757E-3</c:v>
                </c:pt>
                <c:pt idx="302">
                  <c:v>8.5365900000000002E-3</c:v>
                </c:pt>
                <c:pt idx="303">
                  <c:v>4.914E-3</c:v>
                </c:pt>
                <c:pt idx="304">
                  <c:v>1.3513500000000001E-3</c:v>
                </c:pt>
                <c:pt idx="305">
                  <c:v>3.67965E-3</c:v>
                </c:pt>
                <c:pt idx="306">
                  <c:v>4.8192799999999996E-3</c:v>
                </c:pt>
                <c:pt idx="307">
                  <c:v>4.2410700000000004E-3</c:v>
                </c:pt>
                <c:pt idx="308">
                  <c:v>7.1089999999999999E-3</c:v>
                </c:pt>
                <c:pt idx="309">
                  <c:v>1.14634E-2</c:v>
                </c:pt>
                <c:pt idx="310">
                  <c:v>6.99301E-3</c:v>
                </c:pt>
                <c:pt idx="311">
                  <c:v>3.7735799999999999E-3</c:v>
                </c:pt>
                <c:pt idx="312">
                  <c:v>4.8421100000000002E-3</c:v>
                </c:pt>
                <c:pt idx="313">
                  <c:v>3.40136E-3</c:v>
                </c:pt>
                <c:pt idx="314">
                  <c:v>6.51163E-3</c:v>
                </c:pt>
                <c:pt idx="315">
                  <c:v>6.0344800000000001E-3</c:v>
                </c:pt>
                <c:pt idx="316">
                  <c:v>5.5555600000000002E-3</c:v>
                </c:pt>
                <c:pt idx="317">
                  <c:v>9.2274699999999998E-3</c:v>
                </c:pt>
                <c:pt idx="318">
                  <c:v>6.1085999999999996E-3</c:v>
                </c:pt>
                <c:pt idx="319">
                  <c:v>1.06195E-2</c:v>
                </c:pt>
                <c:pt idx="320">
                  <c:v>3.9080499999999997E-3</c:v>
                </c:pt>
                <c:pt idx="321">
                  <c:v>1.78174E-3</c:v>
                </c:pt>
                <c:pt idx="322">
                  <c:v>6.2650600000000002E-3</c:v>
                </c:pt>
                <c:pt idx="323">
                  <c:v>8.9834500000000005E-3</c:v>
                </c:pt>
                <c:pt idx="324">
                  <c:v>4.8387100000000004E-3</c:v>
                </c:pt>
                <c:pt idx="325">
                  <c:v>7.1111100000000003E-3</c:v>
                </c:pt>
                <c:pt idx="326">
                  <c:v>3.9080499999999997E-3</c:v>
                </c:pt>
                <c:pt idx="327">
                  <c:v>3.4934499999999999E-3</c:v>
                </c:pt>
                <c:pt idx="328">
                  <c:v>5.0890600000000003E-3</c:v>
                </c:pt>
                <c:pt idx="329">
                  <c:v>8.4566599999999995E-3</c:v>
                </c:pt>
                <c:pt idx="330">
                  <c:v>8.7053600000000005E-3</c:v>
                </c:pt>
                <c:pt idx="331">
                  <c:v>5.8685400000000002E-3</c:v>
                </c:pt>
                <c:pt idx="332">
                  <c:v>9.0909100000000007E-3</c:v>
                </c:pt>
                <c:pt idx="333">
                  <c:v>8.5903100000000003E-3</c:v>
                </c:pt>
                <c:pt idx="334">
                  <c:v>3.4324899999999998E-3</c:v>
                </c:pt>
                <c:pt idx="335">
                  <c:v>7.2562399999999997E-3</c:v>
                </c:pt>
                <c:pt idx="336">
                  <c:v>8.3140899999999997E-3</c:v>
                </c:pt>
                <c:pt idx="337">
                  <c:v>8.1023499999999995E-3</c:v>
                </c:pt>
                <c:pt idx="338">
                  <c:v>1.10855E-2</c:v>
                </c:pt>
                <c:pt idx="339">
                  <c:v>6.1320799999999998E-3</c:v>
                </c:pt>
                <c:pt idx="340">
                  <c:v>8.0459799999999995E-3</c:v>
                </c:pt>
                <c:pt idx="341">
                  <c:v>2.48307E-3</c:v>
                </c:pt>
                <c:pt idx="342">
                  <c:v>9.9033799999999998E-3</c:v>
                </c:pt>
                <c:pt idx="343">
                  <c:v>6.1440699999999997E-3</c:v>
                </c:pt>
                <c:pt idx="344">
                  <c:v>7.0938199999999998E-3</c:v>
                </c:pt>
                <c:pt idx="345">
                  <c:v>4.4083500000000001E-3</c:v>
                </c:pt>
                <c:pt idx="346">
                  <c:v>7.8521900000000002E-3</c:v>
                </c:pt>
                <c:pt idx="347">
                  <c:v>6.1032899999999999E-3</c:v>
                </c:pt>
                <c:pt idx="348">
                  <c:v>7.8160899999999995E-3</c:v>
                </c:pt>
                <c:pt idx="349">
                  <c:v>8.3135399999999995E-3</c:v>
                </c:pt>
                <c:pt idx="350">
                  <c:v>1.8823500000000001E-3</c:v>
                </c:pt>
                <c:pt idx="351">
                  <c:v>4.8165100000000004E-3</c:v>
                </c:pt>
                <c:pt idx="352">
                  <c:v>6.6361600000000003E-3</c:v>
                </c:pt>
                <c:pt idx="353">
                  <c:v>4.1975299999999997E-3</c:v>
                </c:pt>
                <c:pt idx="354">
                  <c:v>6.1224499999999998E-3</c:v>
                </c:pt>
                <c:pt idx="355">
                  <c:v>8.1481499999999998E-3</c:v>
                </c:pt>
                <c:pt idx="356">
                  <c:v>2.7600799999999998E-3</c:v>
                </c:pt>
                <c:pt idx="357">
                  <c:v>3.4782599999999999E-3</c:v>
                </c:pt>
                <c:pt idx="358">
                  <c:v>5.4187200000000001E-3</c:v>
                </c:pt>
                <c:pt idx="359">
                  <c:v>4.8458099999999999E-3</c:v>
                </c:pt>
                <c:pt idx="360">
                  <c:v>3.3860000000000001E-3</c:v>
                </c:pt>
                <c:pt idx="361">
                  <c:v>5.2391800000000004E-3</c:v>
                </c:pt>
                <c:pt idx="362">
                  <c:v>8.5585599999999998E-3</c:v>
                </c:pt>
                <c:pt idx="363">
                  <c:v>6.36792E-3</c:v>
                </c:pt>
                <c:pt idx="364">
                  <c:v>6.7632899999999999E-3</c:v>
                </c:pt>
                <c:pt idx="365">
                  <c:v>5.7788900000000001E-3</c:v>
                </c:pt>
                <c:pt idx="366">
                  <c:v>3.91705E-3</c:v>
                </c:pt>
                <c:pt idx="367">
                  <c:v>3.5940799999999999E-3</c:v>
                </c:pt>
                <c:pt idx="368">
                  <c:v>1.95228E-3</c:v>
                </c:pt>
                <c:pt idx="369">
                  <c:v>3.1460699999999999E-3</c:v>
                </c:pt>
                <c:pt idx="370">
                  <c:v>5.7395099999999998E-3</c:v>
                </c:pt>
                <c:pt idx="371">
                  <c:v>5.4054100000000002E-3</c:v>
                </c:pt>
                <c:pt idx="372">
                  <c:v>5.2995400000000002E-3</c:v>
                </c:pt>
                <c:pt idx="373">
                  <c:v>8.2706800000000007E-3</c:v>
                </c:pt>
                <c:pt idx="374">
                  <c:v>1.1494300000000001E-2</c:v>
                </c:pt>
                <c:pt idx="375">
                  <c:v>7.3434099999999999E-3</c:v>
                </c:pt>
                <c:pt idx="376">
                  <c:v>7.1264400000000004E-3</c:v>
                </c:pt>
                <c:pt idx="377">
                  <c:v>6.8702299999999997E-3</c:v>
                </c:pt>
                <c:pt idx="378">
                  <c:v>6.4853599999999999E-3</c:v>
                </c:pt>
                <c:pt idx="379">
                  <c:v>9.1953999999999994E-3</c:v>
                </c:pt>
                <c:pt idx="380">
                  <c:v>1.06061E-2</c:v>
                </c:pt>
                <c:pt idx="381">
                  <c:v>6.8807299999999998E-3</c:v>
                </c:pt>
                <c:pt idx="382">
                  <c:v>9.1928300000000008E-3</c:v>
                </c:pt>
                <c:pt idx="383">
                  <c:v>5.8295999999999999E-3</c:v>
                </c:pt>
                <c:pt idx="384">
                  <c:v>2.8077800000000002E-3</c:v>
                </c:pt>
                <c:pt idx="385">
                  <c:v>3.9024400000000001E-3</c:v>
                </c:pt>
                <c:pt idx="386">
                  <c:v>5.3333299999999998E-3</c:v>
                </c:pt>
                <c:pt idx="387">
                  <c:v>7.0175400000000001E-3</c:v>
                </c:pt>
                <c:pt idx="388">
                  <c:v>6.6825799999999996E-3</c:v>
                </c:pt>
                <c:pt idx="389">
                  <c:v>9.4420600000000004E-3</c:v>
                </c:pt>
                <c:pt idx="390">
                  <c:v>5.3215099999999998E-3</c:v>
                </c:pt>
                <c:pt idx="391">
                  <c:v>4.4967899999999996E-3</c:v>
                </c:pt>
                <c:pt idx="392">
                  <c:v>6.1503399999999998E-3</c:v>
                </c:pt>
                <c:pt idx="393">
                  <c:v>3.6036000000000002E-3</c:v>
                </c:pt>
                <c:pt idx="394">
                  <c:v>1.07143E-2</c:v>
                </c:pt>
                <c:pt idx="395">
                  <c:v>7.0938199999999998E-3</c:v>
                </c:pt>
                <c:pt idx="396">
                  <c:v>3.9647600000000003E-3</c:v>
                </c:pt>
                <c:pt idx="397">
                  <c:v>4.0268500000000002E-3</c:v>
                </c:pt>
                <c:pt idx="398">
                  <c:v>8.0459799999999995E-3</c:v>
                </c:pt>
                <c:pt idx="399">
                  <c:v>7.0175400000000001E-3</c:v>
                </c:pt>
                <c:pt idx="400">
                  <c:v>2.7907000000000001E-3</c:v>
                </c:pt>
                <c:pt idx="401">
                  <c:v>2.9885100000000002E-3</c:v>
                </c:pt>
                <c:pt idx="402">
                  <c:v>5.0660799999999997E-3</c:v>
                </c:pt>
                <c:pt idx="403">
                  <c:v>2.9478500000000001E-3</c:v>
                </c:pt>
                <c:pt idx="404">
                  <c:v>4.9528300000000001E-3</c:v>
                </c:pt>
                <c:pt idx="405">
                  <c:v>2.4096399999999998E-3</c:v>
                </c:pt>
                <c:pt idx="406">
                  <c:v>5.8165500000000002E-3</c:v>
                </c:pt>
                <c:pt idx="407">
                  <c:v>5.8064500000000003E-3</c:v>
                </c:pt>
                <c:pt idx="408">
                  <c:v>5.2873599999999996E-3</c:v>
                </c:pt>
                <c:pt idx="409">
                  <c:v>3.82979E-3</c:v>
                </c:pt>
                <c:pt idx="410">
                  <c:v>6.2068999999999996E-3</c:v>
                </c:pt>
                <c:pt idx="411">
                  <c:v>5.22727E-3</c:v>
                </c:pt>
                <c:pt idx="412">
                  <c:v>4.5454500000000004E-3</c:v>
                </c:pt>
                <c:pt idx="413">
                  <c:v>7.22611E-3</c:v>
                </c:pt>
                <c:pt idx="414">
                  <c:v>8.9041099999999998E-3</c:v>
                </c:pt>
                <c:pt idx="415">
                  <c:v>1.00686E-2</c:v>
                </c:pt>
                <c:pt idx="416">
                  <c:v>1.10092E-2</c:v>
                </c:pt>
                <c:pt idx="417">
                  <c:v>1.14155E-2</c:v>
                </c:pt>
                <c:pt idx="418">
                  <c:v>7.2941200000000003E-3</c:v>
                </c:pt>
                <c:pt idx="419">
                  <c:v>5.6603799999999996E-3</c:v>
                </c:pt>
                <c:pt idx="420">
                  <c:v>4.8723899999999999E-3</c:v>
                </c:pt>
                <c:pt idx="421">
                  <c:v>2.3310000000000002E-3</c:v>
                </c:pt>
                <c:pt idx="422">
                  <c:v>3.2183899999999998E-3</c:v>
                </c:pt>
                <c:pt idx="423">
                  <c:v>3.8636400000000002E-3</c:v>
                </c:pt>
                <c:pt idx="424">
                  <c:v>3.71179E-3</c:v>
                </c:pt>
                <c:pt idx="425">
                  <c:v>2.1791800000000002E-3</c:v>
                </c:pt>
                <c:pt idx="426">
                  <c:v>2.35849E-3</c:v>
                </c:pt>
                <c:pt idx="427">
                  <c:v>2.8634400000000001E-3</c:v>
                </c:pt>
                <c:pt idx="428">
                  <c:v>2.6785699999999999E-3</c:v>
                </c:pt>
                <c:pt idx="429">
                  <c:v>4.7404099999999996E-3</c:v>
                </c:pt>
                <c:pt idx="430">
                  <c:v>4.2653999999999999E-3</c:v>
                </c:pt>
                <c:pt idx="431">
                  <c:v>5.6561099999999998E-3</c:v>
                </c:pt>
                <c:pt idx="432">
                  <c:v>3.3707899999999998E-3</c:v>
                </c:pt>
                <c:pt idx="433">
                  <c:v>2.9885100000000002E-3</c:v>
                </c:pt>
                <c:pt idx="434">
                  <c:v>1.0268899999999999E-2</c:v>
                </c:pt>
                <c:pt idx="435">
                  <c:v>4.5044999999999998E-3</c:v>
                </c:pt>
                <c:pt idx="436">
                  <c:v>8.7470399999999993E-3</c:v>
                </c:pt>
                <c:pt idx="437">
                  <c:v>4.5238099999999996E-3</c:v>
                </c:pt>
                <c:pt idx="438">
                  <c:v>3.87244E-3</c:v>
                </c:pt>
                <c:pt idx="439">
                  <c:v>6.9506699999999999E-3</c:v>
                </c:pt>
                <c:pt idx="440">
                  <c:v>5.9090899999999997E-3</c:v>
                </c:pt>
                <c:pt idx="441">
                  <c:v>4.3032799999999996E-3</c:v>
                </c:pt>
                <c:pt idx="442">
                  <c:v>4.1062800000000003E-3</c:v>
                </c:pt>
                <c:pt idx="443">
                  <c:v>8.1632700000000002E-3</c:v>
                </c:pt>
                <c:pt idx="444">
                  <c:v>3.81862E-3</c:v>
                </c:pt>
                <c:pt idx="445">
                  <c:v>3.6144599999999999E-3</c:v>
                </c:pt>
                <c:pt idx="446">
                  <c:v>5.2391800000000004E-3</c:v>
                </c:pt>
                <c:pt idx="447">
                  <c:v>3.40909E-3</c:v>
                </c:pt>
                <c:pt idx="448">
                  <c:v>4.4543400000000002E-3</c:v>
                </c:pt>
                <c:pt idx="449">
                  <c:v>2.35294E-3</c:v>
                </c:pt>
                <c:pt idx="450">
                  <c:v>3.91705E-3</c:v>
                </c:pt>
                <c:pt idx="451">
                  <c:v>3.8288300000000001E-3</c:v>
                </c:pt>
                <c:pt idx="452">
                  <c:v>5.2631600000000002E-3</c:v>
                </c:pt>
                <c:pt idx="453">
                  <c:v>7.6586400000000004E-3</c:v>
                </c:pt>
                <c:pt idx="454">
                  <c:v>1.1460700000000001E-2</c:v>
                </c:pt>
                <c:pt idx="455">
                  <c:v>1.0219000000000001E-2</c:v>
                </c:pt>
                <c:pt idx="456">
                  <c:v>8.6757999999999991E-3</c:v>
                </c:pt>
                <c:pt idx="457">
                  <c:v>5.0847499999999999E-3</c:v>
                </c:pt>
                <c:pt idx="458">
                  <c:v>3.5294100000000002E-3</c:v>
                </c:pt>
                <c:pt idx="459">
                  <c:v>5.8823499999999997E-3</c:v>
                </c:pt>
                <c:pt idx="460">
                  <c:v>3.11751E-3</c:v>
                </c:pt>
                <c:pt idx="461">
                  <c:v>9.4470000000000005E-3</c:v>
                </c:pt>
                <c:pt idx="462">
                  <c:v>9.7561000000000002E-3</c:v>
                </c:pt>
                <c:pt idx="463">
                  <c:v>2.1834100000000002E-3</c:v>
                </c:pt>
                <c:pt idx="464">
                  <c:v>9.7222200000000002E-3</c:v>
                </c:pt>
                <c:pt idx="465">
                  <c:v>9.5982099999999994E-3</c:v>
                </c:pt>
                <c:pt idx="466">
                  <c:v>9.9773199999999996E-3</c:v>
                </c:pt>
                <c:pt idx="467">
                  <c:v>9.1346199999999995E-3</c:v>
                </c:pt>
                <c:pt idx="468">
                  <c:v>9.42928E-3</c:v>
                </c:pt>
                <c:pt idx="469">
                  <c:v>7.4492100000000004E-3</c:v>
                </c:pt>
                <c:pt idx="470">
                  <c:v>1.19332E-2</c:v>
                </c:pt>
                <c:pt idx="471">
                  <c:v>6.99301E-3</c:v>
                </c:pt>
                <c:pt idx="472">
                  <c:v>3.2110099999999998E-3</c:v>
                </c:pt>
                <c:pt idx="473">
                  <c:v>4.2253500000000001E-3</c:v>
                </c:pt>
                <c:pt idx="474">
                  <c:v>2.9816500000000002E-3</c:v>
                </c:pt>
                <c:pt idx="475">
                  <c:v>4.7404099999999996E-3</c:v>
                </c:pt>
                <c:pt idx="476">
                  <c:v>1.9693699999999998E-3</c:v>
                </c:pt>
                <c:pt idx="477">
                  <c:v>4.4742699999999998E-3</c:v>
                </c:pt>
                <c:pt idx="478">
                  <c:v>7.03625E-3</c:v>
                </c:pt>
                <c:pt idx="479">
                  <c:v>4.4811299999999998E-3</c:v>
                </c:pt>
                <c:pt idx="480">
                  <c:v>7.4398199999999998E-3</c:v>
                </c:pt>
                <c:pt idx="481">
                  <c:v>2.1897800000000001E-3</c:v>
                </c:pt>
                <c:pt idx="482">
                  <c:v>2.4069999999999999E-3</c:v>
                </c:pt>
                <c:pt idx="483">
                  <c:v>6.08108E-3</c:v>
                </c:pt>
                <c:pt idx="484">
                  <c:v>3.6951499999999999E-3</c:v>
                </c:pt>
                <c:pt idx="485">
                  <c:v>5.7339399999999999E-3</c:v>
                </c:pt>
                <c:pt idx="486">
                  <c:v>3.6866400000000001E-3</c:v>
                </c:pt>
                <c:pt idx="487">
                  <c:v>6.1310799999999997E-3</c:v>
                </c:pt>
                <c:pt idx="488">
                  <c:v>6.8522499999999998E-3</c:v>
                </c:pt>
                <c:pt idx="489">
                  <c:v>9.8876399999999996E-3</c:v>
                </c:pt>
                <c:pt idx="490">
                  <c:v>6.2937100000000001E-3</c:v>
                </c:pt>
                <c:pt idx="491">
                  <c:v>5.2631600000000002E-3</c:v>
                </c:pt>
                <c:pt idx="492">
                  <c:v>7.6576600000000002E-3</c:v>
                </c:pt>
                <c:pt idx="493">
                  <c:v>5.1685400000000001E-3</c:v>
                </c:pt>
                <c:pt idx="494">
                  <c:v>5.7939899999999997E-3</c:v>
                </c:pt>
                <c:pt idx="495">
                  <c:v>7.6009500000000004E-3</c:v>
                </c:pt>
                <c:pt idx="496">
                  <c:v>7.3809499999999998E-3</c:v>
                </c:pt>
                <c:pt idx="497">
                  <c:v>6.6239300000000001E-3</c:v>
                </c:pt>
                <c:pt idx="498">
                  <c:v>2.4017499999999998E-3</c:v>
                </c:pt>
                <c:pt idx="499">
                  <c:v>6.6954600000000003E-3</c:v>
                </c:pt>
                <c:pt idx="500">
                  <c:v>5.4585199999999997E-3</c:v>
                </c:pt>
                <c:pt idx="501">
                  <c:v>6.3736299999999999E-3</c:v>
                </c:pt>
                <c:pt idx="502">
                  <c:v>9.5011899999999996E-3</c:v>
                </c:pt>
                <c:pt idx="503">
                  <c:v>5.1569500000000004E-3</c:v>
                </c:pt>
                <c:pt idx="504">
                  <c:v>6.7441899999999997E-3</c:v>
                </c:pt>
                <c:pt idx="505">
                  <c:v>1.0478400000000001E-2</c:v>
                </c:pt>
                <c:pt idx="506">
                  <c:v>8.2294299999999994E-3</c:v>
                </c:pt>
                <c:pt idx="507">
                  <c:v>1.0208800000000001E-2</c:v>
                </c:pt>
                <c:pt idx="508">
                  <c:v>9.9762500000000007E-3</c:v>
                </c:pt>
                <c:pt idx="509">
                  <c:v>4.7619000000000003E-3</c:v>
                </c:pt>
                <c:pt idx="510">
                  <c:v>5.6234700000000002E-3</c:v>
                </c:pt>
                <c:pt idx="511">
                  <c:v>3.3492800000000001E-3</c:v>
                </c:pt>
                <c:pt idx="512">
                  <c:v>2.7713600000000001E-3</c:v>
                </c:pt>
                <c:pt idx="513">
                  <c:v>5.8951999999999997E-3</c:v>
                </c:pt>
                <c:pt idx="514">
                  <c:v>4.5951899999999999E-3</c:v>
                </c:pt>
                <c:pt idx="515">
                  <c:v>6.1002199999999999E-3</c:v>
                </c:pt>
                <c:pt idx="516">
                  <c:v>4.2755299999999996E-3</c:v>
                </c:pt>
                <c:pt idx="517">
                  <c:v>4.5346099999999997E-3</c:v>
                </c:pt>
                <c:pt idx="518">
                  <c:v>3.4722199999999998E-3</c:v>
                </c:pt>
                <c:pt idx="519">
                  <c:v>6.0869599999999998E-3</c:v>
                </c:pt>
                <c:pt idx="520">
                  <c:v>4.90654E-3</c:v>
                </c:pt>
                <c:pt idx="521">
                  <c:v>3.0732899999999998E-3</c:v>
                </c:pt>
                <c:pt idx="522">
                  <c:v>2.11765E-3</c:v>
                </c:pt>
                <c:pt idx="523">
                  <c:v>1.8475799999999999E-3</c:v>
                </c:pt>
                <c:pt idx="524">
                  <c:v>3.87931E-3</c:v>
                </c:pt>
                <c:pt idx="525">
                  <c:v>4.8387100000000004E-3</c:v>
                </c:pt>
                <c:pt idx="526">
                  <c:v>3.15534E-3</c:v>
                </c:pt>
                <c:pt idx="527">
                  <c:v>6.4732100000000001E-3</c:v>
                </c:pt>
                <c:pt idx="528">
                  <c:v>5.3240700000000002E-3</c:v>
                </c:pt>
                <c:pt idx="529">
                  <c:v>3.6446500000000001E-3</c:v>
                </c:pt>
                <c:pt idx="530">
                  <c:v>9.0487199999999997E-3</c:v>
                </c:pt>
                <c:pt idx="531">
                  <c:v>5.4945100000000002E-3</c:v>
                </c:pt>
                <c:pt idx="532">
                  <c:v>3.1180399999999999E-3</c:v>
                </c:pt>
                <c:pt idx="533">
                  <c:v>2.08333E-3</c:v>
                </c:pt>
                <c:pt idx="534">
                  <c:v>8.7336200000000003E-4</c:v>
                </c:pt>
                <c:pt idx="535">
                  <c:v>4.8139999999999997E-3</c:v>
                </c:pt>
                <c:pt idx="536">
                  <c:v>4.0284400000000003E-3</c:v>
                </c:pt>
                <c:pt idx="537">
                  <c:v>2.6143799999999999E-3</c:v>
                </c:pt>
                <c:pt idx="538">
                  <c:v>4.0284400000000003E-3</c:v>
                </c:pt>
                <c:pt idx="539">
                  <c:v>5.1522199999999999E-3</c:v>
                </c:pt>
                <c:pt idx="540">
                  <c:v>5.9241700000000003E-3</c:v>
                </c:pt>
                <c:pt idx="541">
                  <c:v>3.7036999999999999E-3</c:v>
                </c:pt>
                <c:pt idx="542">
                  <c:v>3.9627000000000004E-3</c:v>
                </c:pt>
                <c:pt idx="543">
                  <c:v>7.4157299999999997E-3</c:v>
                </c:pt>
                <c:pt idx="544">
                  <c:v>9.5693800000000006E-3</c:v>
                </c:pt>
                <c:pt idx="545">
                  <c:v>4.6797999999999996E-3</c:v>
                </c:pt>
                <c:pt idx="546">
                  <c:v>5.9496599999999998E-3</c:v>
                </c:pt>
                <c:pt idx="547">
                  <c:v>2.55814E-3</c:v>
                </c:pt>
                <c:pt idx="548">
                  <c:v>3.36323E-3</c:v>
                </c:pt>
                <c:pt idx="549">
                  <c:v>2.2842600000000002E-3</c:v>
                </c:pt>
                <c:pt idx="550">
                  <c:v>5.2863399999999996E-3</c:v>
                </c:pt>
                <c:pt idx="551">
                  <c:v>3.4557199999999998E-3</c:v>
                </c:pt>
                <c:pt idx="552">
                  <c:v>4.5673099999999998E-3</c:v>
                </c:pt>
                <c:pt idx="553">
                  <c:v>3.6674799999999999E-3</c:v>
                </c:pt>
                <c:pt idx="554">
                  <c:v>2.3809500000000002E-3</c:v>
                </c:pt>
                <c:pt idx="555">
                  <c:v>5.7553999999999999E-3</c:v>
                </c:pt>
                <c:pt idx="556">
                  <c:v>5.8548000000000003E-3</c:v>
                </c:pt>
                <c:pt idx="557">
                  <c:v>8.2788700000000007E-3</c:v>
                </c:pt>
                <c:pt idx="558">
                  <c:v>7.7777799999999998E-3</c:v>
                </c:pt>
                <c:pt idx="559">
                  <c:v>9.0277799999999991E-3</c:v>
                </c:pt>
                <c:pt idx="560">
                  <c:v>4.0816300000000002E-3</c:v>
                </c:pt>
                <c:pt idx="561">
                  <c:v>4.5238099999999996E-3</c:v>
                </c:pt>
                <c:pt idx="562">
                  <c:v>6.3926900000000004E-3</c:v>
                </c:pt>
                <c:pt idx="563">
                  <c:v>6.0889899999999999E-3</c:v>
                </c:pt>
                <c:pt idx="564">
                  <c:v>4.5558100000000004E-3</c:v>
                </c:pt>
                <c:pt idx="565">
                  <c:v>7.0093500000000001E-3</c:v>
                </c:pt>
                <c:pt idx="566">
                  <c:v>3.3557000000000001E-3</c:v>
                </c:pt>
                <c:pt idx="567">
                  <c:v>9.3240100000000006E-3</c:v>
                </c:pt>
                <c:pt idx="568">
                  <c:v>6.5502199999999998E-3</c:v>
                </c:pt>
                <c:pt idx="569">
                  <c:v>6.6176500000000001E-3</c:v>
                </c:pt>
                <c:pt idx="570">
                  <c:v>1.8390800000000001E-3</c:v>
                </c:pt>
                <c:pt idx="571">
                  <c:v>5.9633000000000004E-3</c:v>
                </c:pt>
                <c:pt idx="572">
                  <c:v>4.9107100000000004E-3</c:v>
                </c:pt>
                <c:pt idx="573">
                  <c:v>6.2650600000000002E-3</c:v>
                </c:pt>
                <c:pt idx="574">
                  <c:v>5.0925900000000001E-3</c:v>
                </c:pt>
                <c:pt idx="575">
                  <c:v>3.7470699999999999E-3</c:v>
                </c:pt>
                <c:pt idx="576">
                  <c:v>4.4943800000000001E-3</c:v>
                </c:pt>
                <c:pt idx="577">
                  <c:v>2.60304E-3</c:v>
                </c:pt>
                <c:pt idx="578">
                  <c:v>2.4213099999999999E-3</c:v>
                </c:pt>
                <c:pt idx="579">
                  <c:v>9.0090099999999996E-3</c:v>
                </c:pt>
                <c:pt idx="580">
                  <c:v>8.5308099999999998E-3</c:v>
                </c:pt>
                <c:pt idx="581">
                  <c:v>4.7311799999999998E-3</c:v>
                </c:pt>
                <c:pt idx="582">
                  <c:v>3.43137E-3</c:v>
                </c:pt>
                <c:pt idx="583">
                  <c:v>1.04116E-2</c:v>
                </c:pt>
                <c:pt idx="584">
                  <c:v>5.7870400000000002E-3</c:v>
                </c:pt>
                <c:pt idx="585">
                  <c:v>5.1886800000000002E-3</c:v>
                </c:pt>
                <c:pt idx="586">
                  <c:v>7.3170700000000002E-3</c:v>
                </c:pt>
                <c:pt idx="587">
                  <c:v>8.6046500000000001E-3</c:v>
                </c:pt>
                <c:pt idx="588">
                  <c:v>1.8223200000000001E-3</c:v>
                </c:pt>
                <c:pt idx="589">
                  <c:v>3.7647100000000001E-3</c:v>
                </c:pt>
                <c:pt idx="590">
                  <c:v>7.2599500000000003E-3</c:v>
                </c:pt>
                <c:pt idx="591">
                  <c:v>4.7191000000000004E-3</c:v>
                </c:pt>
                <c:pt idx="592">
                  <c:v>1.02174E-2</c:v>
                </c:pt>
                <c:pt idx="593">
                  <c:v>6.9284100000000003E-3</c:v>
                </c:pt>
                <c:pt idx="594">
                  <c:v>1.10849E-2</c:v>
                </c:pt>
                <c:pt idx="595">
                  <c:v>8.9156600000000006E-3</c:v>
                </c:pt>
                <c:pt idx="596">
                  <c:v>5.1918700000000003E-3</c:v>
                </c:pt>
                <c:pt idx="597">
                  <c:v>4.2316300000000001E-3</c:v>
                </c:pt>
                <c:pt idx="598">
                  <c:v>3.9823000000000002E-3</c:v>
                </c:pt>
                <c:pt idx="599">
                  <c:v>3.97022E-3</c:v>
                </c:pt>
                <c:pt idx="600">
                  <c:v>5.2631600000000002E-3</c:v>
                </c:pt>
                <c:pt idx="601">
                  <c:v>5.66893E-3</c:v>
                </c:pt>
                <c:pt idx="602">
                  <c:v>5.6470599999999998E-3</c:v>
                </c:pt>
                <c:pt idx="603">
                  <c:v>4.0598300000000004E-3</c:v>
                </c:pt>
                <c:pt idx="604">
                  <c:v>5.5555600000000002E-3</c:v>
                </c:pt>
                <c:pt idx="605">
                  <c:v>4.4496500000000003E-3</c:v>
                </c:pt>
                <c:pt idx="606">
                  <c:v>2.2784799999999998E-3</c:v>
                </c:pt>
                <c:pt idx="607">
                  <c:v>5.3240700000000002E-3</c:v>
                </c:pt>
                <c:pt idx="608">
                  <c:v>6.7415699999999997E-3</c:v>
                </c:pt>
                <c:pt idx="609">
                  <c:v>9.5348800000000008E-3</c:v>
                </c:pt>
                <c:pt idx="610">
                  <c:v>8.7058799999999992E-3</c:v>
                </c:pt>
                <c:pt idx="611">
                  <c:v>8.3969500000000002E-3</c:v>
                </c:pt>
                <c:pt idx="612">
                  <c:v>9.5348800000000008E-3</c:v>
                </c:pt>
                <c:pt idx="613">
                  <c:v>8.0610000000000005E-3</c:v>
                </c:pt>
                <c:pt idx="614">
                  <c:v>4.6403700000000004E-3</c:v>
                </c:pt>
                <c:pt idx="615">
                  <c:v>2.8824800000000002E-3</c:v>
                </c:pt>
                <c:pt idx="616">
                  <c:v>4.7281299999999997E-3</c:v>
                </c:pt>
                <c:pt idx="617">
                  <c:v>4.8523200000000002E-3</c:v>
                </c:pt>
                <c:pt idx="618">
                  <c:v>7.5221200000000002E-3</c:v>
                </c:pt>
                <c:pt idx="619">
                  <c:v>1.18881E-2</c:v>
                </c:pt>
                <c:pt idx="620">
                  <c:v>8.2969399999999992E-3</c:v>
                </c:pt>
                <c:pt idx="621">
                  <c:v>9.3886500000000001E-3</c:v>
                </c:pt>
                <c:pt idx="622">
                  <c:v>6.7114100000000001E-3</c:v>
                </c:pt>
                <c:pt idx="623">
                  <c:v>7.45921E-3</c:v>
                </c:pt>
                <c:pt idx="624">
                  <c:v>9.9762500000000007E-3</c:v>
                </c:pt>
                <c:pt idx="625">
                  <c:v>3.1963500000000001E-3</c:v>
                </c:pt>
                <c:pt idx="626">
                  <c:v>9.6774200000000008E-3</c:v>
                </c:pt>
                <c:pt idx="627">
                  <c:v>7.4235799999999999E-3</c:v>
                </c:pt>
                <c:pt idx="628">
                  <c:v>3.5639399999999998E-3</c:v>
                </c:pt>
                <c:pt idx="629">
                  <c:v>8.4337300000000004E-3</c:v>
                </c:pt>
                <c:pt idx="630">
                  <c:v>3.7594E-3</c:v>
                </c:pt>
                <c:pt idx="631">
                  <c:v>3.7470699999999999E-3</c:v>
                </c:pt>
                <c:pt idx="632">
                  <c:v>3.3755299999999999E-3</c:v>
                </c:pt>
                <c:pt idx="633">
                  <c:v>3.7362599999999999E-3</c:v>
                </c:pt>
                <c:pt idx="634">
                  <c:v>2.1327E-3</c:v>
                </c:pt>
                <c:pt idx="635">
                  <c:v>3.40136E-3</c:v>
                </c:pt>
                <c:pt idx="636">
                  <c:v>4.5454500000000004E-3</c:v>
                </c:pt>
                <c:pt idx="637">
                  <c:v>6.0096200000000002E-3</c:v>
                </c:pt>
                <c:pt idx="638">
                  <c:v>5.7339399999999999E-3</c:v>
                </c:pt>
                <c:pt idx="639">
                  <c:v>7.22611E-3</c:v>
                </c:pt>
                <c:pt idx="640">
                  <c:v>4.8245600000000003E-3</c:v>
                </c:pt>
                <c:pt idx="641">
                  <c:v>4.44444E-3</c:v>
                </c:pt>
                <c:pt idx="642">
                  <c:v>6.8230299999999999E-3</c:v>
                </c:pt>
                <c:pt idx="643">
                  <c:v>9.8901100000000006E-3</c:v>
                </c:pt>
                <c:pt idx="644">
                  <c:v>3.2482600000000002E-3</c:v>
                </c:pt>
                <c:pt idx="645">
                  <c:v>6.7441899999999997E-3</c:v>
                </c:pt>
                <c:pt idx="646">
                  <c:v>7.2072100000000004E-3</c:v>
                </c:pt>
                <c:pt idx="647">
                  <c:v>4.9295800000000002E-3</c:v>
                </c:pt>
                <c:pt idx="648">
                  <c:v>2.8888899999999999E-3</c:v>
                </c:pt>
                <c:pt idx="649">
                  <c:v>2.26757E-3</c:v>
                </c:pt>
                <c:pt idx="650">
                  <c:v>5.23691E-3</c:v>
                </c:pt>
                <c:pt idx="651">
                  <c:v>9.4298200000000002E-3</c:v>
                </c:pt>
                <c:pt idx="652">
                  <c:v>9.3023299999999993E-3</c:v>
                </c:pt>
                <c:pt idx="653">
                  <c:v>4.8565099999999996E-3</c:v>
                </c:pt>
                <c:pt idx="654">
                  <c:v>6.0532700000000004E-3</c:v>
                </c:pt>
                <c:pt idx="655">
                  <c:v>9.1517899999999999E-3</c:v>
                </c:pt>
                <c:pt idx="656">
                  <c:v>1.17512E-2</c:v>
                </c:pt>
                <c:pt idx="657">
                  <c:v>7.0981200000000003E-3</c:v>
                </c:pt>
                <c:pt idx="658">
                  <c:v>4.1570399999999999E-3</c:v>
                </c:pt>
                <c:pt idx="659">
                  <c:v>5.8035700000000001E-3</c:v>
                </c:pt>
                <c:pt idx="660">
                  <c:v>8.6092700000000005E-3</c:v>
                </c:pt>
                <c:pt idx="661">
                  <c:v>5.4669699999999998E-3</c:v>
                </c:pt>
                <c:pt idx="662">
                  <c:v>1.0222200000000001E-2</c:v>
                </c:pt>
                <c:pt idx="663">
                  <c:v>5.5803600000000004E-3</c:v>
                </c:pt>
                <c:pt idx="664">
                  <c:v>2.8037399999999999E-3</c:v>
                </c:pt>
                <c:pt idx="665">
                  <c:v>2.9545499999999998E-3</c:v>
                </c:pt>
                <c:pt idx="666">
                  <c:v>2.9925199999999998E-3</c:v>
                </c:pt>
                <c:pt idx="667">
                  <c:v>5.0847499999999999E-3</c:v>
                </c:pt>
                <c:pt idx="668">
                  <c:v>1.8475799999999999E-3</c:v>
                </c:pt>
                <c:pt idx="669">
                  <c:v>8.3511799999999997E-3</c:v>
                </c:pt>
                <c:pt idx="670">
                  <c:v>4.1095899999999998E-3</c:v>
                </c:pt>
                <c:pt idx="671">
                  <c:v>6.3457299999999999E-3</c:v>
                </c:pt>
                <c:pt idx="672">
                  <c:v>5.2752299999999997E-3</c:v>
                </c:pt>
                <c:pt idx="673">
                  <c:v>3.7383199999999998E-3</c:v>
                </c:pt>
                <c:pt idx="674">
                  <c:v>2.6966300000000002E-3</c:v>
                </c:pt>
                <c:pt idx="675">
                  <c:v>7.2727299999999998E-3</c:v>
                </c:pt>
                <c:pt idx="676">
                  <c:v>6.0046199999999996E-3</c:v>
                </c:pt>
                <c:pt idx="677">
                  <c:v>7.2599500000000003E-3</c:v>
                </c:pt>
                <c:pt idx="678">
                  <c:v>6.2360799999999997E-3</c:v>
                </c:pt>
                <c:pt idx="679">
                  <c:v>5.7870400000000002E-3</c:v>
                </c:pt>
                <c:pt idx="680">
                  <c:v>4.5454500000000004E-3</c:v>
                </c:pt>
                <c:pt idx="681">
                  <c:v>7.1748899999999997E-3</c:v>
                </c:pt>
                <c:pt idx="682">
                  <c:v>2.8777E-3</c:v>
                </c:pt>
                <c:pt idx="683">
                  <c:v>2.6666699999999999E-3</c:v>
                </c:pt>
                <c:pt idx="684">
                  <c:v>4.2352900000000001E-3</c:v>
                </c:pt>
                <c:pt idx="685">
                  <c:v>9.2672399999999995E-3</c:v>
                </c:pt>
                <c:pt idx="686">
                  <c:v>4.2643899999999998E-3</c:v>
                </c:pt>
                <c:pt idx="687">
                  <c:v>3.4934499999999999E-3</c:v>
                </c:pt>
                <c:pt idx="688">
                  <c:v>2.0785199999999999E-3</c:v>
                </c:pt>
                <c:pt idx="689">
                  <c:v>2.6490099999999998E-3</c:v>
                </c:pt>
                <c:pt idx="690">
                  <c:v>2.8708100000000001E-3</c:v>
                </c:pt>
                <c:pt idx="691">
                  <c:v>4.1850200000000002E-3</c:v>
                </c:pt>
                <c:pt idx="692">
                  <c:v>6.1946900000000001E-3</c:v>
                </c:pt>
                <c:pt idx="693">
                  <c:v>6.6037700000000001E-3</c:v>
                </c:pt>
                <c:pt idx="694">
                  <c:v>8.3532199999999997E-3</c:v>
                </c:pt>
                <c:pt idx="695">
                  <c:v>8.7356299999999994E-3</c:v>
                </c:pt>
                <c:pt idx="696">
                  <c:v>1.0067100000000001E-2</c:v>
                </c:pt>
                <c:pt idx="697">
                  <c:v>5.9734499999999999E-3</c:v>
                </c:pt>
                <c:pt idx="698">
                  <c:v>5.7692300000000002E-3</c:v>
                </c:pt>
                <c:pt idx="699">
                  <c:v>4.5351499999999999E-3</c:v>
                </c:pt>
                <c:pt idx="700">
                  <c:v>5.8035700000000001E-3</c:v>
                </c:pt>
                <c:pt idx="701">
                  <c:v>4.6357600000000001E-3</c:v>
                </c:pt>
                <c:pt idx="702">
                  <c:v>7.6923099999999999E-3</c:v>
                </c:pt>
                <c:pt idx="703">
                  <c:v>6.1728399999999998E-3</c:v>
                </c:pt>
                <c:pt idx="704">
                  <c:v>3.09735E-3</c:v>
                </c:pt>
                <c:pt idx="705">
                  <c:v>3.3783799999999998E-3</c:v>
                </c:pt>
                <c:pt idx="706">
                  <c:v>6.0475199999999998E-3</c:v>
                </c:pt>
                <c:pt idx="707">
                  <c:v>6.6389999999999999E-3</c:v>
                </c:pt>
                <c:pt idx="708">
                  <c:v>7.5921900000000004E-3</c:v>
                </c:pt>
                <c:pt idx="709">
                  <c:v>3.4168599999999999E-3</c:v>
                </c:pt>
                <c:pt idx="710">
                  <c:v>8.9449500000000001E-3</c:v>
                </c:pt>
                <c:pt idx="711">
                  <c:v>3.1674199999999998E-3</c:v>
                </c:pt>
                <c:pt idx="712">
                  <c:v>4.4117599999999998E-3</c:v>
                </c:pt>
                <c:pt idx="713">
                  <c:v>4.1189900000000003E-3</c:v>
                </c:pt>
                <c:pt idx="714">
                  <c:v>4.8888899999999999E-3</c:v>
                </c:pt>
                <c:pt idx="715">
                  <c:v>4.1379299999999997E-3</c:v>
                </c:pt>
                <c:pt idx="716">
                  <c:v>9.4382000000000008E-3</c:v>
                </c:pt>
                <c:pt idx="717">
                  <c:v>5.2995400000000002E-3</c:v>
                </c:pt>
                <c:pt idx="718">
                  <c:v>1.0117599999999999E-2</c:v>
                </c:pt>
                <c:pt idx="719">
                  <c:v>5.8823499999999997E-3</c:v>
                </c:pt>
                <c:pt idx="720">
                  <c:v>5.3990599999999998E-3</c:v>
                </c:pt>
                <c:pt idx="721">
                  <c:v>4.7619000000000003E-3</c:v>
                </c:pt>
                <c:pt idx="722">
                  <c:v>5.1224900000000004E-3</c:v>
                </c:pt>
                <c:pt idx="723">
                  <c:v>2.1551700000000001E-3</c:v>
                </c:pt>
                <c:pt idx="724">
                  <c:v>3.5794199999999998E-3</c:v>
                </c:pt>
                <c:pt idx="725">
                  <c:v>3.7296E-3</c:v>
                </c:pt>
                <c:pt idx="726">
                  <c:v>5.5066100000000003E-3</c:v>
                </c:pt>
                <c:pt idx="727">
                  <c:v>7.7803200000000003E-3</c:v>
                </c:pt>
                <c:pt idx="728">
                  <c:v>7.2289200000000004E-4</c:v>
                </c:pt>
                <c:pt idx="729">
                  <c:v>1.0916999999999999E-3</c:v>
                </c:pt>
                <c:pt idx="730">
                  <c:v>2.22222E-3</c:v>
                </c:pt>
                <c:pt idx="731">
                  <c:v>4.84988E-3</c:v>
                </c:pt>
                <c:pt idx="732">
                  <c:v>8.1206500000000001E-3</c:v>
                </c:pt>
                <c:pt idx="733">
                  <c:v>8.1683199999999997E-3</c:v>
                </c:pt>
                <c:pt idx="734">
                  <c:v>5.7870400000000002E-3</c:v>
                </c:pt>
                <c:pt idx="735">
                  <c:v>5.8394199999999997E-3</c:v>
                </c:pt>
                <c:pt idx="736">
                  <c:v>5.7416300000000002E-3</c:v>
                </c:pt>
                <c:pt idx="737">
                  <c:v>1.09785E-2</c:v>
                </c:pt>
                <c:pt idx="738">
                  <c:v>9.1116200000000008E-3</c:v>
                </c:pt>
                <c:pt idx="739">
                  <c:v>9.3670899999999998E-3</c:v>
                </c:pt>
                <c:pt idx="740">
                  <c:v>4.8611100000000001E-3</c:v>
                </c:pt>
                <c:pt idx="741">
                  <c:v>6.7757E-3</c:v>
                </c:pt>
                <c:pt idx="742">
                  <c:v>2.7713600000000001E-3</c:v>
                </c:pt>
                <c:pt idx="743">
                  <c:v>2.4608500000000001E-3</c:v>
                </c:pt>
                <c:pt idx="744">
                  <c:v>4.9295800000000002E-3</c:v>
                </c:pt>
                <c:pt idx="745">
                  <c:v>3.4802800000000001E-3</c:v>
                </c:pt>
                <c:pt idx="746">
                  <c:v>1.0065599999999999E-2</c:v>
                </c:pt>
                <c:pt idx="747">
                  <c:v>1.4128E-2</c:v>
                </c:pt>
                <c:pt idx="748">
                  <c:v>7.8431400000000002E-3</c:v>
                </c:pt>
                <c:pt idx="749">
                  <c:v>1.1006999999999999E-2</c:v>
                </c:pt>
                <c:pt idx="750">
                  <c:v>8.2089599999999995E-3</c:v>
                </c:pt>
                <c:pt idx="751">
                  <c:v>3.3482099999999999E-3</c:v>
                </c:pt>
                <c:pt idx="752">
                  <c:v>8.7248299999999994E-3</c:v>
                </c:pt>
                <c:pt idx="753">
                  <c:v>8.5585599999999998E-3</c:v>
                </c:pt>
                <c:pt idx="754">
                  <c:v>6.4439099999999997E-3</c:v>
                </c:pt>
                <c:pt idx="755">
                  <c:v>4.1666699999999999E-3</c:v>
                </c:pt>
                <c:pt idx="756">
                  <c:v>7.0135700000000002E-3</c:v>
                </c:pt>
                <c:pt idx="757">
                  <c:v>9.8468300000000009E-3</c:v>
                </c:pt>
                <c:pt idx="758">
                  <c:v>4.8565099999999996E-3</c:v>
                </c:pt>
                <c:pt idx="759">
                  <c:v>8.2222200000000006E-3</c:v>
                </c:pt>
                <c:pt idx="760">
                  <c:v>4.2600900000000002E-3</c:v>
                </c:pt>
                <c:pt idx="761">
                  <c:v>7.8014199999999999E-3</c:v>
                </c:pt>
                <c:pt idx="762">
                  <c:v>4.19426E-3</c:v>
                </c:pt>
                <c:pt idx="763">
                  <c:v>2.7397300000000001E-3</c:v>
                </c:pt>
                <c:pt idx="764">
                  <c:v>6.8807299999999998E-3</c:v>
                </c:pt>
                <c:pt idx="765">
                  <c:v>9.5360800000000006E-3</c:v>
                </c:pt>
                <c:pt idx="766">
                  <c:v>9.1566300000000007E-3</c:v>
                </c:pt>
                <c:pt idx="767">
                  <c:v>1.05392E-2</c:v>
                </c:pt>
                <c:pt idx="768">
                  <c:v>6.3882100000000001E-3</c:v>
                </c:pt>
                <c:pt idx="769">
                  <c:v>7.8947400000000008E-3</c:v>
                </c:pt>
                <c:pt idx="770">
                  <c:v>2.5882399999999999E-3</c:v>
                </c:pt>
                <c:pt idx="771">
                  <c:v>2.3640699999999998E-3</c:v>
                </c:pt>
                <c:pt idx="772">
                  <c:v>2.11268E-3</c:v>
                </c:pt>
                <c:pt idx="773">
                  <c:v>4.84988E-3</c:v>
                </c:pt>
                <c:pt idx="774">
                  <c:v>5.1282100000000002E-3</c:v>
                </c:pt>
                <c:pt idx="775">
                  <c:v>3.88128E-3</c:v>
                </c:pt>
                <c:pt idx="776">
                  <c:v>5.45906E-3</c:v>
                </c:pt>
                <c:pt idx="777">
                  <c:v>5.5187600000000002E-3</c:v>
                </c:pt>
                <c:pt idx="778">
                  <c:v>6.0889899999999999E-3</c:v>
                </c:pt>
                <c:pt idx="779">
                  <c:v>3.2019700000000002E-3</c:v>
                </c:pt>
                <c:pt idx="780">
                  <c:v>3.6446500000000001E-3</c:v>
                </c:pt>
                <c:pt idx="781">
                  <c:v>2.31481E-3</c:v>
                </c:pt>
                <c:pt idx="782">
                  <c:v>5.16432E-3</c:v>
                </c:pt>
                <c:pt idx="783">
                  <c:v>2.7310899999999998E-3</c:v>
                </c:pt>
                <c:pt idx="784">
                  <c:v>2.08333E-3</c:v>
                </c:pt>
                <c:pt idx="785">
                  <c:v>4.6511599999999997E-3</c:v>
                </c:pt>
                <c:pt idx="786">
                  <c:v>7.2769999999999996E-3</c:v>
                </c:pt>
                <c:pt idx="787">
                  <c:v>6.4367799999999996E-3</c:v>
                </c:pt>
                <c:pt idx="788">
                  <c:v>5.8568300000000004E-3</c:v>
                </c:pt>
                <c:pt idx="789">
                  <c:v>5.5555600000000002E-3</c:v>
                </c:pt>
                <c:pt idx="790">
                  <c:v>6.0453399999999997E-3</c:v>
                </c:pt>
                <c:pt idx="791">
                  <c:v>4.70588E-3</c:v>
                </c:pt>
                <c:pt idx="792">
                  <c:v>9.5555599999999994E-3</c:v>
                </c:pt>
                <c:pt idx="793">
                  <c:v>3.8216600000000002E-3</c:v>
                </c:pt>
                <c:pt idx="794">
                  <c:v>2.18447E-3</c:v>
                </c:pt>
                <c:pt idx="795">
                  <c:v>8.38852E-3</c:v>
                </c:pt>
                <c:pt idx="796">
                  <c:v>4.9549499999999996E-3</c:v>
                </c:pt>
                <c:pt idx="797">
                  <c:v>9.4623699999999995E-3</c:v>
                </c:pt>
                <c:pt idx="798">
                  <c:v>1.4220200000000001E-2</c:v>
                </c:pt>
                <c:pt idx="799">
                  <c:v>4.7297299999999997E-3</c:v>
                </c:pt>
                <c:pt idx="800">
                  <c:v>7.1253100000000002E-3</c:v>
                </c:pt>
                <c:pt idx="801">
                  <c:v>6.1176499999999997E-3</c:v>
                </c:pt>
                <c:pt idx="802">
                  <c:v>5.7007100000000003E-3</c:v>
                </c:pt>
                <c:pt idx="803">
                  <c:v>6.5359499999999996E-3</c:v>
                </c:pt>
                <c:pt idx="804">
                  <c:v>1.23318E-2</c:v>
                </c:pt>
                <c:pt idx="805">
                  <c:v>1.3507099999999999E-2</c:v>
                </c:pt>
                <c:pt idx="806">
                  <c:v>6.6810300000000001E-3</c:v>
                </c:pt>
                <c:pt idx="807">
                  <c:v>4.1062800000000003E-3</c:v>
                </c:pt>
                <c:pt idx="808">
                  <c:v>5.0480799999999999E-3</c:v>
                </c:pt>
                <c:pt idx="809">
                  <c:v>2.9055700000000001E-3</c:v>
                </c:pt>
                <c:pt idx="810">
                  <c:v>5.0000000000000001E-3</c:v>
                </c:pt>
                <c:pt idx="811">
                  <c:v>5.5803600000000004E-3</c:v>
                </c:pt>
                <c:pt idx="812">
                  <c:v>1.0067100000000001E-2</c:v>
                </c:pt>
                <c:pt idx="813">
                  <c:v>6.7285399999999999E-3</c:v>
                </c:pt>
                <c:pt idx="814">
                  <c:v>7.14286E-3</c:v>
                </c:pt>
                <c:pt idx="815">
                  <c:v>4.3181799999999996E-3</c:v>
                </c:pt>
                <c:pt idx="816">
                  <c:v>5.0632899999999998E-3</c:v>
                </c:pt>
                <c:pt idx="817">
                  <c:v>6.8337099999999998E-3</c:v>
                </c:pt>
                <c:pt idx="818">
                  <c:v>9.8321299999999997E-3</c:v>
                </c:pt>
                <c:pt idx="819">
                  <c:v>7.5555600000000002E-3</c:v>
                </c:pt>
                <c:pt idx="820">
                  <c:v>4.3378999999999996E-3</c:v>
                </c:pt>
                <c:pt idx="821">
                  <c:v>4.1850200000000002E-3</c:v>
                </c:pt>
                <c:pt idx="822">
                  <c:v>4.2253500000000001E-3</c:v>
                </c:pt>
                <c:pt idx="823">
                  <c:v>9.3596100000000008E-3</c:v>
                </c:pt>
                <c:pt idx="824">
                  <c:v>2.08333E-3</c:v>
                </c:pt>
                <c:pt idx="825">
                  <c:v>4.2352900000000001E-3</c:v>
                </c:pt>
                <c:pt idx="826">
                  <c:v>3.1100500000000001E-3</c:v>
                </c:pt>
                <c:pt idx="827">
                  <c:v>5.0108899999999996E-3</c:v>
                </c:pt>
                <c:pt idx="828">
                  <c:v>4.69799E-3</c:v>
                </c:pt>
                <c:pt idx="829">
                  <c:v>3.1630199999999999E-3</c:v>
                </c:pt>
                <c:pt idx="830">
                  <c:v>9.6774200000000008E-3</c:v>
                </c:pt>
                <c:pt idx="831">
                  <c:v>1.1206900000000001E-2</c:v>
                </c:pt>
                <c:pt idx="832">
                  <c:v>1.1926600000000001E-2</c:v>
                </c:pt>
                <c:pt idx="833">
                  <c:v>3.01724E-3</c:v>
                </c:pt>
                <c:pt idx="834">
                  <c:v>9.5693800000000006E-3</c:v>
                </c:pt>
                <c:pt idx="835">
                  <c:v>6.7264600000000001E-3</c:v>
                </c:pt>
                <c:pt idx="836">
                  <c:v>6.8181800000000001E-3</c:v>
                </c:pt>
                <c:pt idx="837">
                  <c:v>8.3155699999999996E-3</c:v>
                </c:pt>
                <c:pt idx="838">
                  <c:v>3.23326E-3</c:v>
                </c:pt>
                <c:pt idx="839">
                  <c:v>3.8709700000000001E-3</c:v>
                </c:pt>
                <c:pt idx="840">
                  <c:v>9.5693800000000006E-3</c:v>
                </c:pt>
                <c:pt idx="841">
                  <c:v>1.89252E-2</c:v>
                </c:pt>
                <c:pt idx="842">
                  <c:v>8.6448600000000007E-3</c:v>
                </c:pt>
                <c:pt idx="843">
                  <c:v>3.87931E-3</c:v>
                </c:pt>
                <c:pt idx="844">
                  <c:v>5.93824E-3</c:v>
                </c:pt>
                <c:pt idx="845">
                  <c:v>6.4449099999999999E-3</c:v>
                </c:pt>
                <c:pt idx="846">
                  <c:v>6.0889899999999999E-3</c:v>
                </c:pt>
                <c:pt idx="847">
                  <c:v>7.2500000000000004E-3</c:v>
                </c:pt>
                <c:pt idx="848">
                  <c:v>8.7759799999999992E-3</c:v>
                </c:pt>
                <c:pt idx="849">
                  <c:v>4.0449400000000003E-3</c:v>
                </c:pt>
                <c:pt idx="850">
                  <c:v>5.2873599999999996E-3</c:v>
                </c:pt>
                <c:pt idx="851">
                  <c:v>5.2154200000000001E-3</c:v>
                </c:pt>
                <c:pt idx="852">
                  <c:v>4.8997800000000003E-3</c:v>
                </c:pt>
                <c:pt idx="853">
                  <c:v>3.6855E-3</c:v>
                </c:pt>
                <c:pt idx="854">
                  <c:v>2.7149299999999999E-3</c:v>
                </c:pt>
                <c:pt idx="855">
                  <c:v>8.5308099999999998E-3</c:v>
                </c:pt>
                <c:pt idx="856">
                  <c:v>8.5846900000000007E-3</c:v>
                </c:pt>
                <c:pt idx="857">
                  <c:v>6.8584099999999997E-3</c:v>
                </c:pt>
                <c:pt idx="858">
                  <c:v>5.07246E-3</c:v>
                </c:pt>
                <c:pt idx="859">
                  <c:v>6.1810199999999997E-3</c:v>
                </c:pt>
                <c:pt idx="860">
                  <c:v>8.9743600000000007E-3</c:v>
                </c:pt>
                <c:pt idx="861">
                  <c:v>4.7393399999999999E-3</c:v>
                </c:pt>
                <c:pt idx="862">
                  <c:v>4.2944799999999998E-3</c:v>
                </c:pt>
                <c:pt idx="863">
                  <c:v>3.8901600000000001E-3</c:v>
                </c:pt>
                <c:pt idx="864">
                  <c:v>7.5430999999999996E-3</c:v>
                </c:pt>
                <c:pt idx="865">
                  <c:v>3.1400999999999998E-3</c:v>
                </c:pt>
                <c:pt idx="866">
                  <c:v>4.2792799999999999E-3</c:v>
                </c:pt>
                <c:pt idx="867">
                  <c:v>1.06818E-2</c:v>
                </c:pt>
                <c:pt idx="868">
                  <c:v>4.4496500000000003E-3</c:v>
                </c:pt>
                <c:pt idx="869">
                  <c:v>1.73913E-3</c:v>
                </c:pt>
                <c:pt idx="870">
                  <c:v>7.4519199999999999E-3</c:v>
                </c:pt>
                <c:pt idx="871">
                  <c:v>4.0302300000000001E-3</c:v>
                </c:pt>
                <c:pt idx="872">
                  <c:v>4.9783500000000003E-3</c:v>
                </c:pt>
                <c:pt idx="873">
                  <c:v>2.2267200000000002E-3</c:v>
                </c:pt>
                <c:pt idx="874">
                  <c:v>9.4562599999999998E-4</c:v>
                </c:pt>
                <c:pt idx="875">
                  <c:v>3.1963500000000001E-3</c:v>
                </c:pt>
                <c:pt idx="876">
                  <c:v>4.4811299999999998E-3</c:v>
                </c:pt>
                <c:pt idx="877">
                  <c:v>6.6079300000000001E-4</c:v>
                </c:pt>
                <c:pt idx="878">
                  <c:v>3.2863800000000002E-3</c:v>
                </c:pt>
                <c:pt idx="879">
                  <c:v>4.3678199999999997E-3</c:v>
                </c:pt>
                <c:pt idx="880">
                  <c:v>4.0767399999999997E-3</c:v>
                </c:pt>
                <c:pt idx="881">
                  <c:v>7.45614E-3</c:v>
                </c:pt>
                <c:pt idx="882">
                  <c:v>4.8899800000000004E-3</c:v>
                </c:pt>
                <c:pt idx="883">
                  <c:v>5.67901E-3</c:v>
                </c:pt>
                <c:pt idx="884">
                  <c:v>3.91705E-3</c:v>
                </c:pt>
                <c:pt idx="885">
                  <c:v>1.51188E-3</c:v>
                </c:pt>
                <c:pt idx="886">
                  <c:v>6.4377699999999998E-3</c:v>
                </c:pt>
                <c:pt idx="887">
                  <c:v>6.0344800000000001E-3</c:v>
                </c:pt>
                <c:pt idx="888">
                  <c:v>4.0358700000000004E-3</c:v>
                </c:pt>
                <c:pt idx="889">
                  <c:v>2.5345599999999999E-3</c:v>
                </c:pt>
                <c:pt idx="890">
                  <c:v>2.9126199999999999E-3</c:v>
                </c:pt>
                <c:pt idx="891">
                  <c:v>7.7803200000000003E-3</c:v>
                </c:pt>
                <c:pt idx="892">
                  <c:v>4.9549499999999996E-3</c:v>
                </c:pt>
                <c:pt idx="893">
                  <c:v>1.67866E-3</c:v>
                </c:pt>
                <c:pt idx="894">
                  <c:v>5.1569500000000004E-3</c:v>
                </c:pt>
                <c:pt idx="895">
                  <c:v>7.4660600000000001E-3</c:v>
                </c:pt>
                <c:pt idx="896">
                  <c:v>6.4965200000000004E-3</c:v>
                </c:pt>
                <c:pt idx="897">
                  <c:v>6.0532700000000004E-3</c:v>
                </c:pt>
                <c:pt idx="898">
                  <c:v>5.9602600000000002E-3</c:v>
                </c:pt>
                <c:pt idx="899">
                  <c:v>6.08108E-3</c:v>
                </c:pt>
                <c:pt idx="900">
                  <c:v>6.1674E-3</c:v>
                </c:pt>
                <c:pt idx="901">
                  <c:v>7.0953400000000003E-3</c:v>
                </c:pt>
                <c:pt idx="902">
                  <c:v>8.9861799999999999E-3</c:v>
                </c:pt>
                <c:pt idx="903">
                  <c:v>8.2379900000000006E-3</c:v>
                </c:pt>
                <c:pt idx="904">
                  <c:v>7.24947E-3</c:v>
                </c:pt>
                <c:pt idx="905">
                  <c:v>5.0228299999999998E-3</c:v>
                </c:pt>
                <c:pt idx="906">
                  <c:v>7.6923099999999999E-3</c:v>
                </c:pt>
                <c:pt idx="907">
                  <c:v>8.1364799999999998E-3</c:v>
                </c:pt>
                <c:pt idx="908">
                  <c:v>1.18421E-2</c:v>
                </c:pt>
                <c:pt idx="909">
                  <c:v>8.5393299999999995E-3</c:v>
                </c:pt>
                <c:pt idx="910">
                  <c:v>6.7114100000000001E-3</c:v>
                </c:pt>
                <c:pt idx="911">
                  <c:v>1.1308199999999999E-2</c:v>
                </c:pt>
                <c:pt idx="912">
                  <c:v>7.8651699999999995E-3</c:v>
                </c:pt>
                <c:pt idx="913">
                  <c:v>5.3658500000000001E-3</c:v>
                </c:pt>
                <c:pt idx="914">
                  <c:v>6.99301E-3</c:v>
                </c:pt>
                <c:pt idx="915">
                  <c:v>5.2516400000000001E-3</c:v>
                </c:pt>
                <c:pt idx="916">
                  <c:v>4.0860200000000001E-3</c:v>
                </c:pt>
                <c:pt idx="917">
                  <c:v>7.7262700000000004E-3</c:v>
                </c:pt>
                <c:pt idx="918">
                  <c:v>6.0000000000000001E-3</c:v>
                </c:pt>
                <c:pt idx="919">
                  <c:v>6.5268100000000001E-3</c:v>
                </c:pt>
                <c:pt idx="920">
                  <c:v>7.6555E-3</c:v>
                </c:pt>
                <c:pt idx="921">
                  <c:v>8.9285700000000003E-3</c:v>
                </c:pt>
                <c:pt idx="922">
                  <c:v>1.44397E-2</c:v>
                </c:pt>
                <c:pt idx="923">
                  <c:v>7.12695E-3</c:v>
                </c:pt>
                <c:pt idx="924">
                  <c:v>1.4252300000000001E-2</c:v>
                </c:pt>
                <c:pt idx="925">
                  <c:v>2.2374399999999999E-2</c:v>
                </c:pt>
                <c:pt idx="926">
                  <c:v>1.3716799999999999E-2</c:v>
                </c:pt>
                <c:pt idx="927">
                  <c:v>1.57658E-2</c:v>
                </c:pt>
                <c:pt idx="928">
                  <c:v>4.8387100000000004E-3</c:v>
                </c:pt>
                <c:pt idx="929">
                  <c:v>1.04677E-2</c:v>
                </c:pt>
                <c:pt idx="930">
                  <c:v>9.0909100000000007E-3</c:v>
                </c:pt>
                <c:pt idx="931">
                  <c:v>5.4794500000000003E-3</c:v>
                </c:pt>
                <c:pt idx="932">
                  <c:v>6.6225199999999998E-3</c:v>
                </c:pt>
                <c:pt idx="933">
                  <c:v>6.2500000000000003E-3</c:v>
                </c:pt>
                <c:pt idx="934">
                  <c:v>7.2599500000000003E-3</c:v>
                </c:pt>
                <c:pt idx="935">
                  <c:v>2.9612800000000002E-3</c:v>
                </c:pt>
                <c:pt idx="936">
                  <c:v>7.9908700000000006E-3</c:v>
                </c:pt>
                <c:pt idx="937">
                  <c:v>3.8636400000000002E-3</c:v>
                </c:pt>
                <c:pt idx="938">
                  <c:v>7.9254100000000008E-3</c:v>
                </c:pt>
                <c:pt idx="939">
                  <c:v>9.7222200000000002E-3</c:v>
                </c:pt>
                <c:pt idx="940">
                  <c:v>7.8817699999999997E-3</c:v>
                </c:pt>
                <c:pt idx="941">
                  <c:v>7.0257599999999998E-3</c:v>
                </c:pt>
                <c:pt idx="942">
                  <c:v>1.05708E-2</c:v>
                </c:pt>
                <c:pt idx="943">
                  <c:v>3.3254199999999999E-3</c:v>
                </c:pt>
                <c:pt idx="944">
                  <c:v>5.4187200000000001E-3</c:v>
                </c:pt>
                <c:pt idx="945">
                  <c:v>3.81679E-3</c:v>
                </c:pt>
                <c:pt idx="946">
                  <c:v>6.7961200000000001E-3</c:v>
                </c:pt>
                <c:pt idx="947">
                  <c:v>6.6508299999999999E-3</c:v>
                </c:pt>
                <c:pt idx="948">
                  <c:v>9.0909100000000007E-3</c:v>
                </c:pt>
                <c:pt idx="949">
                  <c:v>1.55211E-3</c:v>
                </c:pt>
                <c:pt idx="950">
                  <c:v>8.5253499999999992E-3</c:v>
                </c:pt>
                <c:pt idx="951">
                  <c:v>4.8543700000000002E-3</c:v>
                </c:pt>
                <c:pt idx="952">
                  <c:v>3.1460699999999999E-3</c:v>
                </c:pt>
                <c:pt idx="953">
                  <c:v>3.9045600000000001E-3</c:v>
                </c:pt>
                <c:pt idx="954">
                  <c:v>6.7129599999999996E-3</c:v>
                </c:pt>
                <c:pt idx="955">
                  <c:v>8.3333299999999999E-3</c:v>
                </c:pt>
                <c:pt idx="956">
                  <c:v>4.9180300000000003E-3</c:v>
                </c:pt>
                <c:pt idx="957">
                  <c:v>6.5217399999999998E-3</c:v>
                </c:pt>
                <c:pt idx="958">
                  <c:v>5.2631600000000002E-3</c:v>
                </c:pt>
                <c:pt idx="959">
                  <c:v>1.9002400000000001E-3</c:v>
                </c:pt>
                <c:pt idx="960">
                  <c:v>4.0909099999999997E-3</c:v>
                </c:pt>
                <c:pt idx="961">
                  <c:v>5.7777799999999997E-3</c:v>
                </c:pt>
                <c:pt idx="962">
                  <c:v>1.05769E-2</c:v>
                </c:pt>
                <c:pt idx="963">
                  <c:v>5.8956900000000003E-3</c:v>
                </c:pt>
                <c:pt idx="964">
                  <c:v>6.5168500000000002E-3</c:v>
                </c:pt>
                <c:pt idx="965">
                  <c:v>4.2154599999999999E-3</c:v>
                </c:pt>
                <c:pt idx="966">
                  <c:v>7.6923099999999999E-3</c:v>
                </c:pt>
                <c:pt idx="967">
                  <c:v>7.1748899999999997E-3</c:v>
                </c:pt>
                <c:pt idx="968">
                  <c:v>7.44417E-3</c:v>
                </c:pt>
                <c:pt idx="969">
                  <c:v>8.6767900000000002E-3</c:v>
                </c:pt>
                <c:pt idx="970">
                  <c:v>1.1555599999999999E-2</c:v>
                </c:pt>
                <c:pt idx="971">
                  <c:v>3.87244E-3</c:v>
                </c:pt>
                <c:pt idx="972">
                  <c:v>7.30088E-3</c:v>
                </c:pt>
                <c:pt idx="973">
                  <c:v>5.4761899999999997E-3</c:v>
                </c:pt>
                <c:pt idx="974">
                  <c:v>8.10811E-3</c:v>
                </c:pt>
                <c:pt idx="975">
                  <c:v>3.9408899999999998E-3</c:v>
                </c:pt>
                <c:pt idx="976">
                  <c:v>6.4133000000000003E-3</c:v>
                </c:pt>
                <c:pt idx="977">
                  <c:v>2.6258200000000001E-3</c:v>
                </c:pt>
                <c:pt idx="978">
                  <c:v>7.8431400000000002E-3</c:v>
                </c:pt>
                <c:pt idx="979">
                  <c:v>7.6388899999999997E-3</c:v>
                </c:pt>
                <c:pt idx="980">
                  <c:v>6.3829799999999999E-3</c:v>
                </c:pt>
                <c:pt idx="981">
                  <c:v>1.4065899999999999E-2</c:v>
                </c:pt>
                <c:pt idx="982">
                  <c:v>7.0422499999999999E-3</c:v>
                </c:pt>
                <c:pt idx="983">
                  <c:v>9.5571100000000006E-3</c:v>
                </c:pt>
                <c:pt idx="984">
                  <c:v>4.69799E-3</c:v>
                </c:pt>
                <c:pt idx="985">
                  <c:v>1.7621099999999999E-3</c:v>
                </c:pt>
                <c:pt idx="986">
                  <c:v>9.3126400000000005E-3</c:v>
                </c:pt>
                <c:pt idx="987">
                  <c:v>5.9471400000000001E-3</c:v>
                </c:pt>
                <c:pt idx="988">
                  <c:v>5.9850399999999996E-3</c:v>
                </c:pt>
                <c:pt idx="989">
                  <c:v>3.8740900000000002E-3</c:v>
                </c:pt>
                <c:pt idx="990">
                  <c:v>1.67866E-3</c:v>
                </c:pt>
                <c:pt idx="991">
                  <c:v>8.9485499999999996E-4</c:v>
                </c:pt>
                <c:pt idx="992">
                  <c:v>1.8433200000000001E-3</c:v>
                </c:pt>
                <c:pt idx="993">
                  <c:v>2.7586199999999998E-3</c:v>
                </c:pt>
                <c:pt idx="994">
                  <c:v>5.5427300000000001E-3</c:v>
                </c:pt>
                <c:pt idx="995">
                  <c:v>2.6698999999999998E-3</c:v>
                </c:pt>
                <c:pt idx="996">
                  <c:v>1.41176E-3</c:v>
                </c:pt>
                <c:pt idx="997">
                  <c:v>2.7210899999999998E-3</c:v>
                </c:pt>
                <c:pt idx="998">
                  <c:v>3.4246599999999999E-3</c:v>
                </c:pt>
                <c:pt idx="999">
                  <c:v>4.39815E-3</c:v>
                </c:pt>
                <c:pt idx="1000">
                  <c:v>4.3956000000000004E-3</c:v>
                </c:pt>
                <c:pt idx="1001">
                  <c:v>8.6680799999999999E-3</c:v>
                </c:pt>
                <c:pt idx="1002">
                  <c:v>1.0697699999999999E-2</c:v>
                </c:pt>
                <c:pt idx="1003">
                  <c:v>9.2672399999999995E-3</c:v>
                </c:pt>
                <c:pt idx="1004">
                  <c:v>6.4989499999999999E-3</c:v>
                </c:pt>
                <c:pt idx="1005">
                  <c:v>8.3333299999999999E-3</c:v>
                </c:pt>
                <c:pt idx="1006">
                  <c:v>5.5432399999999996E-3</c:v>
                </c:pt>
                <c:pt idx="1007">
                  <c:v>2.5522000000000001E-3</c:v>
                </c:pt>
                <c:pt idx="1008">
                  <c:v>6.51163E-3</c:v>
                </c:pt>
                <c:pt idx="1009">
                  <c:v>6.9977399999999997E-3</c:v>
                </c:pt>
                <c:pt idx="1010">
                  <c:v>3.7946400000000002E-3</c:v>
                </c:pt>
                <c:pt idx="1011">
                  <c:v>3.2751099999999999E-3</c:v>
                </c:pt>
                <c:pt idx="1012">
                  <c:v>2.5531899999999999E-3</c:v>
                </c:pt>
                <c:pt idx="1013">
                  <c:v>2.5316499999999999E-3</c:v>
                </c:pt>
                <c:pt idx="1014">
                  <c:v>5.4112600000000002E-3</c:v>
                </c:pt>
                <c:pt idx="1015">
                  <c:v>5.4824599999999998E-3</c:v>
                </c:pt>
                <c:pt idx="1016">
                  <c:v>6.6508299999999999E-3</c:v>
                </c:pt>
                <c:pt idx="1017">
                  <c:v>7.3990999999999996E-3</c:v>
                </c:pt>
                <c:pt idx="1018">
                  <c:v>7.5630300000000001E-3</c:v>
                </c:pt>
                <c:pt idx="1019">
                  <c:v>1.19816E-2</c:v>
                </c:pt>
                <c:pt idx="1020">
                  <c:v>6.3180800000000002E-3</c:v>
                </c:pt>
                <c:pt idx="1021">
                  <c:v>6.4935100000000001E-3</c:v>
                </c:pt>
                <c:pt idx="1022">
                  <c:v>6.4444400000000001E-3</c:v>
                </c:pt>
                <c:pt idx="1023">
                  <c:v>6.8883599999999996E-3</c:v>
                </c:pt>
                <c:pt idx="1024">
                  <c:v>6.3781300000000001E-3</c:v>
                </c:pt>
                <c:pt idx="1025">
                  <c:v>1.0212799999999999E-2</c:v>
                </c:pt>
                <c:pt idx="1026">
                  <c:v>1.15646E-2</c:v>
                </c:pt>
                <c:pt idx="1027">
                  <c:v>4.13043E-3</c:v>
                </c:pt>
                <c:pt idx="1028">
                  <c:v>8.85529E-3</c:v>
                </c:pt>
                <c:pt idx="1029">
                  <c:v>6.3063099999999999E-3</c:v>
                </c:pt>
                <c:pt idx="1030">
                  <c:v>3.7036999999999999E-3</c:v>
                </c:pt>
                <c:pt idx="1031">
                  <c:v>3.56347E-3</c:v>
                </c:pt>
                <c:pt idx="1032">
                  <c:v>7.3752699999999997E-3</c:v>
                </c:pt>
                <c:pt idx="1033">
                  <c:v>4.0920699999999997E-3</c:v>
                </c:pt>
                <c:pt idx="1034">
                  <c:v>5.7471299999999996E-3</c:v>
                </c:pt>
                <c:pt idx="1035">
                  <c:v>2.9885100000000002E-3</c:v>
                </c:pt>
                <c:pt idx="1036">
                  <c:v>1.0526300000000001E-2</c:v>
                </c:pt>
                <c:pt idx="1037">
                  <c:v>1.44928E-2</c:v>
                </c:pt>
                <c:pt idx="1038">
                  <c:v>1.25571E-2</c:v>
                </c:pt>
                <c:pt idx="1039">
                  <c:v>4.2056100000000003E-3</c:v>
                </c:pt>
                <c:pt idx="1040">
                  <c:v>4.8275899999999997E-3</c:v>
                </c:pt>
                <c:pt idx="1041">
                  <c:v>3.9534899999999996E-3</c:v>
                </c:pt>
                <c:pt idx="1042">
                  <c:v>2.2935799999999999E-3</c:v>
                </c:pt>
                <c:pt idx="1043">
                  <c:v>6.2500000000000003E-3</c:v>
                </c:pt>
                <c:pt idx="1044">
                  <c:v>2.7777800000000001E-3</c:v>
                </c:pt>
                <c:pt idx="1045">
                  <c:v>2.3404300000000001E-3</c:v>
                </c:pt>
                <c:pt idx="1046">
                  <c:v>2.24719E-3</c:v>
                </c:pt>
                <c:pt idx="1047">
                  <c:v>2.4719099999999999E-3</c:v>
                </c:pt>
                <c:pt idx="1048">
                  <c:v>1.53173E-3</c:v>
                </c:pt>
                <c:pt idx="1049">
                  <c:v>3.15315E-3</c:v>
                </c:pt>
                <c:pt idx="1050">
                  <c:v>5.4245300000000003E-3</c:v>
                </c:pt>
                <c:pt idx="1051">
                  <c:v>3.25581E-3</c:v>
                </c:pt>
                <c:pt idx="1052">
                  <c:v>1.06029E-2</c:v>
                </c:pt>
                <c:pt idx="1053">
                  <c:v>6.7469899999999996E-3</c:v>
                </c:pt>
                <c:pt idx="1054">
                  <c:v>5.1224900000000004E-3</c:v>
                </c:pt>
                <c:pt idx="1055">
                  <c:v>4.5351499999999999E-3</c:v>
                </c:pt>
                <c:pt idx="1056">
                  <c:v>7.9569900000000006E-3</c:v>
                </c:pt>
                <c:pt idx="1057">
                  <c:v>1.0793000000000001E-2</c:v>
                </c:pt>
                <c:pt idx="1058">
                  <c:v>5.2631600000000002E-3</c:v>
                </c:pt>
                <c:pt idx="1059">
                  <c:v>6.3926900000000004E-3</c:v>
                </c:pt>
                <c:pt idx="1060">
                  <c:v>6.4655199999999998E-3</c:v>
                </c:pt>
                <c:pt idx="1061">
                  <c:v>6.96629E-3</c:v>
                </c:pt>
                <c:pt idx="1062">
                  <c:v>1.19247E-2</c:v>
                </c:pt>
                <c:pt idx="1063">
                  <c:v>4.3038E-3</c:v>
                </c:pt>
                <c:pt idx="1064">
                  <c:v>2.2727300000000001E-3</c:v>
                </c:pt>
                <c:pt idx="1065">
                  <c:v>7.6062600000000001E-3</c:v>
                </c:pt>
                <c:pt idx="1066">
                  <c:v>3.9812600000000004E-3</c:v>
                </c:pt>
                <c:pt idx="1067">
                  <c:v>4.1162200000000003E-3</c:v>
                </c:pt>
                <c:pt idx="1068">
                  <c:v>2.2058799999999999E-3</c:v>
                </c:pt>
                <c:pt idx="1069">
                  <c:v>4.6403700000000004E-3</c:v>
                </c:pt>
                <c:pt idx="1070">
                  <c:v>7.6923099999999999E-3</c:v>
                </c:pt>
                <c:pt idx="1071">
                  <c:v>1.0070300000000001E-2</c:v>
                </c:pt>
                <c:pt idx="1072">
                  <c:v>7.8224100000000001E-3</c:v>
                </c:pt>
                <c:pt idx="1073">
                  <c:v>7.2115399999999998E-3</c:v>
                </c:pt>
                <c:pt idx="1074">
                  <c:v>5.2511399999999996E-3</c:v>
                </c:pt>
                <c:pt idx="1075">
                  <c:v>8.1264100000000006E-3</c:v>
                </c:pt>
                <c:pt idx="1076">
                  <c:v>5.5427300000000001E-3</c:v>
                </c:pt>
                <c:pt idx="1077">
                  <c:v>2.1686700000000001E-3</c:v>
                </c:pt>
                <c:pt idx="1078">
                  <c:v>1.14416E-2</c:v>
                </c:pt>
                <c:pt idx="1079">
                  <c:v>7.6923099999999999E-3</c:v>
                </c:pt>
                <c:pt idx="1080">
                  <c:v>5.72034E-3</c:v>
                </c:pt>
                <c:pt idx="1081">
                  <c:v>3.22581E-3</c:v>
                </c:pt>
                <c:pt idx="1082">
                  <c:v>2.0362000000000002E-3</c:v>
                </c:pt>
                <c:pt idx="1083">
                  <c:v>7.6738600000000002E-3</c:v>
                </c:pt>
                <c:pt idx="1084">
                  <c:v>1.1300599999999999E-2</c:v>
                </c:pt>
                <c:pt idx="1085">
                  <c:v>1.31707E-2</c:v>
                </c:pt>
                <c:pt idx="1086">
                  <c:v>8.7053600000000005E-3</c:v>
                </c:pt>
                <c:pt idx="1087">
                  <c:v>7.8199099999999994E-3</c:v>
                </c:pt>
                <c:pt idx="1088">
                  <c:v>6.4220199999999996E-3</c:v>
                </c:pt>
                <c:pt idx="1089">
                  <c:v>5.3011999999999998E-3</c:v>
                </c:pt>
                <c:pt idx="1090">
                  <c:v>5.2521E-3</c:v>
                </c:pt>
                <c:pt idx="1091">
                  <c:v>6.9605600000000002E-3</c:v>
                </c:pt>
                <c:pt idx="1092">
                  <c:v>5.6399099999999997E-3</c:v>
                </c:pt>
                <c:pt idx="1093">
                  <c:v>8.3333299999999999E-3</c:v>
                </c:pt>
                <c:pt idx="1094">
                  <c:v>7.9069799999999992E-3</c:v>
                </c:pt>
                <c:pt idx="1095">
                  <c:v>5.1401900000000002E-3</c:v>
                </c:pt>
                <c:pt idx="1096">
                  <c:v>5.0113900000000001E-3</c:v>
                </c:pt>
                <c:pt idx="1097">
                  <c:v>4.5783100000000004E-3</c:v>
                </c:pt>
                <c:pt idx="1098">
                  <c:v>5.1339300000000001E-3</c:v>
                </c:pt>
                <c:pt idx="1099">
                  <c:v>3.8031300000000001E-3</c:v>
                </c:pt>
                <c:pt idx="1100">
                  <c:v>2.3206799999999999E-3</c:v>
                </c:pt>
                <c:pt idx="1101">
                  <c:v>5.2631600000000002E-3</c:v>
                </c:pt>
                <c:pt idx="1102">
                  <c:v>2.3809500000000002E-3</c:v>
                </c:pt>
                <c:pt idx="1103">
                  <c:v>7.1925799999999996E-3</c:v>
                </c:pt>
                <c:pt idx="1104">
                  <c:v>5.3738299999999996E-3</c:v>
                </c:pt>
                <c:pt idx="1105">
                  <c:v>3.6480699999999998E-3</c:v>
                </c:pt>
                <c:pt idx="1106">
                  <c:v>1.3986000000000001E-3</c:v>
                </c:pt>
                <c:pt idx="1107">
                  <c:v>3.6290300000000001E-3</c:v>
                </c:pt>
                <c:pt idx="1108">
                  <c:v>6.2211999999999996E-3</c:v>
                </c:pt>
                <c:pt idx="1109">
                  <c:v>8.7963E-3</c:v>
                </c:pt>
                <c:pt idx="1110">
                  <c:v>4.5351499999999999E-3</c:v>
                </c:pt>
                <c:pt idx="1111">
                  <c:v>1.3846199999999999E-2</c:v>
                </c:pt>
                <c:pt idx="1112">
                  <c:v>1.1135900000000001E-2</c:v>
                </c:pt>
                <c:pt idx="1113">
                  <c:v>1.12412E-2</c:v>
                </c:pt>
                <c:pt idx="1114">
                  <c:v>5.9225500000000004E-3</c:v>
                </c:pt>
                <c:pt idx="1115">
                  <c:v>1.5351800000000001E-2</c:v>
                </c:pt>
                <c:pt idx="1116">
                  <c:v>6.1224499999999998E-3</c:v>
                </c:pt>
                <c:pt idx="1117">
                  <c:v>5.0772600000000001E-3</c:v>
                </c:pt>
                <c:pt idx="1118">
                  <c:v>8.0188700000000009E-3</c:v>
                </c:pt>
                <c:pt idx="1119">
                  <c:v>8.26087E-3</c:v>
                </c:pt>
                <c:pt idx="1120">
                  <c:v>1.09914E-2</c:v>
                </c:pt>
                <c:pt idx="1121">
                  <c:v>1.0389600000000001E-2</c:v>
                </c:pt>
                <c:pt idx="1122">
                  <c:v>8.9655199999999994E-3</c:v>
                </c:pt>
                <c:pt idx="1123">
                  <c:v>3.4482800000000002E-3</c:v>
                </c:pt>
                <c:pt idx="1124">
                  <c:v>3.9301300000000004E-3</c:v>
                </c:pt>
                <c:pt idx="1125">
                  <c:v>4.1850200000000002E-3</c:v>
                </c:pt>
                <c:pt idx="1126">
                  <c:v>1.1086499999999999E-2</c:v>
                </c:pt>
                <c:pt idx="1127">
                  <c:v>1.17517E-2</c:v>
                </c:pt>
                <c:pt idx="1128">
                  <c:v>7.9913599999999994E-3</c:v>
                </c:pt>
                <c:pt idx="1129">
                  <c:v>7.4468099999999999E-3</c:v>
                </c:pt>
                <c:pt idx="1130">
                  <c:v>9.4142300000000009E-3</c:v>
                </c:pt>
                <c:pt idx="1131">
                  <c:v>6.5789500000000001E-3</c:v>
                </c:pt>
                <c:pt idx="1132">
                  <c:v>6.2500000000000003E-3</c:v>
                </c:pt>
                <c:pt idx="1133">
                  <c:v>2.1834100000000002E-3</c:v>
                </c:pt>
                <c:pt idx="1134">
                  <c:v>6.8883599999999996E-3</c:v>
                </c:pt>
                <c:pt idx="1135">
                  <c:v>4.5976999999999997E-3</c:v>
                </c:pt>
                <c:pt idx="1136">
                  <c:v>5.3995700000000002E-3</c:v>
                </c:pt>
                <c:pt idx="1137">
                  <c:v>6.6666700000000004E-3</c:v>
                </c:pt>
                <c:pt idx="1138">
                  <c:v>6.2052499999999998E-3</c:v>
                </c:pt>
                <c:pt idx="1139">
                  <c:v>7.4725299999999998E-3</c:v>
                </c:pt>
                <c:pt idx="1140">
                  <c:v>5.22727E-3</c:v>
                </c:pt>
                <c:pt idx="1141">
                  <c:v>4.7281299999999997E-3</c:v>
                </c:pt>
                <c:pt idx="1142">
                  <c:v>4.0511699999999998E-3</c:v>
                </c:pt>
                <c:pt idx="1143">
                  <c:v>4.9549499999999996E-3</c:v>
                </c:pt>
                <c:pt idx="1144">
                  <c:v>1.06383E-3</c:v>
                </c:pt>
                <c:pt idx="1145">
                  <c:v>2.2371399999999999E-3</c:v>
                </c:pt>
                <c:pt idx="1146">
                  <c:v>3.7199099999999999E-3</c:v>
                </c:pt>
                <c:pt idx="1147">
                  <c:v>6.3829799999999999E-3</c:v>
                </c:pt>
                <c:pt idx="1148">
                  <c:v>2.7210899999999998E-3</c:v>
                </c:pt>
                <c:pt idx="1149">
                  <c:v>3.0303000000000001E-3</c:v>
                </c:pt>
                <c:pt idx="1150">
                  <c:v>3.7914699999999999E-3</c:v>
                </c:pt>
                <c:pt idx="1151">
                  <c:v>1.5555600000000001E-3</c:v>
                </c:pt>
                <c:pt idx="1152">
                  <c:v>7.9822599999999997E-3</c:v>
                </c:pt>
                <c:pt idx="1153">
                  <c:v>5.1764699999999999E-3</c:v>
                </c:pt>
                <c:pt idx="1154">
                  <c:v>8.5287799999999997E-3</c:v>
                </c:pt>
                <c:pt idx="1155">
                  <c:v>5.6277100000000002E-3</c:v>
                </c:pt>
                <c:pt idx="1156">
                  <c:v>6.3348399999999996E-3</c:v>
                </c:pt>
                <c:pt idx="1157">
                  <c:v>2.3255799999999998E-3</c:v>
                </c:pt>
                <c:pt idx="1158">
                  <c:v>2.8446399999999998E-3</c:v>
                </c:pt>
                <c:pt idx="1159">
                  <c:v>6.7873300000000003E-3</c:v>
                </c:pt>
                <c:pt idx="1160">
                  <c:v>5.0691199999999999E-3</c:v>
                </c:pt>
                <c:pt idx="1161">
                  <c:v>4.4009799999999996E-3</c:v>
                </c:pt>
                <c:pt idx="1162">
                  <c:v>6.1085999999999996E-3</c:v>
                </c:pt>
                <c:pt idx="1163">
                  <c:v>4.2755299999999996E-3</c:v>
                </c:pt>
                <c:pt idx="1164">
                  <c:v>3.8548800000000002E-3</c:v>
                </c:pt>
                <c:pt idx="1165">
                  <c:v>1.8018000000000001E-3</c:v>
                </c:pt>
                <c:pt idx="1166">
                  <c:v>3.0567699999999999E-3</c:v>
                </c:pt>
                <c:pt idx="1167">
                  <c:v>5.3811700000000002E-3</c:v>
                </c:pt>
                <c:pt idx="1168">
                  <c:v>6.1757699999999997E-3</c:v>
                </c:pt>
                <c:pt idx="1169">
                  <c:v>3.05164E-3</c:v>
                </c:pt>
                <c:pt idx="1170">
                  <c:v>3.1390099999999998E-3</c:v>
                </c:pt>
                <c:pt idx="1171">
                  <c:v>6.8796100000000004E-3</c:v>
                </c:pt>
                <c:pt idx="1172">
                  <c:v>7.0754700000000004E-3</c:v>
                </c:pt>
                <c:pt idx="1173">
                  <c:v>4.8899800000000004E-3</c:v>
                </c:pt>
                <c:pt idx="1174">
                  <c:v>0.01</c:v>
                </c:pt>
                <c:pt idx="1175">
                  <c:v>5.6930699999999997E-3</c:v>
                </c:pt>
                <c:pt idx="1176">
                  <c:v>5.2863399999999996E-3</c:v>
                </c:pt>
                <c:pt idx="1177">
                  <c:v>4.6948399999999996E-3</c:v>
                </c:pt>
                <c:pt idx="1178">
                  <c:v>3.9560400000000001E-3</c:v>
                </c:pt>
                <c:pt idx="1179">
                  <c:v>7.4698799999999999E-3</c:v>
                </c:pt>
                <c:pt idx="1180">
                  <c:v>3.8116600000000001E-3</c:v>
                </c:pt>
                <c:pt idx="1181">
                  <c:v>6.8281899999999996E-3</c:v>
                </c:pt>
                <c:pt idx="1182">
                  <c:v>1.0141499999999999E-2</c:v>
                </c:pt>
                <c:pt idx="1183">
                  <c:v>6.4965200000000004E-3</c:v>
                </c:pt>
                <c:pt idx="1184">
                  <c:v>3.4653499999999999E-3</c:v>
                </c:pt>
                <c:pt idx="1185">
                  <c:v>3.22581E-3</c:v>
                </c:pt>
                <c:pt idx="1186">
                  <c:v>7.2562399999999997E-3</c:v>
                </c:pt>
                <c:pt idx="1187">
                  <c:v>6.9124399999999997E-3</c:v>
                </c:pt>
                <c:pt idx="1188">
                  <c:v>5.22727E-3</c:v>
                </c:pt>
                <c:pt idx="1189">
                  <c:v>5.3333299999999998E-3</c:v>
                </c:pt>
                <c:pt idx="1190">
                  <c:v>7.71144E-3</c:v>
                </c:pt>
                <c:pt idx="1191">
                  <c:v>9.1517899999999999E-3</c:v>
                </c:pt>
                <c:pt idx="1192">
                  <c:v>7.4074099999999997E-3</c:v>
                </c:pt>
                <c:pt idx="1193">
                  <c:v>1.0297499999999999E-2</c:v>
                </c:pt>
                <c:pt idx="1194">
                  <c:v>3.0092600000000001E-3</c:v>
                </c:pt>
                <c:pt idx="1195">
                  <c:v>7.1759299999999996E-3</c:v>
                </c:pt>
                <c:pt idx="1196">
                  <c:v>7.14286E-3</c:v>
                </c:pt>
                <c:pt idx="1197">
                  <c:v>8.6560400000000003E-3</c:v>
                </c:pt>
                <c:pt idx="1198">
                  <c:v>1.39588E-2</c:v>
                </c:pt>
                <c:pt idx="1199">
                  <c:v>7.6388899999999997E-3</c:v>
                </c:pt>
                <c:pt idx="1200">
                  <c:v>3.5164800000000002E-3</c:v>
                </c:pt>
                <c:pt idx="1201">
                  <c:v>2.2624400000000001E-3</c:v>
                </c:pt>
                <c:pt idx="1202">
                  <c:v>9.9756700000000007E-3</c:v>
                </c:pt>
                <c:pt idx="1203">
                  <c:v>1.3793099999999999E-3</c:v>
                </c:pt>
                <c:pt idx="1204">
                  <c:v>7.7097499999999996E-3</c:v>
                </c:pt>
                <c:pt idx="1205">
                  <c:v>6.3736299999999999E-3</c:v>
                </c:pt>
                <c:pt idx="1206">
                  <c:v>8.42825E-3</c:v>
                </c:pt>
                <c:pt idx="1207">
                  <c:v>1.12941E-2</c:v>
                </c:pt>
                <c:pt idx="1208">
                  <c:v>1.0810800000000001E-2</c:v>
                </c:pt>
                <c:pt idx="1209">
                  <c:v>9.8823499999999998E-3</c:v>
                </c:pt>
                <c:pt idx="1210">
                  <c:v>7.9646000000000005E-3</c:v>
                </c:pt>
                <c:pt idx="1211">
                  <c:v>4.7619000000000003E-3</c:v>
                </c:pt>
                <c:pt idx="1212">
                  <c:v>3.2863800000000002E-3</c:v>
                </c:pt>
                <c:pt idx="1213">
                  <c:v>2.4122800000000002E-3</c:v>
                </c:pt>
                <c:pt idx="1214">
                  <c:v>4.3572999999999997E-3</c:v>
                </c:pt>
                <c:pt idx="1215">
                  <c:v>4.3103400000000002E-3</c:v>
                </c:pt>
                <c:pt idx="1216">
                  <c:v>6.8432700000000003E-3</c:v>
                </c:pt>
                <c:pt idx="1217">
                  <c:v>4.6403700000000004E-3</c:v>
                </c:pt>
                <c:pt idx="1218">
                  <c:v>2.9268300000000001E-3</c:v>
                </c:pt>
                <c:pt idx="1219">
                  <c:v>3.8876900000000001E-3</c:v>
                </c:pt>
                <c:pt idx="1220">
                  <c:v>3.5294100000000002E-3</c:v>
                </c:pt>
                <c:pt idx="1221">
                  <c:v>7.3563200000000004E-3</c:v>
                </c:pt>
                <c:pt idx="1222">
                  <c:v>4.9250500000000003E-3</c:v>
                </c:pt>
                <c:pt idx="1223">
                  <c:v>3.7914699999999999E-3</c:v>
                </c:pt>
                <c:pt idx="1224">
                  <c:v>1.1389499999999999E-3</c:v>
                </c:pt>
                <c:pt idx="1225">
                  <c:v>2.3758099999999999E-3</c:v>
                </c:pt>
                <c:pt idx="1226">
                  <c:v>7.3791300000000002E-3</c:v>
                </c:pt>
                <c:pt idx="1227">
                  <c:v>5.59284E-3</c:v>
                </c:pt>
                <c:pt idx="1228">
                  <c:v>3.1602700000000002E-3</c:v>
                </c:pt>
                <c:pt idx="1229">
                  <c:v>3.1055900000000001E-3</c:v>
                </c:pt>
                <c:pt idx="1230">
                  <c:v>2.23325E-3</c:v>
                </c:pt>
                <c:pt idx="1231">
                  <c:v>1.43885E-3</c:v>
                </c:pt>
                <c:pt idx="1232">
                  <c:v>5.5555600000000002E-3</c:v>
                </c:pt>
                <c:pt idx="1233">
                  <c:v>7.87589E-3</c:v>
                </c:pt>
                <c:pt idx="1234">
                  <c:v>5.5679299999999996E-3</c:v>
                </c:pt>
                <c:pt idx="1235">
                  <c:v>4.4334999999999999E-3</c:v>
                </c:pt>
                <c:pt idx="1236">
                  <c:v>6.1320799999999998E-3</c:v>
                </c:pt>
                <c:pt idx="1237">
                  <c:v>3.5294100000000002E-3</c:v>
                </c:pt>
                <c:pt idx="1238">
                  <c:v>4.90654E-3</c:v>
                </c:pt>
                <c:pt idx="1239">
                  <c:v>7.6530599999999997E-3</c:v>
                </c:pt>
                <c:pt idx="1240">
                  <c:v>5.6561099999999998E-3</c:v>
                </c:pt>
                <c:pt idx="1241">
                  <c:v>4.5351499999999999E-3</c:v>
                </c:pt>
                <c:pt idx="1242">
                  <c:v>4.1420099999999998E-3</c:v>
                </c:pt>
                <c:pt idx="1243">
                  <c:v>4.04762E-3</c:v>
                </c:pt>
                <c:pt idx="1244">
                  <c:v>8.2039899999999995E-3</c:v>
                </c:pt>
                <c:pt idx="1245">
                  <c:v>2.7777800000000001E-3</c:v>
                </c:pt>
                <c:pt idx="1246">
                  <c:v>9.5132700000000008E-3</c:v>
                </c:pt>
                <c:pt idx="1247">
                  <c:v>1.0663499999999999E-2</c:v>
                </c:pt>
                <c:pt idx="1248">
                  <c:v>7.3118300000000001E-3</c:v>
                </c:pt>
                <c:pt idx="1249">
                  <c:v>5.1094900000000004E-3</c:v>
                </c:pt>
                <c:pt idx="1250">
                  <c:v>5.1044100000000002E-3</c:v>
                </c:pt>
                <c:pt idx="1251">
                  <c:v>3.5874399999999999E-3</c:v>
                </c:pt>
                <c:pt idx="1252">
                  <c:v>4.0865399999999996E-3</c:v>
                </c:pt>
                <c:pt idx="1253">
                  <c:v>3.66133E-3</c:v>
                </c:pt>
                <c:pt idx="1254">
                  <c:v>5.7007100000000003E-3</c:v>
                </c:pt>
                <c:pt idx="1255">
                  <c:v>9.4382000000000008E-3</c:v>
                </c:pt>
                <c:pt idx="1256">
                  <c:v>4.4210500000000002E-3</c:v>
                </c:pt>
                <c:pt idx="1257">
                  <c:v>4.2079200000000004E-3</c:v>
                </c:pt>
                <c:pt idx="1258">
                  <c:v>8.3700400000000005E-3</c:v>
                </c:pt>
                <c:pt idx="1259">
                  <c:v>1.1856800000000001E-2</c:v>
                </c:pt>
                <c:pt idx="1260">
                  <c:v>8.1264100000000006E-3</c:v>
                </c:pt>
                <c:pt idx="1261">
                  <c:v>5.59284E-3</c:v>
                </c:pt>
                <c:pt idx="1262">
                  <c:v>1.03687E-2</c:v>
                </c:pt>
                <c:pt idx="1263">
                  <c:v>1.39211E-2</c:v>
                </c:pt>
                <c:pt idx="1264">
                  <c:v>7.41627E-3</c:v>
                </c:pt>
                <c:pt idx="1265">
                  <c:v>1.00223E-2</c:v>
                </c:pt>
                <c:pt idx="1266">
                  <c:v>1.02804E-2</c:v>
                </c:pt>
                <c:pt idx="1267">
                  <c:v>1.83007E-2</c:v>
                </c:pt>
                <c:pt idx="1268">
                  <c:v>6.8292700000000001E-3</c:v>
                </c:pt>
                <c:pt idx="1269">
                  <c:v>7.7586199999999999E-3</c:v>
                </c:pt>
                <c:pt idx="1270">
                  <c:v>4.84988E-3</c:v>
                </c:pt>
                <c:pt idx="1271">
                  <c:v>1.41148E-2</c:v>
                </c:pt>
                <c:pt idx="1272">
                  <c:v>6.3781300000000001E-3</c:v>
                </c:pt>
                <c:pt idx="1273">
                  <c:v>6.3926900000000004E-3</c:v>
                </c:pt>
                <c:pt idx="1274">
                  <c:v>4.4871800000000003E-3</c:v>
                </c:pt>
                <c:pt idx="1275">
                  <c:v>5.2391800000000004E-3</c:v>
                </c:pt>
                <c:pt idx="1276">
                  <c:v>5.4704599999999999E-3</c:v>
                </c:pt>
                <c:pt idx="1277">
                  <c:v>5.4502400000000003E-3</c:v>
                </c:pt>
                <c:pt idx="1278">
                  <c:v>8.3333299999999999E-3</c:v>
                </c:pt>
                <c:pt idx="1279">
                  <c:v>1.20567E-2</c:v>
                </c:pt>
                <c:pt idx="1280">
                  <c:v>1.0762300000000001E-2</c:v>
                </c:pt>
                <c:pt idx="1281">
                  <c:v>5.2757799999999999E-3</c:v>
                </c:pt>
                <c:pt idx="1282">
                  <c:v>6.6974599999999997E-3</c:v>
                </c:pt>
                <c:pt idx="1283">
                  <c:v>1.05991E-2</c:v>
                </c:pt>
                <c:pt idx="1284">
                  <c:v>4.3280200000000001E-3</c:v>
                </c:pt>
                <c:pt idx="1285">
                  <c:v>9.6997699999999999E-3</c:v>
                </c:pt>
                <c:pt idx="1286">
                  <c:v>9.1903699999999998E-3</c:v>
                </c:pt>
                <c:pt idx="1287">
                  <c:v>9.4713699999999998E-3</c:v>
                </c:pt>
                <c:pt idx="1288">
                  <c:v>1.0864199999999999E-2</c:v>
                </c:pt>
                <c:pt idx="1289">
                  <c:v>1.11374E-2</c:v>
                </c:pt>
                <c:pt idx="1290">
                  <c:v>9.1953999999999994E-3</c:v>
                </c:pt>
                <c:pt idx="1291">
                  <c:v>1.6092000000000001E-3</c:v>
                </c:pt>
                <c:pt idx="1292">
                  <c:v>2.9411799999999998E-3</c:v>
                </c:pt>
                <c:pt idx="1293">
                  <c:v>6.4444400000000001E-3</c:v>
                </c:pt>
                <c:pt idx="1294">
                  <c:v>5.5172399999999996E-3</c:v>
                </c:pt>
                <c:pt idx="1295">
                  <c:v>9.3126400000000005E-3</c:v>
                </c:pt>
                <c:pt idx="1296">
                  <c:v>5.27473E-3</c:v>
                </c:pt>
                <c:pt idx="1297">
                  <c:v>6.0889899999999999E-3</c:v>
                </c:pt>
                <c:pt idx="1298">
                  <c:v>3.9506200000000002E-3</c:v>
                </c:pt>
                <c:pt idx="1299">
                  <c:v>2.4943299999999999E-3</c:v>
                </c:pt>
                <c:pt idx="1300">
                  <c:v>4.4811299999999998E-3</c:v>
                </c:pt>
                <c:pt idx="1301">
                  <c:v>3.1250000000000002E-3</c:v>
                </c:pt>
                <c:pt idx="1302">
                  <c:v>6.0267899999999998E-3</c:v>
                </c:pt>
                <c:pt idx="1303">
                  <c:v>3.6036000000000002E-3</c:v>
                </c:pt>
                <c:pt idx="1304">
                  <c:v>2.05011E-3</c:v>
                </c:pt>
                <c:pt idx="1305">
                  <c:v>4.2410700000000004E-3</c:v>
                </c:pt>
                <c:pt idx="1306">
                  <c:v>8.6956499999999992E-3</c:v>
                </c:pt>
                <c:pt idx="1307">
                  <c:v>6.8736099999999996E-3</c:v>
                </c:pt>
                <c:pt idx="1308">
                  <c:v>1.11111E-2</c:v>
                </c:pt>
                <c:pt idx="1309">
                  <c:v>1.2652099999999999E-2</c:v>
                </c:pt>
                <c:pt idx="1310">
                  <c:v>1.0563400000000001E-2</c:v>
                </c:pt>
                <c:pt idx="1311">
                  <c:v>9.6774200000000008E-3</c:v>
                </c:pt>
                <c:pt idx="1312">
                  <c:v>5.6871999999999999E-3</c:v>
                </c:pt>
                <c:pt idx="1313">
                  <c:v>6.8292700000000001E-3</c:v>
                </c:pt>
                <c:pt idx="1314">
                  <c:v>1.0141499999999999E-2</c:v>
                </c:pt>
                <c:pt idx="1315">
                  <c:v>1.4639599999999999E-2</c:v>
                </c:pt>
                <c:pt idx="1316">
                  <c:v>4.0449400000000003E-3</c:v>
                </c:pt>
                <c:pt idx="1317">
                  <c:v>7.4626900000000001E-3</c:v>
                </c:pt>
                <c:pt idx="1318">
                  <c:v>7.14286E-3</c:v>
                </c:pt>
                <c:pt idx="1319">
                  <c:v>8.7053600000000005E-3</c:v>
                </c:pt>
                <c:pt idx="1320">
                  <c:v>5.8823499999999997E-3</c:v>
                </c:pt>
                <c:pt idx="1321">
                  <c:v>3.4146300000000001E-3</c:v>
                </c:pt>
                <c:pt idx="1322">
                  <c:v>1.2224899999999999E-3</c:v>
                </c:pt>
                <c:pt idx="1323">
                  <c:v>4.3668100000000002E-4</c:v>
                </c:pt>
                <c:pt idx="1324">
                  <c:v>4.6511599999999997E-3</c:v>
                </c:pt>
                <c:pt idx="1325">
                  <c:v>3.7036999999999999E-3</c:v>
                </c:pt>
                <c:pt idx="1326">
                  <c:v>4.6413499999999998E-3</c:v>
                </c:pt>
                <c:pt idx="1327">
                  <c:v>7.4999999999999997E-3</c:v>
                </c:pt>
                <c:pt idx="1328">
                  <c:v>3.4883700000000002E-3</c:v>
                </c:pt>
                <c:pt idx="1329">
                  <c:v>3.9119799999999998E-3</c:v>
                </c:pt>
                <c:pt idx="1330">
                  <c:v>5.22727E-3</c:v>
                </c:pt>
                <c:pt idx="1331">
                  <c:v>2.44444E-3</c:v>
                </c:pt>
                <c:pt idx="1332">
                  <c:v>3.6057699999999999E-3</c:v>
                </c:pt>
                <c:pt idx="1333">
                  <c:v>7.4829900000000001E-3</c:v>
                </c:pt>
                <c:pt idx="1334">
                  <c:v>1.41119E-2</c:v>
                </c:pt>
                <c:pt idx="1335">
                  <c:v>8.1140399999999994E-3</c:v>
                </c:pt>
                <c:pt idx="1336">
                  <c:v>8.0275199999999998E-3</c:v>
                </c:pt>
                <c:pt idx="1337">
                  <c:v>5.4245300000000003E-3</c:v>
                </c:pt>
                <c:pt idx="1338">
                  <c:v>4.7732699999999996E-3</c:v>
                </c:pt>
                <c:pt idx="1339">
                  <c:v>5.4298599999999999E-3</c:v>
                </c:pt>
                <c:pt idx="1340">
                  <c:v>8.0000000000000002E-3</c:v>
                </c:pt>
                <c:pt idx="1341">
                  <c:v>5.6521699999999998E-3</c:v>
                </c:pt>
                <c:pt idx="1342">
                  <c:v>4.62555E-3</c:v>
                </c:pt>
                <c:pt idx="1343">
                  <c:v>2.2321400000000001E-3</c:v>
                </c:pt>
                <c:pt idx="1344">
                  <c:v>6.6518800000000004E-4</c:v>
                </c:pt>
                <c:pt idx="1345">
                  <c:v>4.9528300000000001E-3</c:v>
                </c:pt>
                <c:pt idx="1346">
                  <c:v>4.69083E-3</c:v>
                </c:pt>
                <c:pt idx="1347">
                  <c:v>5.8956900000000003E-3</c:v>
                </c:pt>
                <c:pt idx="1348">
                  <c:v>5.1111100000000003E-3</c:v>
                </c:pt>
                <c:pt idx="1349">
                  <c:v>9.9337699999999998E-3</c:v>
                </c:pt>
                <c:pt idx="1350">
                  <c:v>7.4725299999999998E-3</c:v>
                </c:pt>
                <c:pt idx="1351">
                  <c:v>5.4794500000000003E-3</c:v>
                </c:pt>
                <c:pt idx="1352">
                  <c:v>3.5398199999999999E-3</c:v>
                </c:pt>
                <c:pt idx="1353">
                  <c:v>6.4073200000000002E-3</c:v>
                </c:pt>
                <c:pt idx="1354">
                  <c:v>8.4541100000000008E-3</c:v>
                </c:pt>
                <c:pt idx="1355">
                  <c:v>7.5688099999999996E-3</c:v>
                </c:pt>
                <c:pt idx="1356">
                  <c:v>4.2889399999999998E-3</c:v>
                </c:pt>
                <c:pt idx="1357">
                  <c:v>3.05011E-3</c:v>
                </c:pt>
                <c:pt idx="1358">
                  <c:v>3.2967000000000001E-3</c:v>
                </c:pt>
                <c:pt idx="1359">
                  <c:v>2.0044500000000001E-3</c:v>
                </c:pt>
                <c:pt idx="1360">
                  <c:v>3.1818200000000001E-3</c:v>
                </c:pt>
                <c:pt idx="1361">
                  <c:v>2.83688E-3</c:v>
                </c:pt>
                <c:pt idx="1362">
                  <c:v>4.3378999999999996E-3</c:v>
                </c:pt>
                <c:pt idx="1363">
                  <c:v>7.7102799999999999E-3</c:v>
                </c:pt>
                <c:pt idx="1364">
                  <c:v>1.77778E-2</c:v>
                </c:pt>
                <c:pt idx="1365">
                  <c:v>1.1794900000000001E-2</c:v>
                </c:pt>
                <c:pt idx="1366">
                  <c:v>3.4562199999999999E-3</c:v>
                </c:pt>
                <c:pt idx="1367">
                  <c:v>1.4351900000000001E-2</c:v>
                </c:pt>
                <c:pt idx="1368">
                  <c:v>4.8888899999999999E-3</c:v>
                </c:pt>
                <c:pt idx="1369">
                  <c:v>4.7404099999999996E-3</c:v>
                </c:pt>
                <c:pt idx="1370">
                  <c:v>3.30189E-3</c:v>
                </c:pt>
                <c:pt idx="1371">
                  <c:v>1.1086500000000001E-3</c:v>
                </c:pt>
                <c:pt idx="1372">
                  <c:v>3.87244E-3</c:v>
                </c:pt>
                <c:pt idx="1373">
                  <c:v>5.7603699999999999E-3</c:v>
                </c:pt>
                <c:pt idx="1374">
                  <c:v>4.5023700000000003E-3</c:v>
                </c:pt>
                <c:pt idx="1375">
                  <c:v>4.5226099999999998E-3</c:v>
                </c:pt>
                <c:pt idx="1376">
                  <c:v>5.9734499999999999E-3</c:v>
                </c:pt>
                <c:pt idx="1377">
                  <c:v>3.3898299999999999E-3</c:v>
                </c:pt>
                <c:pt idx="1378">
                  <c:v>3.87931E-3</c:v>
                </c:pt>
                <c:pt idx="1379">
                  <c:v>9.8468300000000009E-3</c:v>
                </c:pt>
                <c:pt idx="1380">
                  <c:v>4.7499999999999999E-3</c:v>
                </c:pt>
                <c:pt idx="1381">
                  <c:v>3.61174E-3</c:v>
                </c:pt>
                <c:pt idx="1382">
                  <c:v>6.8649899999999996E-3</c:v>
                </c:pt>
                <c:pt idx="1383">
                  <c:v>6.0402700000000004E-3</c:v>
                </c:pt>
                <c:pt idx="1384">
                  <c:v>9.0277799999999991E-3</c:v>
                </c:pt>
                <c:pt idx="1385">
                  <c:v>1.32251E-2</c:v>
                </c:pt>
                <c:pt idx="1386">
                  <c:v>9.6846799999999993E-3</c:v>
                </c:pt>
                <c:pt idx="1387">
                  <c:v>9.7902100000000006E-3</c:v>
                </c:pt>
                <c:pt idx="1388">
                  <c:v>4.7826099999999996E-3</c:v>
                </c:pt>
                <c:pt idx="1389">
                  <c:v>8.0275199999999998E-3</c:v>
                </c:pt>
                <c:pt idx="1390">
                  <c:v>6.58436E-3</c:v>
                </c:pt>
                <c:pt idx="1391">
                  <c:v>7.70925E-3</c:v>
                </c:pt>
                <c:pt idx="1392">
                  <c:v>8.2429500000000006E-3</c:v>
                </c:pt>
                <c:pt idx="1393">
                  <c:v>4.4247799999999997E-3</c:v>
                </c:pt>
                <c:pt idx="1394">
                  <c:v>4.8275899999999997E-3</c:v>
                </c:pt>
                <c:pt idx="1395">
                  <c:v>6.8337099999999998E-3</c:v>
                </c:pt>
                <c:pt idx="1396">
                  <c:v>6.0538099999999997E-3</c:v>
                </c:pt>
                <c:pt idx="1397">
                  <c:v>5.81395E-3</c:v>
                </c:pt>
                <c:pt idx="1398">
                  <c:v>9.0090099999999996E-3</c:v>
                </c:pt>
                <c:pt idx="1399">
                  <c:v>6.5022400000000003E-3</c:v>
                </c:pt>
                <c:pt idx="1400">
                  <c:v>6.2500000000000003E-3</c:v>
                </c:pt>
                <c:pt idx="1401">
                  <c:v>6.08108E-3</c:v>
                </c:pt>
                <c:pt idx="1402">
                  <c:v>7.15835E-3</c:v>
                </c:pt>
                <c:pt idx="1403">
                  <c:v>6.1224499999999998E-3</c:v>
                </c:pt>
                <c:pt idx="1404">
                  <c:v>3.81862E-3</c:v>
                </c:pt>
                <c:pt idx="1405">
                  <c:v>7.8651699999999995E-3</c:v>
                </c:pt>
                <c:pt idx="1406">
                  <c:v>3.2110099999999998E-3</c:v>
                </c:pt>
                <c:pt idx="1407">
                  <c:v>1.2875499999999999E-3</c:v>
                </c:pt>
                <c:pt idx="1408">
                  <c:v>1.59453E-3</c:v>
                </c:pt>
                <c:pt idx="1409">
                  <c:v>5.1172700000000002E-3</c:v>
                </c:pt>
                <c:pt idx="1410">
                  <c:v>3.87244E-3</c:v>
                </c:pt>
                <c:pt idx="1411">
                  <c:v>7.6388899999999997E-3</c:v>
                </c:pt>
                <c:pt idx="1412">
                  <c:v>8.1677699999999995E-3</c:v>
                </c:pt>
                <c:pt idx="1413">
                  <c:v>2.90179E-3</c:v>
                </c:pt>
                <c:pt idx="1414">
                  <c:v>3.7815100000000001E-3</c:v>
                </c:pt>
                <c:pt idx="1415">
                  <c:v>5.7142900000000003E-3</c:v>
                </c:pt>
                <c:pt idx="1416">
                  <c:v>5.9090899999999997E-3</c:v>
                </c:pt>
                <c:pt idx="1417">
                  <c:v>6.6508299999999999E-3</c:v>
                </c:pt>
                <c:pt idx="1418">
                  <c:v>3.5544999999999999E-3</c:v>
                </c:pt>
                <c:pt idx="1419">
                  <c:v>3.9080499999999997E-3</c:v>
                </c:pt>
                <c:pt idx="1420">
                  <c:v>5.0108899999999996E-3</c:v>
                </c:pt>
                <c:pt idx="1421">
                  <c:v>3.3039599999999999E-3</c:v>
                </c:pt>
                <c:pt idx="1422">
                  <c:v>7.14286E-3</c:v>
                </c:pt>
                <c:pt idx="1423">
                  <c:v>1.1512400000000001E-2</c:v>
                </c:pt>
                <c:pt idx="1424">
                  <c:v>6.9767400000000004E-3</c:v>
                </c:pt>
                <c:pt idx="1425">
                  <c:v>9.8876399999999996E-3</c:v>
                </c:pt>
                <c:pt idx="1426">
                  <c:v>8.9041099999999998E-3</c:v>
                </c:pt>
                <c:pt idx="1427">
                  <c:v>1.22807E-2</c:v>
                </c:pt>
                <c:pt idx="1428">
                  <c:v>1.48681E-2</c:v>
                </c:pt>
                <c:pt idx="1429">
                  <c:v>9.39597E-3</c:v>
                </c:pt>
                <c:pt idx="1430">
                  <c:v>5.3050399999999996E-3</c:v>
                </c:pt>
                <c:pt idx="1431">
                  <c:v>1.0962E-2</c:v>
                </c:pt>
                <c:pt idx="1432">
                  <c:v>1.0609499999999999E-2</c:v>
                </c:pt>
                <c:pt idx="1433">
                  <c:v>1.1991E-2</c:v>
                </c:pt>
                <c:pt idx="1434">
                  <c:v>1.16484E-2</c:v>
                </c:pt>
                <c:pt idx="1435">
                  <c:v>6.7415699999999997E-3</c:v>
                </c:pt>
                <c:pt idx="1436">
                  <c:v>6.7915700000000002E-3</c:v>
                </c:pt>
                <c:pt idx="1437">
                  <c:v>3.66972E-3</c:v>
                </c:pt>
                <c:pt idx="1438">
                  <c:v>7.74648E-3</c:v>
                </c:pt>
                <c:pt idx="1439">
                  <c:v>6.1032899999999999E-3</c:v>
                </c:pt>
                <c:pt idx="1440">
                  <c:v>7.6233200000000003E-3</c:v>
                </c:pt>
                <c:pt idx="1441">
                  <c:v>4.13043E-3</c:v>
                </c:pt>
                <c:pt idx="1442">
                  <c:v>1.12782E-2</c:v>
                </c:pt>
                <c:pt idx="1443">
                  <c:v>9.2975200000000001E-3</c:v>
                </c:pt>
                <c:pt idx="1444">
                  <c:v>4.8458099999999999E-3</c:v>
                </c:pt>
                <c:pt idx="1445">
                  <c:v>6.3981000000000003E-3</c:v>
                </c:pt>
                <c:pt idx="1446">
                  <c:v>6.8965500000000004E-3</c:v>
                </c:pt>
                <c:pt idx="1447">
                  <c:v>6.96629E-3</c:v>
                </c:pt>
                <c:pt idx="1448">
                  <c:v>6.7757E-3</c:v>
                </c:pt>
                <c:pt idx="1449">
                  <c:v>5.2506000000000002E-3</c:v>
                </c:pt>
                <c:pt idx="1450">
                  <c:v>8.85529E-3</c:v>
                </c:pt>
                <c:pt idx="1451">
                  <c:v>4.6153799999999997E-3</c:v>
                </c:pt>
                <c:pt idx="1452">
                  <c:v>7.5471699999999997E-3</c:v>
                </c:pt>
                <c:pt idx="1453">
                  <c:v>7.0588200000000004E-3</c:v>
                </c:pt>
                <c:pt idx="1454">
                  <c:v>7.19603E-3</c:v>
                </c:pt>
                <c:pt idx="1455">
                  <c:v>6.7599100000000001E-3</c:v>
                </c:pt>
                <c:pt idx="1456">
                  <c:v>1.0297499999999999E-2</c:v>
                </c:pt>
                <c:pt idx="1457">
                  <c:v>6.2500000000000003E-3</c:v>
                </c:pt>
                <c:pt idx="1458">
                  <c:v>9.3555099999999992E-3</c:v>
                </c:pt>
                <c:pt idx="1459">
                  <c:v>1.11597E-2</c:v>
                </c:pt>
                <c:pt idx="1460">
                  <c:v>3.2327599999999999E-3</c:v>
                </c:pt>
                <c:pt idx="1461">
                  <c:v>8.8172000000000007E-3</c:v>
                </c:pt>
                <c:pt idx="1462">
                  <c:v>8.2222200000000006E-3</c:v>
                </c:pt>
                <c:pt idx="1463">
                  <c:v>6.7720100000000002E-3</c:v>
                </c:pt>
                <c:pt idx="1464">
                  <c:v>9.3394099999999994E-3</c:v>
                </c:pt>
                <c:pt idx="1465">
                  <c:v>5.0526299999999998E-3</c:v>
                </c:pt>
                <c:pt idx="1466">
                  <c:v>4.1362500000000002E-3</c:v>
                </c:pt>
                <c:pt idx="1467">
                  <c:v>6.6098099999999998E-3</c:v>
                </c:pt>
                <c:pt idx="1468">
                  <c:v>6.6098099999999998E-3</c:v>
                </c:pt>
                <c:pt idx="1469">
                  <c:v>6.5645499999999997E-3</c:v>
                </c:pt>
                <c:pt idx="1470">
                  <c:v>6.6210000000000001E-3</c:v>
                </c:pt>
                <c:pt idx="1471">
                  <c:v>9.6852299999999995E-3</c:v>
                </c:pt>
                <c:pt idx="1472">
                  <c:v>3.5955100000000001E-3</c:v>
                </c:pt>
                <c:pt idx="1473">
                  <c:v>4.4052900000000001E-3</c:v>
                </c:pt>
                <c:pt idx="1474">
                  <c:v>6.3636400000000003E-3</c:v>
                </c:pt>
                <c:pt idx="1475">
                  <c:v>6.6059200000000004E-3</c:v>
                </c:pt>
                <c:pt idx="1476">
                  <c:v>8.5106399999999999E-3</c:v>
                </c:pt>
                <c:pt idx="1477">
                  <c:v>6.6339099999999998E-3</c:v>
                </c:pt>
                <c:pt idx="1478">
                  <c:v>6.22318E-3</c:v>
                </c:pt>
                <c:pt idx="1479">
                  <c:v>4.5161300000000001E-3</c:v>
                </c:pt>
                <c:pt idx="1480">
                  <c:v>8.4782599999999996E-3</c:v>
                </c:pt>
                <c:pt idx="1481">
                  <c:v>5.5214699999999997E-3</c:v>
                </c:pt>
                <c:pt idx="1482">
                  <c:v>6.1363600000000004E-3</c:v>
                </c:pt>
                <c:pt idx="1483">
                  <c:v>4.2410700000000004E-3</c:v>
                </c:pt>
                <c:pt idx="1484">
                  <c:v>2.7431399999999998E-3</c:v>
                </c:pt>
                <c:pt idx="1485">
                  <c:v>3.57895E-3</c:v>
                </c:pt>
                <c:pt idx="1486">
                  <c:v>5.1948100000000002E-3</c:v>
                </c:pt>
                <c:pt idx="1487">
                  <c:v>3.3530600000000002E-3</c:v>
                </c:pt>
                <c:pt idx="1488">
                  <c:v>7.45614E-3</c:v>
                </c:pt>
                <c:pt idx="1489">
                  <c:v>1.06888E-2</c:v>
                </c:pt>
                <c:pt idx="1490">
                  <c:v>6.9915300000000001E-3</c:v>
                </c:pt>
                <c:pt idx="1491">
                  <c:v>7.6566100000000003E-3</c:v>
                </c:pt>
                <c:pt idx="1492">
                  <c:v>5.8690699999999997E-3</c:v>
                </c:pt>
                <c:pt idx="1493">
                  <c:v>4.6357600000000001E-3</c:v>
                </c:pt>
                <c:pt idx="1494">
                  <c:v>3.5794199999999998E-3</c:v>
                </c:pt>
                <c:pt idx="1495">
                  <c:v>4.44444E-3</c:v>
                </c:pt>
                <c:pt idx="1496">
                  <c:v>4.0767399999999997E-3</c:v>
                </c:pt>
                <c:pt idx="1497">
                  <c:v>5.5172399999999996E-3</c:v>
                </c:pt>
                <c:pt idx="1498">
                  <c:v>1.0344799999999999E-2</c:v>
                </c:pt>
                <c:pt idx="1499">
                  <c:v>8.5057499999999994E-3</c:v>
                </c:pt>
                <c:pt idx="1500">
                  <c:v>3.38164E-3</c:v>
                </c:pt>
                <c:pt idx="1501">
                  <c:v>4.6838399999999999E-3</c:v>
                </c:pt>
                <c:pt idx="1502">
                  <c:v>5.0602399999999997E-3</c:v>
                </c:pt>
                <c:pt idx="1503">
                  <c:v>3.8834999999999998E-3</c:v>
                </c:pt>
                <c:pt idx="1504">
                  <c:v>7.8239599999999996E-3</c:v>
                </c:pt>
                <c:pt idx="1505">
                  <c:v>7.1925799999999996E-3</c:v>
                </c:pt>
                <c:pt idx="1506">
                  <c:v>6.1124700000000001E-3</c:v>
                </c:pt>
                <c:pt idx="1507">
                  <c:v>4.1474700000000003E-3</c:v>
                </c:pt>
                <c:pt idx="1508">
                  <c:v>2.9411799999999998E-3</c:v>
                </c:pt>
                <c:pt idx="1509">
                  <c:v>4.7916699999999996E-3</c:v>
                </c:pt>
                <c:pt idx="1510">
                  <c:v>5.6701E-3</c:v>
                </c:pt>
                <c:pt idx="1511">
                  <c:v>7.3459700000000003E-3</c:v>
                </c:pt>
                <c:pt idx="1512">
                  <c:v>6.1032899999999999E-3</c:v>
                </c:pt>
                <c:pt idx="1513">
                  <c:v>6.0475199999999998E-3</c:v>
                </c:pt>
                <c:pt idx="1514">
                  <c:v>5.6947600000000001E-3</c:v>
                </c:pt>
                <c:pt idx="1515">
                  <c:v>3.6951499999999999E-3</c:v>
                </c:pt>
                <c:pt idx="1516">
                  <c:v>4.9886599999999998E-3</c:v>
                </c:pt>
                <c:pt idx="1517">
                  <c:v>7.24947E-3</c:v>
                </c:pt>
                <c:pt idx="1518">
                  <c:v>7.4999999999999997E-3</c:v>
                </c:pt>
                <c:pt idx="1519">
                  <c:v>7.6923099999999999E-3</c:v>
                </c:pt>
                <c:pt idx="1520">
                  <c:v>3.4562199999999999E-3</c:v>
                </c:pt>
                <c:pt idx="1521">
                  <c:v>6.6225199999999998E-3</c:v>
                </c:pt>
                <c:pt idx="1522">
                  <c:v>1.1401400000000001E-2</c:v>
                </c:pt>
                <c:pt idx="1523">
                  <c:v>8.6167799999999992E-3</c:v>
                </c:pt>
                <c:pt idx="1524">
                  <c:v>5.28846E-3</c:v>
                </c:pt>
                <c:pt idx="1525">
                  <c:v>4.4496500000000003E-3</c:v>
                </c:pt>
                <c:pt idx="1526">
                  <c:v>5.4117599999999998E-3</c:v>
                </c:pt>
                <c:pt idx="1527">
                  <c:v>7.2727299999999998E-3</c:v>
                </c:pt>
                <c:pt idx="1528">
                  <c:v>4.5766599999999998E-3</c:v>
                </c:pt>
                <c:pt idx="1529">
                  <c:v>1.3986000000000001E-3</c:v>
                </c:pt>
                <c:pt idx="1530">
                  <c:v>4.2735000000000004E-3</c:v>
                </c:pt>
                <c:pt idx="1531">
                  <c:v>1.0869600000000001E-3</c:v>
                </c:pt>
                <c:pt idx="1532">
                  <c:v>3.2863800000000002E-3</c:v>
                </c:pt>
                <c:pt idx="1533">
                  <c:v>2.0642199999999999E-3</c:v>
                </c:pt>
                <c:pt idx="1534">
                  <c:v>3.6559100000000001E-3</c:v>
                </c:pt>
                <c:pt idx="1535">
                  <c:v>3.0303000000000001E-3</c:v>
                </c:pt>
                <c:pt idx="1536">
                  <c:v>4.0948299999999998E-3</c:v>
                </c:pt>
                <c:pt idx="1537">
                  <c:v>2.7522900000000001E-3</c:v>
                </c:pt>
                <c:pt idx="1538">
                  <c:v>5.2391800000000004E-3</c:v>
                </c:pt>
                <c:pt idx="1539">
                  <c:v>6.3205400000000004E-3</c:v>
                </c:pt>
                <c:pt idx="1540">
                  <c:v>4.8837200000000002E-3</c:v>
                </c:pt>
                <c:pt idx="1541">
                  <c:v>8.6046500000000001E-3</c:v>
                </c:pt>
                <c:pt idx="1542">
                  <c:v>3.1026299999999999E-3</c:v>
                </c:pt>
                <c:pt idx="1543">
                  <c:v>1.1163899999999999E-2</c:v>
                </c:pt>
                <c:pt idx="1544">
                  <c:v>3.2710299999999999E-3</c:v>
                </c:pt>
                <c:pt idx="1545">
                  <c:v>8.0962800000000008E-3</c:v>
                </c:pt>
                <c:pt idx="1546">
                  <c:v>8.3507300000000007E-3</c:v>
                </c:pt>
                <c:pt idx="1547">
                  <c:v>9.6916299999999997E-3</c:v>
                </c:pt>
                <c:pt idx="1548">
                  <c:v>3.9292700000000003E-3</c:v>
                </c:pt>
                <c:pt idx="1549">
                  <c:v>5.3215099999999998E-3</c:v>
                </c:pt>
                <c:pt idx="1550">
                  <c:v>7.0093500000000001E-3</c:v>
                </c:pt>
                <c:pt idx="1551">
                  <c:v>6.6974599999999997E-3</c:v>
                </c:pt>
                <c:pt idx="1552">
                  <c:v>4.0284400000000003E-3</c:v>
                </c:pt>
                <c:pt idx="1553">
                  <c:v>3.7610600000000001E-3</c:v>
                </c:pt>
                <c:pt idx="1554">
                  <c:v>7.3732700000000003E-3</c:v>
                </c:pt>
                <c:pt idx="1555">
                  <c:v>5.3571399999999998E-3</c:v>
                </c:pt>
                <c:pt idx="1556">
                  <c:v>6.1320799999999998E-3</c:v>
                </c:pt>
                <c:pt idx="1557">
                  <c:v>5.4585199999999997E-3</c:v>
                </c:pt>
                <c:pt idx="1558">
                  <c:v>6.0324799999999998E-3</c:v>
                </c:pt>
                <c:pt idx="1559">
                  <c:v>4.7404099999999996E-3</c:v>
                </c:pt>
                <c:pt idx="1560">
                  <c:v>2.6570000000000001E-3</c:v>
                </c:pt>
                <c:pt idx="1561">
                  <c:v>4.8837200000000002E-3</c:v>
                </c:pt>
                <c:pt idx="1562">
                  <c:v>9.0497699999999995E-4</c:v>
                </c:pt>
                <c:pt idx="1563">
                  <c:v>7.9726699999999994E-3</c:v>
                </c:pt>
                <c:pt idx="1564">
                  <c:v>7.2961399999999996E-3</c:v>
                </c:pt>
                <c:pt idx="1565">
                  <c:v>1.66667E-2</c:v>
                </c:pt>
                <c:pt idx="1566">
                  <c:v>1.21277E-2</c:v>
                </c:pt>
                <c:pt idx="1567">
                  <c:v>9.8434000000000004E-3</c:v>
                </c:pt>
                <c:pt idx="1568">
                  <c:v>1.22302E-2</c:v>
                </c:pt>
                <c:pt idx="1569">
                  <c:v>4.6454799999999996E-3</c:v>
                </c:pt>
                <c:pt idx="1570">
                  <c:v>4.4600899999999999E-3</c:v>
                </c:pt>
                <c:pt idx="1571">
                  <c:v>3.6951499999999999E-3</c:v>
                </c:pt>
                <c:pt idx="1572">
                  <c:v>2.3861199999999998E-3</c:v>
                </c:pt>
                <c:pt idx="1573">
                  <c:v>3.81862E-3</c:v>
                </c:pt>
                <c:pt idx="1574">
                  <c:v>3.07018E-3</c:v>
                </c:pt>
                <c:pt idx="1575">
                  <c:v>3.3039599999999999E-3</c:v>
                </c:pt>
                <c:pt idx="1576">
                  <c:v>6.8027199999999999E-3</c:v>
                </c:pt>
                <c:pt idx="1577">
                  <c:v>4.8387100000000004E-3</c:v>
                </c:pt>
                <c:pt idx="1578">
                  <c:v>1.75439E-3</c:v>
                </c:pt>
                <c:pt idx="1579">
                  <c:v>5.4298599999999999E-3</c:v>
                </c:pt>
                <c:pt idx="1580">
                  <c:v>1.5590199999999999E-3</c:v>
                </c:pt>
                <c:pt idx="1581">
                  <c:v>6.1363600000000004E-3</c:v>
                </c:pt>
                <c:pt idx="1582">
                  <c:v>4.5558100000000004E-3</c:v>
                </c:pt>
                <c:pt idx="1583">
                  <c:v>5.4347800000000002E-3</c:v>
                </c:pt>
                <c:pt idx="1584">
                  <c:v>1.14865E-2</c:v>
                </c:pt>
                <c:pt idx="1585">
                  <c:v>6.4837899999999997E-3</c:v>
                </c:pt>
                <c:pt idx="1586">
                  <c:v>8.5201800000000005E-3</c:v>
                </c:pt>
                <c:pt idx="1587">
                  <c:v>1.05386E-2</c:v>
                </c:pt>
                <c:pt idx="1588">
                  <c:v>5.5427300000000001E-3</c:v>
                </c:pt>
                <c:pt idx="1589">
                  <c:v>5.5803600000000004E-3</c:v>
                </c:pt>
                <c:pt idx="1590">
                  <c:v>9.8876399999999996E-3</c:v>
                </c:pt>
                <c:pt idx="1591">
                  <c:v>6.8807299999999998E-3</c:v>
                </c:pt>
                <c:pt idx="1592">
                  <c:v>7.6212500000000004E-3</c:v>
                </c:pt>
                <c:pt idx="1593">
                  <c:v>5.3613100000000002E-3</c:v>
                </c:pt>
                <c:pt idx="1594">
                  <c:v>5.4176099999999998E-3</c:v>
                </c:pt>
                <c:pt idx="1595">
                  <c:v>4.2600900000000002E-3</c:v>
                </c:pt>
                <c:pt idx="1596">
                  <c:v>1.66271E-3</c:v>
                </c:pt>
                <c:pt idx="1597">
                  <c:v>3.5377400000000002E-3</c:v>
                </c:pt>
                <c:pt idx="1598">
                  <c:v>9.3240100000000002E-4</c:v>
                </c:pt>
                <c:pt idx="1599">
                  <c:v>3.5377400000000002E-3</c:v>
                </c:pt>
                <c:pt idx="1600">
                  <c:v>4.8728799999999996E-3</c:v>
                </c:pt>
                <c:pt idx="1601">
                  <c:v>4.4225999999999996E-3</c:v>
                </c:pt>
                <c:pt idx="1602">
                  <c:v>2.9816500000000002E-3</c:v>
                </c:pt>
                <c:pt idx="1603">
                  <c:v>2.0785199999999999E-3</c:v>
                </c:pt>
                <c:pt idx="1604">
                  <c:v>3.18907E-3</c:v>
                </c:pt>
                <c:pt idx="1605">
                  <c:v>5.5555600000000002E-3</c:v>
                </c:pt>
                <c:pt idx="1606">
                  <c:v>2.4719099999999999E-3</c:v>
                </c:pt>
                <c:pt idx="1607">
                  <c:v>5.04587E-3</c:v>
                </c:pt>
                <c:pt idx="1608">
                  <c:v>6.2098500000000003E-3</c:v>
                </c:pt>
                <c:pt idx="1609">
                  <c:v>4.8723899999999999E-3</c:v>
                </c:pt>
                <c:pt idx="1610">
                  <c:v>6.08108E-3</c:v>
                </c:pt>
                <c:pt idx="1611">
                  <c:v>4.7511300000000001E-3</c:v>
                </c:pt>
                <c:pt idx="1612">
                  <c:v>4.90654E-3</c:v>
                </c:pt>
                <c:pt idx="1613">
                  <c:v>2.0224700000000002E-3</c:v>
                </c:pt>
                <c:pt idx="1614">
                  <c:v>7.7981700000000001E-3</c:v>
                </c:pt>
                <c:pt idx="1615">
                  <c:v>3.5010900000000001E-3</c:v>
                </c:pt>
                <c:pt idx="1616">
                  <c:v>5.7906499999999996E-3</c:v>
                </c:pt>
                <c:pt idx="1617">
                  <c:v>1.17517E-2</c:v>
                </c:pt>
                <c:pt idx="1618">
                  <c:v>2.6845599999999999E-3</c:v>
                </c:pt>
                <c:pt idx="1619">
                  <c:v>9.5890400000000001E-3</c:v>
                </c:pt>
                <c:pt idx="1620">
                  <c:v>7.7262700000000004E-3</c:v>
                </c:pt>
                <c:pt idx="1621">
                  <c:v>5.0772600000000001E-3</c:v>
                </c:pt>
                <c:pt idx="1622">
                  <c:v>7.0175400000000001E-3</c:v>
                </c:pt>
                <c:pt idx="1623">
                  <c:v>1.1086E-2</c:v>
                </c:pt>
                <c:pt idx="1624">
                  <c:v>9.4091899999999996E-3</c:v>
                </c:pt>
                <c:pt idx="1625">
                  <c:v>6.4367799999999996E-3</c:v>
                </c:pt>
                <c:pt idx="1626">
                  <c:v>5.5421699999999999E-3</c:v>
                </c:pt>
                <c:pt idx="1627">
                  <c:v>4.1062800000000003E-3</c:v>
                </c:pt>
                <c:pt idx="1628">
                  <c:v>7.8341000000000001E-3</c:v>
                </c:pt>
                <c:pt idx="1629">
                  <c:v>6.6350699999999999E-3</c:v>
                </c:pt>
                <c:pt idx="1630">
                  <c:v>6.5934100000000001E-3</c:v>
                </c:pt>
                <c:pt idx="1631">
                  <c:v>6.5789500000000001E-3</c:v>
                </c:pt>
                <c:pt idx="1632">
                  <c:v>1.05033E-2</c:v>
                </c:pt>
                <c:pt idx="1633">
                  <c:v>6.6193900000000002E-3</c:v>
                </c:pt>
                <c:pt idx="1634">
                  <c:v>3.1331599999999999E-3</c:v>
                </c:pt>
                <c:pt idx="1635">
                  <c:v>5.9523800000000002E-3</c:v>
                </c:pt>
                <c:pt idx="1636">
                  <c:v>5.9829100000000001E-3</c:v>
                </c:pt>
                <c:pt idx="1637">
                  <c:v>2.6845599999999999E-3</c:v>
                </c:pt>
                <c:pt idx="1638">
                  <c:v>1.09339E-2</c:v>
                </c:pt>
                <c:pt idx="1639">
                  <c:v>9.4420600000000004E-3</c:v>
                </c:pt>
                <c:pt idx="1640">
                  <c:v>1.01545E-2</c:v>
                </c:pt>
                <c:pt idx="1641">
                  <c:v>1.0922299999999999E-2</c:v>
                </c:pt>
                <c:pt idx="1642">
                  <c:v>1.2527999999999999E-2</c:v>
                </c:pt>
                <c:pt idx="1643">
                  <c:v>6.20843E-3</c:v>
                </c:pt>
                <c:pt idx="1644">
                  <c:v>5.5803600000000004E-3</c:v>
                </c:pt>
                <c:pt idx="1645">
                  <c:v>9.0909100000000007E-3</c:v>
                </c:pt>
                <c:pt idx="1646">
                  <c:v>3.91705E-3</c:v>
                </c:pt>
                <c:pt idx="1647">
                  <c:v>4.2553199999999999E-3</c:v>
                </c:pt>
                <c:pt idx="1648">
                  <c:v>1.7621099999999999E-3</c:v>
                </c:pt>
                <c:pt idx="1649">
                  <c:v>2.9629600000000002E-3</c:v>
                </c:pt>
                <c:pt idx="1650">
                  <c:v>3.8647299999999998E-3</c:v>
                </c:pt>
                <c:pt idx="1651">
                  <c:v>8.0086600000000008E-3</c:v>
                </c:pt>
                <c:pt idx="1652">
                  <c:v>2.61283E-3</c:v>
                </c:pt>
                <c:pt idx="1653">
                  <c:v>3.7825100000000002E-3</c:v>
                </c:pt>
                <c:pt idx="1654">
                  <c:v>5.1344700000000004E-3</c:v>
                </c:pt>
                <c:pt idx="1655">
                  <c:v>4.7619000000000003E-3</c:v>
                </c:pt>
                <c:pt idx="1656">
                  <c:v>3.3407599999999999E-3</c:v>
                </c:pt>
                <c:pt idx="1657">
                  <c:v>8.8050300000000001E-3</c:v>
                </c:pt>
                <c:pt idx="1658">
                  <c:v>6.4301599999999999E-3</c:v>
                </c:pt>
                <c:pt idx="1659">
                  <c:v>7.7951000000000001E-3</c:v>
                </c:pt>
                <c:pt idx="1660">
                  <c:v>9.6412600000000005E-3</c:v>
                </c:pt>
                <c:pt idx="1661">
                  <c:v>1.24717E-2</c:v>
                </c:pt>
                <c:pt idx="1662">
                  <c:v>1.71674E-3</c:v>
                </c:pt>
                <c:pt idx="1663">
                  <c:v>4.9881200000000004E-3</c:v>
                </c:pt>
                <c:pt idx="1664">
                  <c:v>9.8684199999999993E-3</c:v>
                </c:pt>
                <c:pt idx="1665">
                  <c:v>9.1722599999999998E-3</c:v>
                </c:pt>
                <c:pt idx="1666">
                  <c:v>1.39381E-2</c:v>
                </c:pt>
                <c:pt idx="1667">
                  <c:v>6.6815099999999999E-3</c:v>
                </c:pt>
                <c:pt idx="1668">
                  <c:v>6.2098500000000003E-3</c:v>
                </c:pt>
                <c:pt idx="1669">
                  <c:v>2.05011E-3</c:v>
                </c:pt>
                <c:pt idx="1670">
                  <c:v>8.0091499999999996E-3</c:v>
                </c:pt>
                <c:pt idx="1671">
                  <c:v>2.5943400000000001E-3</c:v>
                </c:pt>
                <c:pt idx="1672">
                  <c:v>4.8780500000000001E-3</c:v>
                </c:pt>
                <c:pt idx="1673">
                  <c:v>6.7099600000000001E-3</c:v>
                </c:pt>
                <c:pt idx="1674">
                  <c:v>1.1622800000000001E-2</c:v>
                </c:pt>
                <c:pt idx="1675">
                  <c:v>1.1974800000000001E-2</c:v>
                </c:pt>
                <c:pt idx="1676">
                  <c:v>3.4562199999999999E-3</c:v>
                </c:pt>
                <c:pt idx="1677">
                  <c:v>2.02151E-2</c:v>
                </c:pt>
                <c:pt idx="1678">
                  <c:v>1.8140599999999999E-3</c:v>
                </c:pt>
                <c:pt idx="1679">
                  <c:v>4.0000000000000001E-3</c:v>
                </c:pt>
                <c:pt idx="1680">
                  <c:v>6.0465099999999997E-3</c:v>
                </c:pt>
                <c:pt idx="1681">
                  <c:v>3.9119799999999998E-3</c:v>
                </c:pt>
                <c:pt idx="1682">
                  <c:v>3.84615E-3</c:v>
                </c:pt>
                <c:pt idx="1683">
                  <c:v>4.1002299999999998E-3</c:v>
                </c:pt>
                <c:pt idx="1684">
                  <c:v>3.9351899999999999E-3</c:v>
                </c:pt>
                <c:pt idx="1685">
                  <c:v>1.10565E-2</c:v>
                </c:pt>
                <c:pt idx="1686">
                  <c:v>5.1470600000000002E-3</c:v>
                </c:pt>
                <c:pt idx="1687">
                  <c:v>4.5146700000000001E-3</c:v>
                </c:pt>
                <c:pt idx="1688">
                  <c:v>2.3310000000000002E-3</c:v>
                </c:pt>
                <c:pt idx="1689">
                  <c:v>8.2914600000000005E-3</c:v>
                </c:pt>
                <c:pt idx="1690">
                  <c:v>2.7087999999999999E-3</c:v>
                </c:pt>
                <c:pt idx="1691">
                  <c:v>3.9534899999999996E-3</c:v>
                </c:pt>
                <c:pt idx="1692">
                  <c:v>3.43348E-3</c:v>
                </c:pt>
                <c:pt idx="1693">
                  <c:v>2.4390200000000001E-3</c:v>
                </c:pt>
                <c:pt idx="1694">
                  <c:v>2.3255799999999998E-3</c:v>
                </c:pt>
                <c:pt idx="1695">
                  <c:v>7.0921999999999999E-4</c:v>
                </c:pt>
                <c:pt idx="1696">
                  <c:v>6.0747700000000002E-3</c:v>
                </c:pt>
                <c:pt idx="1697">
                  <c:v>4.5346099999999997E-3</c:v>
                </c:pt>
                <c:pt idx="1698">
                  <c:v>3.4965E-3</c:v>
                </c:pt>
                <c:pt idx="1699">
                  <c:v>6.2052499999999998E-3</c:v>
                </c:pt>
                <c:pt idx="1700">
                  <c:v>4.7961599999999998E-3</c:v>
                </c:pt>
                <c:pt idx="1701">
                  <c:v>1.2415300000000001E-2</c:v>
                </c:pt>
                <c:pt idx="1702">
                  <c:v>7.8384800000000001E-3</c:v>
                </c:pt>
                <c:pt idx="1703">
                  <c:v>1.3129099999999999E-2</c:v>
                </c:pt>
                <c:pt idx="1704">
                  <c:v>3.7470699999999999E-3</c:v>
                </c:pt>
                <c:pt idx="1705">
                  <c:v>8.2949300000000007E-3</c:v>
                </c:pt>
                <c:pt idx="1706">
                  <c:v>1.92308E-3</c:v>
                </c:pt>
                <c:pt idx="1707">
                  <c:v>4.3165499999999997E-3</c:v>
                </c:pt>
                <c:pt idx="1708">
                  <c:v>1.02138E-2</c:v>
                </c:pt>
                <c:pt idx="1709">
                  <c:v>5.5555600000000002E-3</c:v>
                </c:pt>
                <c:pt idx="1710">
                  <c:v>4.5871599999999998E-3</c:v>
                </c:pt>
                <c:pt idx="1711">
                  <c:v>6.6210000000000001E-3</c:v>
                </c:pt>
                <c:pt idx="1712">
                  <c:v>3.8265299999999999E-3</c:v>
                </c:pt>
                <c:pt idx="1713">
                  <c:v>3.8135600000000001E-3</c:v>
                </c:pt>
                <c:pt idx="1714">
                  <c:v>4.1379299999999997E-3</c:v>
                </c:pt>
                <c:pt idx="1715">
                  <c:v>4.3083899999999996E-3</c:v>
                </c:pt>
                <c:pt idx="1716">
                  <c:v>4.1564799999999997E-3</c:v>
                </c:pt>
                <c:pt idx="1717">
                  <c:v>4.7727300000000002E-3</c:v>
                </c:pt>
                <c:pt idx="1718">
                  <c:v>3.5294100000000002E-3</c:v>
                </c:pt>
                <c:pt idx="1719">
                  <c:v>4.0724000000000003E-3</c:v>
                </c:pt>
                <c:pt idx="1720">
                  <c:v>6.1176499999999997E-3</c:v>
                </c:pt>
                <c:pt idx="1721">
                  <c:v>2.46305E-3</c:v>
                </c:pt>
                <c:pt idx="1722">
                  <c:v>1.36674E-3</c:v>
                </c:pt>
                <c:pt idx="1723">
                  <c:v>3.4965E-3</c:v>
                </c:pt>
                <c:pt idx="1724">
                  <c:v>7.8571400000000003E-3</c:v>
                </c:pt>
                <c:pt idx="1725">
                  <c:v>3.5211299999999999E-3</c:v>
                </c:pt>
                <c:pt idx="1726">
                  <c:v>4.7191000000000004E-3</c:v>
                </c:pt>
                <c:pt idx="1727">
                  <c:v>5.5084699999999997E-3</c:v>
                </c:pt>
                <c:pt idx="1728">
                  <c:v>4.86726E-3</c:v>
                </c:pt>
                <c:pt idx="1729">
                  <c:v>1.00213E-2</c:v>
                </c:pt>
                <c:pt idx="1730">
                  <c:v>8.7443899999999995E-3</c:v>
                </c:pt>
                <c:pt idx="1731">
                  <c:v>5.3691299999999997E-3</c:v>
                </c:pt>
                <c:pt idx="1732">
                  <c:v>1.31068E-2</c:v>
                </c:pt>
                <c:pt idx="1733">
                  <c:v>9.1722599999999998E-3</c:v>
                </c:pt>
                <c:pt idx="1734">
                  <c:v>6.2211999999999996E-3</c:v>
                </c:pt>
                <c:pt idx="1735">
                  <c:v>5.3169699999999999E-3</c:v>
                </c:pt>
                <c:pt idx="1736">
                  <c:v>6.7915700000000002E-3</c:v>
                </c:pt>
                <c:pt idx="1737">
                  <c:v>1.4023000000000001E-2</c:v>
                </c:pt>
                <c:pt idx="1738">
                  <c:v>7.3059400000000004E-3</c:v>
                </c:pt>
                <c:pt idx="1739">
                  <c:v>1.1820300000000001E-2</c:v>
                </c:pt>
                <c:pt idx="1740">
                  <c:v>7.6749399999999999E-3</c:v>
                </c:pt>
                <c:pt idx="1741">
                  <c:v>7.8125E-3</c:v>
                </c:pt>
                <c:pt idx="1742">
                  <c:v>4.5766599999999998E-3</c:v>
                </c:pt>
                <c:pt idx="1743">
                  <c:v>7.5324700000000003E-3</c:v>
                </c:pt>
                <c:pt idx="1744">
                  <c:v>5.0108899999999996E-3</c:v>
                </c:pt>
                <c:pt idx="1745">
                  <c:v>9.8654699999999994E-3</c:v>
                </c:pt>
                <c:pt idx="1746">
                  <c:v>3.7296E-3</c:v>
                </c:pt>
                <c:pt idx="1747">
                  <c:v>5.4704599999999999E-3</c:v>
                </c:pt>
                <c:pt idx="1748">
                  <c:v>4.8936199999999996E-3</c:v>
                </c:pt>
                <c:pt idx="1749">
                  <c:v>9.09091E-4</c:v>
                </c:pt>
                <c:pt idx="1750">
                  <c:v>3.3175399999999999E-3</c:v>
                </c:pt>
                <c:pt idx="1751">
                  <c:v>5.8974400000000003E-3</c:v>
                </c:pt>
                <c:pt idx="1752">
                  <c:v>2.0044500000000001E-3</c:v>
                </c:pt>
                <c:pt idx="1753">
                  <c:v>4.0865399999999996E-3</c:v>
                </c:pt>
                <c:pt idx="1754">
                  <c:v>6.5693399999999999E-3</c:v>
                </c:pt>
                <c:pt idx="1755">
                  <c:v>9.3240100000000006E-3</c:v>
                </c:pt>
                <c:pt idx="1756">
                  <c:v>6.5610900000000003E-3</c:v>
                </c:pt>
                <c:pt idx="1757">
                  <c:v>9.9307200000000005E-3</c:v>
                </c:pt>
                <c:pt idx="1758">
                  <c:v>1.2743000000000001E-2</c:v>
                </c:pt>
                <c:pt idx="1759">
                  <c:v>3.48584E-3</c:v>
                </c:pt>
                <c:pt idx="1760">
                  <c:v>2.58216E-3</c:v>
                </c:pt>
                <c:pt idx="1761">
                  <c:v>6.4367799999999996E-3</c:v>
                </c:pt>
                <c:pt idx="1762">
                  <c:v>7.2072100000000004E-3</c:v>
                </c:pt>
                <c:pt idx="1763">
                  <c:v>6.8965500000000004E-3</c:v>
                </c:pt>
                <c:pt idx="1764">
                  <c:v>8.6956499999999999E-4</c:v>
                </c:pt>
                <c:pt idx="1765">
                  <c:v>3.82022E-3</c:v>
                </c:pt>
                <c:pt idx="1766">
                  <c:v>4.6460199999999998E-3</c:v>
                </c:pt>
                <c:pt idx="1767">
                  <c:v>7.5594E-3</c:v>
                </c:pt>
                <c:pt idx="1768">
                  <c:v>3.8548800000000002E-3</c:v>
                </c:pt>
                <c:pt idx="1769">
                  <c:v>1.4084499999999999E-3</c:v>
                </c:pt>
                <c:pt idx="1770">
                  <c:v>5.5679299999999996E-3</c:v>
                </c:pt>
                <c:pt idx="1771">
                  <c:v>8.9655199999999994E-3</c:v>
                </c:pt>
                <c:pt idx="1772">
                  <c:v>8.5253499999999992E-3</c:v>
                </c:pt>
                <c:pt idx="1773">
                  <c:v>1.2025299999999999E-2</c:v>
                </c:pt>
                <c:pt idx="1774">
                  <c:v>8.7378600000000001E-3</c:v>
                </c:pt>
                <c:pt idx="1775">
                  <c:v>6.4133000000000003E-3</c:v>
                </c:pt>
                <c:pt idx="1776">
                  <c:v>8.4967299999999992E-3</c:v>
                </c:pt>
                <c:pt idx="1777">
                  <c:v>5.9081000000000003E-3</c:v>
                </c:pt>
                <c:pt idx="1778">
                  <c:v>4.2288600000000001E-3</c:v>
                </c:pt>
                <c:pt idx="1779">
                  <c:v>1.47679E-3</c:v>
                </c:pt>
                <c:pt idx="1780">
                  <c:v>1.50538E-3</c:v>
                </c:pt>
                <c:pt idx="1781">
                  <c:v>3.2863800000000002E-3</c:v>
                </c:pt>
                <c:pt idx="1782">
                  <c:v>1.71149E-3</c:v>
                </c:pt>
                <c:pt idx="1783">
                  <c:v>4.2352900000000001E-3</c:v>
                </c:pt>
                <c:pt idx="1784">
                  <c:v>2.6698999999999998E-3</c:v>
                </c:pt>
                <c:pt idx="1785">
                  <c:v>3.7296E-3</c:v>
                </c:pt>
                <c:pt idx="1786">
                  <c:v>3.2178200000000001E-3</c:v>
                </c:pt>
                <c:pt idx="1787">
                  <c:v>1.0745599999999999E-2</c:v>
                </c:pt>
                <c:pt idx="1788">
                  <c:v>4.79452E-3</c:v>
                </c:pt>
                <c:pt idx="1789">
                  <c:v>8.94118E-3</c:v>
                </c:pt>
                <c:pt idx="1790">
                  <c:v>8.0292000000000002E-3</c:v>
                </c:pt>
                <c:pt idx="1791">
                  <c:v>2.43363E-3</c:v>
                </c:pt>
                <c:pt idx="1792">
                  <c:v>3.6231900000000001E-3</c:v>
                </c:pt>
                <c:pt idx="1793">
                  <c:v>2.25734E-3</c:v>
                </c:pt>
                <c:pt idx="1794">
                  <c:v>2.58398E-3</c:v>
                </c:pt>
                <c:pt idx="1795">
                  <c:v>6.3529399999999996E-3</c:v>
                </c:pt>
                <c:pt idx="1796">
                  <c:v>2.1834100000000002E-3</c:v>
                </c:pt>
                <c:pt idx="1797">
                  <c:v>5.2391800000000004E-3</c:v>
                </c:pt>
                <c:pt idx="1798">
                  <c:v>4.5454500000000004E-3</c:v>
                </c:pt>
                <c:pt idx="1799">
                  <c:v>6.3725500000000003E-3</c:v>
                </c:pt>
                <c:pt idx="1800">
                  <c:v>6.8493199999999999E-3</c:v>
                </c:pt>
                <c:pt idx="1801">
                  <c:v>5.2995400000000002E-3</c:v>
                </c:pt>
                <c:pt idx="1802">
                  <c:v>1.0158E-2</c:v>
                </c:pt>
                <c:pt idx="1803">
                  <c:v>8.9588399999999992E-3</c:v>
                </c:pt>
                <c:pt idx="1804">
                  <c:v>6.3654999999999996E-3</c:v>
                </c:pt>
                <c:pt idx="1805">
                  <c:v>7.6744200000000004E-3</c:v>
                </c:pt>
                <c:pt idx="1806">
                  <c:v>8.3333299999999999E-3</c:v>
                </c:pt>
                <c:pt idx="1807">
                  <c:v>6.1810199999999997E-3</c:v>
                </c:pt>
                <c:pt idx="1808">
                  <c:v>4.4150099999999996E-3</c:v>
                </c:pt>
                <c:pt idx="1809">
                  <c:v>8.94118E-3</c:v>
                </c:pt>
                <c:pt idx="1810">
                  <c:v>6.1224499999999998E-3</c:v>
                </c:pt>
                <c:pt idx="1811">
                  <c:v>6.2500000000000003E-3</c:v>
                </c:pt>
                <c:pt idx="1812">
                  <c:v>3.1746000000000001E-3</c:v>
                </c:pt>
                <c:pt idx="1813">
                  <c:v>2.31481E-3</c:v>
                </c:pt>
                <c:pt idx="1814">
                  <c:v>1.52838E-3</c:v>
                </c:pt>
                <c:pt idx="1815">
                  <c:v>3.0837E-3</c:v>
                </c:pt>
                <c:pt idx="1816">
                  <c:v>2.5700900000000001E-3</c:v>
                </c:pt>
                <c:pt idx="1817">
                  <c:v>5.2380999999999999E-3</c:v>
                </c:pt>
                <c:pt idx="1818">
                  <c:v>7.0776299999999997E-3</c:v>
                </c:pt>
                <c:pt idx="1819">
                  <c:v>8.0786E-3</c:v>
                </c:pt>
                <c:pt idx="1820">
                  <c:v>5.8441600000000002E-3</c:v>
                </c:pt>
                <c:pt idx="1821">
                  <c:v>1.0964900000000001E-3</c:v>
                </c:pt>
                <c:pt idx="1822">
                  <c:v>6.9124399999999997E-3</c:v>
                </c:pt>
                <c:pt idx="1823">
                  <c:v>5.0691199999999999E-3</c:v>
                </c:pt>
                <c:pt idx="1824">
                  <c:v>1.9354800000000001E-3</c:v>
                </c:pt>
                <c:pt idx="1825">
                  <c:v>1.4925400000000001E-3</c:v>
                </c:pt>
                <c:pt idx="1826">
                  <c:v>3.9534899999999996E-3</c:v>
                </c:pt>
                <c:pt idx="1827">
                  <c:v>2.1897800000000001E-3</c:v>
                </c:pt>
                <c:pt idx="1828">
                  <c:v>4.8837200000000002E-3</c:v>
                </c:pt>
                <c:pt idx="1829">
                  <c:v>6.9977399999999997E-3</c:v>
                </c:pt>
                <c:pt idx="1830">
                  <c:v>5.5172399999999996E-3</c:v>
                </c:pt>
                <c:pt idx="1831">
                  <c:v>6.1965800000000001E-3</c:v>
                </c:pt>
                <c:pt idx="1832">
                  <c:v>3.5398199999999999E-3</c:v>
                </c:pt>
                <c:pt idx="1833">
                  <c:v>3.4632E-3</c:v>
                </c:pt>
                <c:pt idx="1834">
                  <c:v>3.1818200000000001E-3</c:v>
                </c:pt>
                <c:pt idx="1835">
                  <c:v>8.4598699999999995E-3</c:v>
                </c:pt>
                <c:pt idx="1836">
                  <c:v>5.1172700000000002E-3</c:v>
                </c:pt>
                <c:pt idx="1837">
                  <c:v>5.02513E-3</c:v>
                </c:pt>
                <c:pt idx="1838">
                  <c:v>4.2056100000000003E-3</c:v>
                </c:pt>
                <c:pt idx="1839">
                  <c:v>4.5346099999999997E-3</c:v>
                </c:pt>
                <c:pt idx="1840">
                  <c:v>3.20513E-3</c:v>
                </c:pt>
                <c:pt idx="1841">
                  <c:v>4.9295800000000002E-3</c:v>
                </c:pt>
                <c:pt idx="1842">
                  <c:v>6.6508299999999999E-3</c:v>
                </c:pt>
                <c:pt idx="1843">
                  <c:v>5.7199199999999999E-3</c:v>
                </c:pt>
                <c:pt idx="1844">
                  <c:v>2.2883299999999999E-3</c:v>
                </c:pt>
                <c:pt idx="1845">
                  <c:v>5.7649700000000003E-3</c:v>
                </c:pt>
                <c:pt idx="1846">
                  <c:v>5.8962299999999997E-3</c:v>
                </c:pt>
                <c:pt idx="1847">
                  <c:v>6.17849E-3</c:v>
                </c:pt>
                <c:pt idx="1848">
                  <c:v>5.0885000000000001E-3</c:v>
                </c:pt>
                <c:pt idx="1849">
                  <c:v>5.3215099999999998E-3</c:v>
                </c:pt>
                <c:pt idx="1850">
                  <c:v>1.02725E-2</c:v>
                </c:pt>
                <c:pt idx="1851">
                  <c:v>9.2077099999999992E-3</c:v>
                </c:pt>
                <c:pt idx="1852">
                  <c:v>8.1395300000000007E-3</c:v>
                </c:pt>
                <c:pt idx="1853">
                  <c:v>8.0091499999999996E-3</c:v>
                </c:pt>
                <c:pt idx="1854">
                  <c:v>7.4235799999999999E-3</c:v>
                </c:pt>
                <c:pt idx="1855">
                  <c:v>1.21339E-2</c:v>
                </c:pt>
                <c:pt idx="1856">
                  <c:v>1.3513499999999999E-2</c:v>
                </c:pt>
                <c:pt idx="1857">
                  <c:v>1.47992E-2</c:v>
                </c:pt>
                <c:pt idx="1858">
                  <c:v>6.7415699999999997E-3</c:v>
                </c:pt>
                <c:pt idx="1859">
                  <c:v>5.9225500000000004E-3</c:v>
                </c:pt>
                <c:pt idx="1860">
                  <c:v>2.8824800000000002E-3</c:v>
                </c:pt>
                <c:pt idx="1861">
                  <c:v>8.5011199999999992E-3</c:v>
                </c:pt>
                <c:pt idx="1862">
                  <c:v>5.0343200000000001E-3</c:v>
                </c:pt>
                <c:pt idx="1863">
                  <c:v>7.9903100000000005E-3</c:v>
                </c:pt>
                <c:pt idx="1864">
                  <c:v>1.2297000000000001E-2</c:v>
                </c:pt>
                <c:pt idx="1865">
                  <c:v>6.2211999999999996E-3</c:v>
                </c:pt>
                <c:pt idx="1866">
                  <c:v>4.6666700000000004E-3</c:v>
                </c:pt>
                <c:pt idx="1867">
                  <c:v>6.5217399999999998E-3</c:v>
                </c:pt>
                <c:pt idx="1868">
                  <c:v>6.5909100000000002E-3</c:v>
                </c:pt>
                <c:pt idx="1869">
                  <c:v>1.04072E-2</c:v>
                </c:pt>
                <c:pt idx="1870">
                  <c:v>9.2550800000000006E-3</c:v>
                </c:pt>
                <c:pt idx="1871">
                  <c:v>5.3452100000000004E-3</c:v>
                </c:pt>
                <c:pt idx="1872">
                  <c:v>2.2541000000000002E-3</c:v>
                </c:pt>
                <c:pt idx="1873">
                  <c:v>2.1377700000000002E-3</c:v>
                </c:pt>
                <c:pt idx="1874">
                  <c:v>4.8096199999999997E-3</c:v>
                </c:pt>
                <c:pt idx="1875">
                  <c:v>3.4403699999999999E-3</c:v>
                </c:pt>
                <c:pt idx="1876">
                  <c:v>4.3280200000000001E-3</c:v>
                </c:pt>
                <c:pt idx="1877">
                  <c:v>4.5044999999999998E-3</c:v>
                </c:pt>
                <c:pt idx="1878">
                  <c:v>3.2178200000000001E-3</c:v>
                </c:pt>
                <c:pt idx="1879">
                  <c:v>1.0513399999999999E-2</c:v>
                </c:pt>
                <c:pt idx="1880">
                  <c:v>8.9834500000000005E-3</c:v>
                </c:pt>
                <c:pt idx="1881">
                  <c:v>1.01149E-2</c:v>
                </c:pt>
                <c:pt idx="1882">
                  <c:v>4.5662100000000002E-3</c:v>
                </c:pt>
                <c:pt idx="1883">
                  <c:v>2.9473699999999999E-3</c:v>
                </c:pt>
                <c:pt idx="1884">
                  <c:v>5.8823499999999997E-3</c:v>
                </c:pt>
                <c:pt idx="1885">
                  <c:v>7.6744200000000004E-3</c:v>
                </c:pt>
                <c:pt idx="1886">
                  <c:v>6.7469899999999996E-3</c:v>
                </c:pt>
                <c:pt idx="1887">
                  <c:v>5.8455099999999999E-3</c:v>
                </c:pt>
                <c:pt idx="1888">
                  <c:v>2.3965100000000001E-3</c:v>
                </c:pt>
                <c:pt idx="1889">
                  <c:v>2.5917900000000001E-3</c:v>
                </c:pt>
                <c:pt idx="1890">
                  <c:v>3.3707899999999998E-3</c:v>
                </c:pt>
                <c:pt idx="1891">
                  <c:v>2.22222E-3</c:v>
                </c:pt>
                <c:pt idx="1892">
                  <c:v>2.2624400000000001E-3</c:v>
                </c:pt>
                <c:pt idx="1893">
                  <c:v>7.0663799999999997E-3</c:v>
                </c:pt>
                <c:pt idx="1894">
                  <c:v>8.0645200000000004E-3</c:v>
                </c:pt>
                <c:pt idx="1895">
                  <c:v>1.3002400000000001E-2</c:v>
                </c:pt>
                <c:pt idx="1896">
                  <c:v>3.4557199999999998E-3</c:v>
                </c:pt>
                <c:pt idx="1897">
                  <c:v>2.0737300000000002E-3</c:v>
                </c:pt>
                <c:pt idx="1898">
                  <c:v>1.83486E-3</c:v>
                </c:pt>
                <c:pt idx="1899">
                  <c:v>3.4707200000000001E-3</c:v>
                </c:pt>
                <c:pt idx="1900">
                  <c:v>2.7087999999999999E-3</c:v>
                </c:pt>
                <c:pt idx="1901">
                  <c:v>5.1886800000000002E-3</c:v>
                </c:pt>
                <c:pt idx="1902">
                  <c:v>9.1703099999999992E-3</c:v>
                </c:pt>
                <c:pt idx="1903">
                  <c:v>4.3583500000000004E-3</c:v>
                </c:pt>
                <c:pt idx="1904">
                  <c:v>3.1250000000000002E-3</c:v>
                </c:pt>
                <c:pt idx="1905">
                  <c:v>3.3096900000000001E-3</c:v>
                </c:pt>
                <c:pt idx="1906">
                  <c:v>3.8990800000000001E-3</c:v>
                </c:pt>
                <c:pt idx="1907">
                  <c:v>7.6566100000000003E-3</c:v>
                </c:pt>
                <c:pt idx="1908">
                  <c:v>9.3617000000000006E-3</c:v>
                </c:pt>
                <c:pt idx="1909">
                  <c:v>3.4642000000000002E-3</c:v>
                </c:pt>
                <c:pt idx="1910">
                  <c:v>2.4719099999999999E-3</c:v>
                </c:pt>
                <c:pt idx="1911">
                  <c:v>6.99301E-3</c:v>
                </c:pt>
                <c:pt idx="1912">
                  <c:v>6.5268100000000001E-3</c:v>
                </c:pt>
                <c:pt idx="1913">
                  <c:v>1.0135099999999999E-2</c:v>
                </c:pt>
                <c:pt idx="1914">
                  <c:v>6.1643799999999997E-3</c:v>
                </c:pt>
                <c:pt idx="1915">
                  <c:v>8.7167100000000008E-3</c:v>
                </c:pt>
                <c:pt idx="1916">
                  <c:v>6.6838000000000002E-3</c:v>
                </c:pt>
                <c:pt idx="1917">
                  <c:v>8.6247100000000007E-3</c:v>
                </c:pt>
                <c:pt idx="1918">
                  <c:v>5.6722700000000001E-3</c:v>
                </c:pt>
                <c:pt idx="1919">
                  <c:v>6.99301E-3</c:v>
                </c:pt>
                <c:pt idx="1920">
                  <c:v>6.6115699999999998E-3</c:v>
                </c:pt>
                <c:pt idx="1921">
                  <c:v>6.2500000000000003E-3</c:v>
                </c:pt>
                <c:pt idx="1922">
                  <c:v>8.5714299999999997E-3</c:v>
                </c:pt>
                <c:pt idx="1923">
                  <c:v>4.4117599999999998E-3</c:v>
                </c:pt>
                <c:pt idx="1924">
                  <c:v>6.7099600000000001E-3</c:v>
                </c:pt>
                <c:pt idx="1925">
                  <c:v>5.1835900000000001E-3</c:v>
                </c:pt>
                <c:pt idx="1926">
                  <c:v>5.8558600000000001E-3</c:v>
                </c:pt>
                <c:pt idx="1927">
                  <c:v>6.0301499999999997E-3</c:v>
                </c:pt>
                <c:pt idx="1928">
                  <c:v>9.0702899999999999E-3</c:v>
                </c:pt>
                <c:pt idx="1929">
                  <c:v>8.0000000000000002E-3</c:v>
                </c:pt>
                <c:pt idx="1930">
                  <c:v>6.6666700000000004E-3</c:v>
                </c:pt>
                <c:pt idx="1931">
                  <c:v>6.0386499999999996E-3</c:v>
                </c:pt>
                <c:pt idx="1932">
                  <c:v>3.3096900000000001E-3</c:v>
                </c:pt>
                <c:pt idx="1933">
                  <c:v>3.4246599999999999E-3</c:v>
                </c:pt>
                <c:pt idx="1934">
                  <c:v>5.9225500000000004E-3</c:v>
                </c:pt>
                <c:pt idx="1935">
                  <c:v>1.5659999999999999E-3</c:v>
                </c:pt>
                <c:pt idx="1936">
                  <c:v>3.1390099999999998E-3</c:v>
                </c:pt>
                <c:pt idx="1937">
                  <c:v>7.2210099999999999E-3</c:v>
                </c:pt>
                <c:pt idx="1938">
                  <c:v>3.8543900000000001E-3</c:v>
                </c:pt>
                <c:pt idx="1939">
                  <c:v>3.7444900000000001E-3</c:v>
                </c:pt>
                <c:pt idx="1940">
                  <c:v>3.4324899999999998E-3</c:v>
                </c:pt>
                <c:pt idx="1941">
                  <c:v>4.8139999999999997E-3</c:v>
                </c:pt>
                <c:pt idx="1942">
                  <c:v>2.8634400000000001E-3</c:v>
                </c:pt>
                <c:pt idx="1943">
                  <c:v>8.5836899999999997E-3</c:v>
                </c:pt>
                <c:pt idx="1944">
                  <c:v>4.2653999999999999E-3</c:v>
                </c:pt>
                <c:pt idx="1945">
                  <c:v>5.3240700000000002E-3</c:v>
                </c:pt>
                <c:pt idx="1946">
                  <c:v>7.0175400000000001E-3</c:v>
                </c:pt>
                <c:pt idx="1947">
                  <c:v>8.6167799999999992E-3</c:v>
                </c:pt>
                <c:pt idx="1948">
                  <c:v>9.5890400000000001E-3</c:v>
                </c:pt>
                <c:pt idx="1949">
                  <c:v>1.11111E-2</c:v>
                </c:pt>
                <c:pt idx="1950">
                  <c:v>1.16883E-2</c:v>
                </c:pt>
                <c:pt idx="1951">
                  <c:v>4.9462400000000002E-3</c:v>
                </c:pt>
                <c:pt idx="1952">
                  <c:v>8.5972900000000005E-3</c:v>
                </c:pt>
                <c:pt idx="1953">
                  <c:v>3.7894700000000001E-3</c:v>
                </c:pt>
                <c:pt idx="1954">
                  <c:v>2.1428599999999999E-3</c:v>
                </c:pt>
                <c:pt idx="1955">
                  <c:v>5.5690100000000001E-3</c:v>
                </c:pt>
                <c:pt idx="1956">
                  <c:v>6.4587999999999998E-3</c:v>
                </c:pt>
                <c:pt idx="1957">
                  <c:v>1.2048199999999999E-3</c:v>
                </c:pt>
                <c:pt idx="1958">
                  <c:v>3.85542E-3</c:v>
                </c:pt>
                <c:pt idx="1959">
                  <c:v>1.85615E-3</c:v>
                </c:pt>
                <c:pt idx="1960">
                  <c:v>5.2009500000000002E-3</c:v>
                </c:pt>
                <c:pt idx="1961">
                  <c:v>5.9907800000000002E-3</c:v>
                </c:pt>
                <c:pt idx="1962">
                  <c:v>1.7897099999999999E-3</c:v>
                </c:pt>
                <c:pt idx="1963">
                  <c:v>3.9915999999999997E-3</c:v>
                </c:pt>
                <c:pt idx="1964">
                  <c:v>2.05011E-3</c:v>
                </c:pt>
                <c:pt idx="1965">
                  <c:v>2.02703E-3</c:v>
                </c:pt>
                <c:pt idx="1966">
                  <c:v>3.9911299999999999E-3</c:v>
                </c:pt>
                <c:pt idx="1967">
                  <c:v>5.7906499999999996E-3</c:v>
                </c:pt>
                <c:pt idx="1968">
                  <c:v>4.8565099999999996E-3</c:v>
                </c:pt>
                <c:pt idx="1969">
                  <c:v>5.56845E-3</c:v>
                </c:pt>
                <c:pt idx="1970">
                  <c:v>4.9676E-3</c:v>
                </c:pt>
                <c:pt idx="1971">
                  <c:v>6.0324799999999998E-3</c:v>
                </c:pt>
                <c:pt idx="1972">
                  <c:v>6.5853700000000001E-3</c:v>
                </c:pt>
                <c:pt idx="1973">
                  <c:v>5.7569300000000004E-3</c:v>
                </c:pt>
                <c:pt idx="1974">
                  <c:v>5.1886800000000002E-3</c:v>
                </c:pt>
                <c:pt idx="1975">
                  <c:v>2.8503600000000001E-3</c:v>
                </c:pt>
                <c:pt idx="1976">
                  <c:v>5.2506000000000002E-3</c:v>
                </c:pt>
                <c:pt idx="1977">
                  <c:v>7.9069799999999992E-3</c:v>
                </c:pt>
                <c:pt idx="1978">
                  <c:v>9.0497699999999995E-4</c:v>
                </c:pt>
                <c:pt idx="1979">
                  <c:v>1.7977500000000001E-3</c:v>
                </c:pt>
                <c:pt idx="1980">
                  <c:v>2.66344E-3</c:v>
                </c:pt>
                <c:pt idx="1981">
                  <c:v>3.2822799999999998E-3</c:v>
                </c:pt>
                <c:pt idx="1982">
                  <c:v>5.4298599999999999E-3</c:v>
                </c:pt>
                <c:pt idx="1983">
                  <c:v>4.2154599999999999E-3</c:v>
                </c:pt>
                <c:pt idx="1984">
                  <c:v>6.20843E-3</c:v>
                </c:pt>
                <c:pt idx="1985">
                  <c:v>6.1810199999999997E-3</c:v>
                </c:pt>
                <c:pt idx="1986">
                  <c:v>6.2645000000000001E-3</c:v>
                </c:pt>
                <c:pt idx="1987">
                  <c:v>6.3981000000000003E-3</c:v>
                </c:pt>
                <c:pt idx="1988">
                  <c:v>5.3097300000000004E-3</c:v>
                </c:pt>
                <c:pt idx="1989">
                  <c:v>6.3596499999999997E-3</c:v>
                </c:pt>
                <c:pt idx="1990">
                  <c:v>1.01099E-2</c:v>
                </c:pt>
                <c:pt idx="1991">
                  <c:v>6.2780300000000004E-3</c:v>
                </c:pt>
                <c:pt idx="1992">
                  <c:v>7.35931E-3</c:v>
                </c:pt>
                <c:pt idx="1993">
                  <c:v>5.21092E-3</c:v>
                </c:pt>
                <c:pt idx="1994">
                  <c:v>4.4843000000000001E-3</c:v>
                </c:pt>
                <c:pt idx="1995">
                  <c:v>2.7149299999999999E-3</c:v>
                </c:pt>
                <c:pt idx="1996">
                  <c:v>4.1958000000000004E-3</c:v>
                </c:pt>
                <c:pt idx="1997">
                  <c:v>1.91388E-3</c:v>
                </c:pt>
                <c:pt idx="1998">
                  <c:v>9.0322600000000003E-3</c:v>
                </c:pt>
                <c:pt idx="1999">
                  <c:v>4.9250500000000003E-3</c:v>
                </c:pt>
                <c:pt idx="2000">
                  <c:v>3.5128799999999999E-3</c:v>
                </c:pt>
              </c:numCache>
            </c:numRef>
          </c:yVal>
          <c:smooth val="0"/>
          <c:extLst>
            <c:ext xmlns:c16="http://schemas.microsoft.com/office/drawing/2014/chart" uri="{C3380CC4-5D6E-409C-BE32-E72D297353CC}">
              <c16:uniqueId val="{00000002-2857-407E-A985-750C5F2C61A3}"/>
            </c:ext>
          </c:extLst>
        </c:ser>
        <c:dLbls>
          <c:showLegendKey val="0"/>
          <c:showVal val="0"/>
          <c:showCatName val="0"/>
          <c:showSerName val="0"/>
          <c:showPercent val="0"/>
          <c:showBubbleSize val="0"/>
        </c:dLbls>
        <c:axId val="61730511"/>
        <c:axId val="61736335"/>
      </c:scatterChart>
      <c:valAx>
        <c:axId val="61730511"/>
        <c:scaling>
          <c:orientation val="minMax"/>
          <c:max val="20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NL" sz="1400"/>
                  <a:t>Generation</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nl-NL"/>
          </a:p>
        </c:txPr>
        <c:crossAx val="61736335"/>
        <c:crosses val="autoZero"/>
        <c:crossBetween val="midCat"/>
      </c:valAx>
      <c:valAx>
        <c:axId val="61736335"/>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NL" sz="1400"/>
                  <a:t>Mean cooperativeness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61730511"/>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legend>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nl-NL" sz="2000"/>
              <a:t>Low initial cooperativeness</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scatterChart>
        <c:scatterStyle val="lineMarker"/>
        <c:varyColors val="0"/>
        <c:ser>
          <c:idx val="0"/>
          <c:order val="0"/>
          <c:tx>
            <c:strRef>
              <c:f>Model_1.1_zc!$M$1</c:f>
              <c:strCache>
                <c:ptCount val="1"/>
                <c:pt idx="0">
                  <c:v>MeanInfo</c:v>
                </c:pt>
              </c:strCache>
            </c:strRef>
          </c:tx>
          <c:spPr>
            <a:ln w="19050" cap="rnd">
              <a:noFill/>
              <a:round/>
            </a:ln>
            <a:effectLst/>
          </c:spPr>
          <c:marker>
            <c:symbol val="circle"/>
            <c:size val="5"/>
            <c:spPr>
              <a:solidFill>
                <a:schemeClr val="accent1"/>
              </a:solidFill>
              <a:ln w="9525">
                <a:solidFill>
                  <a:schemeClr val="accent1"/>
                </a:solidFill>
              </a:ln>
              <a:effectLst/>
            </c:spPr>
          </c:marker>
          <c:xVal>
            <c:numRef>
              <c:f>Model_1.1_zc!$A$2:$A$2002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Model_1.1_zc!$M$2:$M$2002</c:f>
              <c:numCache>
                <c:formatCode>General</c:formatCode>
                <c:ptCount val="2001"/>
                <c:pt idx="0">
                  <c:v>0</c:v>
                </c:pt>
                <c:pt idx="1">
                  <c:v>0.56599999999999995</c:v>
                </c:pt>
                <c:pt idx="2">
                  <c:v>0.57499999999999996</c:v>
                </c:pt>
                <c:pt idx="3">
                  <c:v>0.52700000000000002</c:v>
                </c:pt>
                <c:pt idx="4">
                  <c:v>0.58599999999999997</c:v>
                </c:pt>
                <c:pt idx="5">
                  <c:v>0.57799999999999996</c:v>
                </c:pt>
                <c:pt idx="6">
                  <c:v>0.56499999999999995</c:v>
                </c:pt>
                <c:pt idx="7">
                  <c:v>0.54300000000000004</c:v>
                </c:pt>
                <c:pt idx="8">
                  <c:v>0.55000000000000004</c:v>
                </c:pt>
                <c:pt idx="9">
                  <c:v>0.58599999999999997</c:v>
                </c:pt>
                <c:pt idx="10">
                  <c:v>0.51900000000000002</c:v>
                </c:pt>
                <c:pt idx="11">
                  <c:v>0.53900000000000003</c:v>
                </c:pt>
                <c:pt idx="12">
                  <c:v>0.57799999999999996</c:v>
                </c:pt>
                <c:pt idx="13">
                  <c:v>0.57499999999999996</c:v>
                </c:pt>
                <c:pt idx="14">
                  <c:v>0.55000000000000004</c:v>
                </c:pt>
                <c:pt idx="15">
                  <c:v>0.56699999999999995</c:v>
                </c:pt>
                <c:pt idx="16">
                  <c:v>0.56499999999999995</c:v>
                </c:pt>
                <c:pt idx="17">
                  <c:v>0.54700000000000004</c:v>
                </c:pt>
                <c:pt idx="18">
                  <c:v>0.56200000000000006</c:v>
                </c:pt>
                <c:pt idx="19">
                  <c:v>0.55900000000000005</c:v>
                </c:pt>
                <c:pt idx="20">
                  <c:v>0.52600000000000002</c:v>
                </c:pt>
                <c:pt idx="21">
                  <c:v>0.53800000000000003</c:v>
                </c:pt>
                <c:pt idx="22">
                  <c:v>0.57399999999999995</c:v>
                </c:pt>
                <c:pt idx="23">
                  <c:v>0.53400000000000003</c:v>
                </c:pt>
                <c:pt idx="24">
                  <c:v>0.55400000000000005</c:v>
                </c:pt>
                <c:pt idx="25">
                  <c:v>0.56799999999999995</c:v>
                </c:pt>
                <c:pt idx="26">
                  <c:v>0.57599999999999996</c:v>
                </c:pt>
                <c:pt idx="27">
                  <c:v>0.54900000000000004</c:v>
                </c:pt>
                <c:pt idx="28">
                  <c:v>0.55400000000000005</c:v>
                </c:pt>
                <c:pt idx="29">
                  <c:v>0.61699999999999999</c:v>
                </c:pt>
                <c:pt idx="30">
                  <c:v>0.54700000000000004</c:v>
                </c:pt>
                <c:pt idx="31">
                  <c:v>0.57099999999999995</c:v>
                </c:pt>
                <c:pt idx="32">
                  <c:v>0.53600000000000003</c:v>
                </c:pt>
                <c:pt idx="33">
                  <c:v>0.501</c:v>
                </c:pt>
                <c:pt idx="34">
                  <c:v>0.53500000000000003</c:v>
                </c:pt>
                <c:pt idx="35">
                  <c:v>0.53900000000000003</c:v>
                </c:pt>
                <c:pt idx="36">
                  <c:v>0.57799999999999996</c:v>
                </c:pt>
                <c:pt idx="37">
                  <c:v>0.56200000000000006</c:v>
                </c:pt>
                <c:pt idx="38">
                  <c:v>0.56999999999999995</c:v>
                </c:pt>
                <c:pt idx="39">
                  <c:v>0.53600000000000003</c:v>
                </c:pt>
                <c:pt idx="40">
                  <c:v>0.57999999999999996</c:v>
                </c:pt>
                <c:pt idx="41">
                  <c:v>0.52700000000000002</c:v>
                </c:pt>
                <c:pt idx="42">
                  <c:v>0.54300000000000004</c:v>
                </c:pt>
                <c:pt idx="43">
                  <c:v>0.55000000000000004</c:v>
                </c:pt>
                <c:pt idx="44">
                  <c:v>0.56499999999999995</c:v>
                </c:pt>
                <c:pt idx="45">
                  <c:v>0.61499999999999999</c:v>
                </c:pt>
                <c:pt idx="46">
                  <c:v>0.54100000000000004</c:v>
                </c:pt>
                <c:pt idx="47">
                  <c:v>0.53300000000000003</c:v>
                </c:pt>
                <c:pt idx="48">
                  <c:v>0.57799999999999996</c:v>
                </c:pt>
                <c:pt idx="49">
                  <c:v>0.57899999999999996</c:v>
                </c:pt>
                <c:pt idx="50">
                  <c:v>0.55700000000000005</c:v>
                </c:pt>
                <c:pt idx="51">
                  <c:v>0.53500000000000003</c:v>
                </c:pt>
                <c:pt idx="52">
                  <c:v>0.54200000000000004</c:v>
                </c:pt>
                <c:pt idx="53">
                  <c:v>0.55700000000000005</c:v>
                </c:pt>
                <c:pt idx="54">
                  <c:v>0.56999999999999995</c:v>
                </c:pt>
                <c:pt idx="55">
                  <c:v>0.54800000000000004</c:v>
                </c:pt>
                <c:pt idx="56">
                  <c:v>0.59</c:v>
                </c:pt>
                <c:pt idx="57">
                  <c:v>0.53800000000000003</c:v>
                </c:pt>
                <c:pt idx="58">
                  <c:v>0.57299999999999995</c:v>
                </c:pt>
                <c:pt idx="59">
                  <c:v>0.58699999999999997</c:v>
                </c:pt>
                <c:pt idx="60">
                  <c:v>0.55800000000000005</c:v>
                </c:pt>
                <c:pt idx="61">
                  <c:v>0.51800000000000002</c:v>
                </c:pt>
                <c:pt idx="62">
                  <c:v>0.58499999999999996</c:v>
                </c:pt>
                <c:pt idx="63">
                  <c:v>0.55400000000000005</c:v>
                </c:pt>
                <c:pt idx="64">
                  <c:v>0.55000000000000004</c:v>
                </c:pt>
                <c:pt idx="65">
                  <c:v>0.57299999999999995</c:v>
                </c:pt>
                <c:pt idx="66">
                  <c:v>0.55800000000000005</c:v>
                </c:pt>
                <c:pt idx="67">
                  <c:v>0.52900000000000003</c:v>
                </c:pt>
                <c:pt idx="68">
                  <c:v>0.52500000000000002</c:v>
                </c:pt>
                <c:pt idx="69">
                  <c:v>0.56799999999999995</c:v>
                </c:pt>
                <c:pt idx="70">
                  <c:v>0.51100000000000001</c:v>
                </c:pt>
                <c:pt idx="71">
                  <c:v>0.55900000000000005</c:v>
                </c:pt>
                <c:pt idx="72">
                  <c:v>0.54500000000000004</c:v>
                </c:pt>
                <c:pt idx="73">
                  <c:v>0.56100000000000005</c:v>
                </c:pt>
                <c:pt idx="74">
                  <c:v>0.56399999999999995</c:v>
                </c:pt>
                <c:pt idx="75">
                  <c:v>0.59</c:v>
                </c:pt>
                <c:pt idx="76">
                  <c:v>0.56100000000000005</c:v>
                </c:pt>
                <c:pt idx="77">
                  <c:v>0.54900000000000004</c:v>
                </c:pt>
                <c:pt idx="78">
                  <c:v>0.53400000000000003</c:v>
                </c:pt>
                <c:pt idx="79">
                  <c:v>0.53300000000000003</c:v>
                </c:pt>
                <c:pt idx="80">
                  <c:v>0.57899999999999996</c:v>
                </c:pt>
                <c:pt idx="81">
                  <c:v>0.55300000000000005</c:v>
                </c:pt>
                <c:pt idx="82">
                  <c:v>0.57199999999999995</c:v>
                </c:pt>
                <c:pt idx="83">
                  <c:v>0.58199999999999996</c:v>
                </c:pt>
                <c:pt idx="84">
                  <c:v>0.54800000000000004</c:v>
                </c:pt>
                <c:pt idx="85">
                  <c:v>0.56699999999999995</c:v>
                </c:pt>
                <c:pt idx="86">
                  <c:v>0.57499999999999996</c:v>
                </c:pt>
                <c:pt idx="87">
                  <c:v>0.52600000000000002</c:v>
                </c:pt>
                <c:pt idx="88">
                  <c:v>0.54400000000000004</c:v>
                </c:pt>
                <c:pt idx="89">
                  <c:v>0.54400000000000004</c:v>
                </c:pt>
                <c:pt idx="90">
                  <c:v>0.55900000000000005</c:v>
                </c:pt>
                <c:pt idx="91">
                  <c:v>0.55900000000000005</c:v>
                </c:pt>
                <c:pt idx="92">
                  <c:v>0.53500000000000003</c:v>
                </c:pt>
                <c:pt idx="93">
                  <c:v>0.54800000000000004</c:v>
                </c:pt>
                <c:pt idx="94">
                  <c:v>0.56799999999999995</c:v>
                </c:pt>
                <c:pt idx="95">
                  <c:v>0.56599999999999995</c:v>
                </c:pt>
                <c:pt idx="96">
                  <c:v>0.56899999999999995</c:v>
                </c:pt>
                <c:pt idx="97">
                  <c:v>0.55200000000000005</c:v>
                </c:pt>
                <c:pt idx="98">
                  <c:v>0.53900000000000003</c:v>
                </c:pt>
                <c:pt idx="99">
                  <c:v>0.58299999999999996</c:v>
                </c:pt>
                <c:pt idx="100">
                  <c:v>0.57599999999999996</c:v>
                </c:pt>
                <c:pt idx="101">
                  <c:v>0.54500000000000004</c:v>
                </c:pt>
                <c:pt idx="102">
                  <c:v>0.53400000000000003</c:v>
                </c:pt>
                <c:pt idx="103">
                  <c:v>0.6</c:v>
                </c:pt>
                <c:pt idx="104">
                  <c:v>0.61399999999999999</c:v>
                </c:pt>
                <c:pt idx="105">
                  <c:v>0.55600000000000005</c:v>
                </c:pt>
                <c:pt idx="106">
                  <c:v>0.54700000000000004</c:v>
                </c:pt>
                <c:pt idx="107">
                  <c:v>0.55900000000000005</c:v>
                </c:pt>
                <c:pt idx="108">
                  <c:v>0.54900000000000004</c:v>
                </c:pt>
                <c:pt idx="109">
                  <c:v>0.60099999999999998</c:v>
                </c:pt>
                <c:pt idx="110">
                  <c:v>0.53600000000000003</c:v>
                </c:pt>
                <c:pt idx="111">
                  <c:v>0.60699999999999998</c:v>
                </c:pt>
                <c:pt idx="112">
                  <c:v>0.56399999999999995</c:v>
                </c:pt>
                <c:pt idx="113">
                  <c:v>0.57399999999999995</c:v>
                </c:pt>
                <c:pt idx="114">
                  <c:v>0.57799999999999996</c:v>
                </c:pt>
                <c:pt idx="115">
                  <c:v>0.55400000000000005</c:v>
                </c:pt>
                <c:pt idx="116">
                  <c:v>0.57699999999999996</c:v>
                </c:pt>
                <c:pt idx="117">
                  <c:v>0.54500000000000004</c:v>
                </c:pt>
                <c:pt idx="118">
                  <c:v>0.55600000000000005</c:v>
                </c:pt>
                <c:pt idx="119">
                  <c:v>0.54</c:v>
                </c:pt>
                <c:pt idx="120">
                  <c:v>0.625</c:v>
                </c:pt>
                <c:pt idx="121">
                  <c:v>0.52900000000000003</c:v>
                </c:pt>
                <c:pt idx="122">
                  <c:v>0.58099999999999996</c:v>
                </c:pt>
                <c:pt idx="123">
                  <c:v>0.56200000000000006</c:v>
                </c:pt>
                <c:pt idx="124">
                  <c:v>0.53200000000000003</c:v>
                </c:pt>
                <c:pt idx="125">
                  <c:v>0.55900000000000005</c:v>
                </c:pt>
                <c:pt idx="126">
                  <c:v>0.52400000000000002</c:v>
                </c:pt>
                <c:pt idx="127">
                  <c:v>0.58799999999999997</c:v>
                </c:pt>
                <c:pt idx="128">
                  <c:v>0.58399999999999996</c:v>
                </c:pt>
                <c:pt idx="129">
                  <c:v>0.57799999999999996</c:v>
                </c:pt>
                <c:pt idx="130">
                  <c:v>0.56899999999999995</c:v>
                </c:pt>
                <c:pt idx="131">
                  <c:v>0.54800000000000004</c:v>
                </c:pt>
                <c:pt idx="132">
                  <c:v>0.56999999999999995</c:v>
                </c:pt>
                <c:pt idx="133">
                  <c:v>0.59299999999999997</c:v>
                </c:pt>
                <c:pt idx="134">
                  <c:v>0.51700000000000002</c:v>
                </c:pt>
                <c:pt idx="135">
                  <c:v>0.53900000000000003</c:v>
                </c:pt>
                <c:pt idx="136">
                  <c:v>0.57299999999999995</c:v>
                </c:pt>
                <c:pt idx="137">
                  <c:v>0.55000000000000004</c:v>
                </c:pt>
                <c:pt idx="138">
                  <c:v>0.58299999999999996</c:v>
                </c:pt>
                <c:pt idx="139">
                  <c:v>0.55300000000000005</c:v>
                </c:pt>
                <c:pt idx="140">
                  <c:v>0.56799999999999995</c:v>
                </c:pt>
                <c:pt idx="141">
                  <c:v>0.57799999999999996</c:v>
                </c:pt>
                <c:pt idx="142">
                  <c:v>0.55300000000000005</c:v>
                </c:pt>
                <c:pt idx="143">
                  <c:v>0.52900000000000003</c:v>
                </c:pt>
                <c:pt idx="144">
                  <c:v>0.55300000000000005</c:v>
                </c:pt>
                <c:pt idx="145">
                  <c:v>0.60099999999999998</c:v>
                </c:pt>
                <c:pt idx="146">
                  <c:v>0.55300000000000005</c:v>
                </c:pt>
                <c:pt idx="147">
                  <c:v>0.54300000000000004</c:v>
                </c:pt>
                <c:pt idx="148">
                  <c:v>0.57099999999999995</c:v>
                </c:pt>
                <c:pt idx="149">
                  <c:v>0.57799999999999996</c:v>
                </c:pt>
                <c:pt idx="150">
                  <c:v>0.55600000000000005</c:v>
                </c:pt>
                <c:pt idx="151">
                  <c:v>0.59</c:v>
                </c:pt>
                <c:pt idx="152">
                  <c:v>0.56999999999999995</c:v>
                </c:pt>
                <c:pt idx="153">
                  <c:v>0.58399999999999996</c:v>
                </c:pt>
                <c:pt idx="154">
                  <c:v>0.56200000000000006</c:v>
                </c:pt>
                <c:pt idx="155">
                  <c:v>0.55300000000000005</c:v>
                </c:pt>
                <c:pt idx="156">
                  <c:v>0.56599999999999995</c:v>
                </c:pt>
                <c:pt idx="157">
                  <c:v>0.57899999999999996</c:v>
                </c:pt>
                <c:pt idx="158">
                  <c:v>0.57399999999999995</c:v>
                </c:pt>
                <c:pt idx="159">
                  <c:v>0.56200000000000006</c:v>
                </c:pt>
                <c:pt idx="160">
                  <c:v>0.56899999999999995</c:v>
                </c:pt>
                <c:pt idx="161">
                  <c:v>0.56799999999999995</c:v>
                </c:pt>
                <c:pt idx="162">
                  <c:v>0.54900000000000004</c:v>
                </c:pt>
                <c:pt idx="163">
                  <c:v>0.54100000000000004</c:v>
                </c:pt>
                <c:pt idx="164">
                  <c:v>0.55700000000000005</c:v>
                </c:pt>
                <c:pt idx="165">
                  <c:v>0.57199999999999995</c:v>
                </c:pt>
                <c:pt idx="166">
                  <c:v>0.55500000000000005</c:v>
                </c:pt>
                <c:pt idx="167">
                  <c:v>0.54</c:v>
                </c:pt>
                <c:pt idx="168">
                  <c:v>0.53900000000000003</c:v>
                </c:pt>
                <c:pt idx="169">
                  <c:v>0.53200000000000003</c:v>
                </c:pt>
                <c:pt idx="170">
                  <c:v>0.56399999999999995</c:v>
                </c:pt>
                <c:pt idx="171">
                  <c:v>0.52200000000000002</c:v>
                </c:pt>
                <c:pt idx="172">
                  <c:v>0.53600000000000003</c:v>
                </c:pt>
                <c:pt idx="173">
                  <c:v>0.55700000000000005</c:v>
                </c:pt>
                <c:pt idx="174">
                  <c:v>0.55900000000000005</c:v>
                </c:pt>
                <c:pt idx="175">
                  <c:v>0.58099999999999996</c:v>
                </c:pt>
                <c:pt idx="176">
                  <c:v>0.57999999999999996</c:v>
                </c:pt>
                <c:pt idx="177">
                  <c:v>0.56599999999999995</c:v>
                </c:pt>
                <c:pt idx="178">
                  <c:v>0.54700000000000004</c:v>
                </c:pt>
                <c:pt idx="179">
                  <c:v>0.56699999999999995</c:v>
                </c:pt>
                <c:pt idx="180">
                  <c:v>0.57799999999999996</c:v>
                </c:pt>
                <c:pt idx="181">
                  <c:v>0.58599999999999997</c:v>
                </c:pt>
                <c:pt idx="182">
                  <c:v>0.55000000000000004</c:v>
                </c:pt>
                <c:pt idx="183">
                  <c:v>0.55600000000000005</c:v>
                </c:pt>
                <c:pt idx="184">
                  <c:v>0.55900000000000005</c:v>
                </c:pt>
                <c:pt idx="185">
                  <c:v>0.56399999999999995</c:v>
                </c:pt>
                <c:pt idx="186">
                  <c:v>0.56599999999999995</c:v>
                </c:pt>
                <c:pt idx="187">
                  <c:v>0.57999999999999996</c:v>
                </c:pt>
                <c:pt idx="188">
                  <c:v>0.57599999999999996</c:v>
                </c:pt>
                <c:pt idx="189">
                  <c:v>0.55300000000000005</c:v>
                </c:pt>
                <c:pt idx="190">
                  <c:v>0.54500000000000004</c:v>
                </c:pt>
                <c:pt idx="191">
                  <c:v>0.56699999999999995</c:v>
                </c:pt>
                <c:pt idx="192">
                  <c:v>0.55900000000000005</c:v>
                </c:pt>
                <c:pt idx="193">
                  <c:v>0.52700000000000002</c:v>
                </c:pt>
                <c:pt idx="194">
                  <c:v>0.504</c:v>
                </c:pt>
                <c:pt idx="195">
                  <c:v>0.55300000000000005</c:v>
                </c:pt>
                <c:pt idx="196">
                  <c:v>0.55600000000000005</c:v>
                </c:pt>
                <c:pt idx="197">
                  <c:v>0.54300000000000004</c:v>
                </c:pt>
                <c:pt idx="198">
                  <c:v>0.55300000000000005</c:v>
                </c:pt>
                <c:pt idx="199">
                  <c:v>0.58399999999999996</c:v>
                </c:pt>
                <c:pt idx="200">
                  <c:v>0.57199999999999995</c:v>
                </c:pt>
                <c:pt idx="201">
                  <c:v>0.55900000000000005</c:v>
                </c:pt>
                <c:pt idx="202">
                  <c:v>0.57999999999999996</c:v>
                </c:pt>
                <c:pt idx="203">
                  <c:v>0.54600000000000004</c:v>
                </c:pt>
                <c:pt idx="204">
                  <c:v>0.58099999999999996</c:v>
                </c:pt>
                <c:pt idx="205">
                  <c:v>0.57199999999999995</c:v>
                </c:pt>
                <c:pt idx="206">
                  <c:v>0.55400000000000005</c:v>
                </c:pt>
                <c:pt idx="207">
                  <c:v>0.54400000000000004</c:v>
                </c:pt>
                <c:pt idx="208">
                  <c:v>0.54600000000000004</c:v>
                </c:pt>
                <c:pt idx="209">
                  <c:v>0.58099999999999996</c:v>
                </c:pt>
                <c:pt idx="210">
                  <c:v>0.53400000000000003</c:v>
                </c:pt>
                <c:pt idx="211">
                  <c:v>0.57899999999999996</c:v>
                </c:pt>
                <c:pt idx="212">
                  <c:v>0.57399999999999995</c:v>
                </c:pt>
                <c:pt idx="213">
                  <c:v>0.58199999999999996</c:v>
                </c:pt>
                <c:pt idx="214">
                  <c:v>0.54400000000000004</c:v>
                </c:pt>
                <c:pt idx="215">
                  <c:v>0.56100000000000005</c:v>
                </c:pt>
                <c:pt idx="216">
                  <c:v>0.57899999999999996</c:v>
                </c:pt>
                <c:pt idx="217">
                  <c:v>0.56699999999999995</c:v>
                </c:pt>
                <c:pt idx="218">
                  <c:v>0.54</c:v>
                </c:pt>
                <c:pt idx="219">
                  <c:v>0.57999999999999996</c:v>
                </c:pt>
                <c:pt idx="220">
                  <c:v>0.56599999999999995</c:v>
                </c:pt>
                <c:pt idx="221">
                  <c:v>0.56899999999999995</c:v>
                </c:pt>
                <c:pt idx="222">
                  <c:v>0.52300000000000002</c:v>
                </c:pt>
                <c:pt idx="223">
                  <c:v>0.56799999999999995</c:v>
                </c:pt>
                <c:pt idx="224">
                  <c:v>0.58199999999999996</c:v>
                </c:pt>
                <c:pt idx="225">
                  <c:v>0.56100000000000005</c:v>
                </c:pt>
                <c:pt idx="226">
                  <c:v>0.57499999999999996</c:v>
                </c:pt>
                <c:pt idx="227">
                  <c:v>0.55000000000000004</c:v>
                </c:pt>
                <c:pt idx="228">
                  <c:v>0.54600000000000004</c:v>
                </c:pt>
                <c:pt idx="229">
                  <c:v>0.57899999999999996</c:v>
                </c:pt>
                <c:pt idx="230">
                  <c:v>0.52400000000000002</c:v>
                </c:pt>
                <c:pt idx="231">
                  <c:v>0.60399999999999998</c:v>
                </c:pt>
                <c:pt idx="232">
                  <c:v>0.52100000000000002</c:v>
                </c:pt>
                <c:pt idx="233">
                  <c:v>0.56699999999999995</c:v>
                </c:pt>
                <c:pt idx="234">
                  <c:v>0.58599999999999997</c:v>
                </c:pt>
                <c:pt idx="235">
                  <c:v>0.55500000000000005</c:v>
                </c:pt>
                <c:pt idx="236">
                  <c:v>0.58099999999999996</c:v>
                </c:pt>
                <c:pt idx="237">
                  <c:v>0.52900000000000003</c:v>
                </c:pt>
                <c:pt idx="238">
                  <c:v>0.56699999999999995</c:v>
                </c:pt>
                <c:pt idx="239">
                  <c:v>0.55400000000000005</c:v>
                </c:pt>
                <c:pt idx="240">
                  <c:v>0.53600000000000003</c:v>
                </c:pt>
                <c:pt idx="241">
                  <c:v>0.55600000000000005</c:v>
                </c:pt>
                <c:pt idx="242">
                  <c:v>0.54500000000000004</c:v>
                </c:pt>
                <c:pt idx="243">
                  <c:v>0.56799999999999995</c:v>
                </c:pt>
                <c:pt idx="244">
                  <c:v>0.59599999999999997</c:v>
                </c:pt>
                <c:pt idx="245">
                  <c:v>0.57999999999999996</c:v>
                </c:pt>
                <c:pt idx="246">
                  <c:v>0.57899999999999996</c:v>
                </c:pt>
                <c:pt idx="247">
                  <c:v>0.57699999999999996</c:v>
                </c:pt>
                <c:pt idx="248">
                  <c:v>0.55400000000000005</c:v>
                </c:pt>
                <c:pt idx="249">
                  <c:v>0.56000000000000005</c:v>
                </c:pt>
                <c:pt idx="250">
                  <c:v>0.54800000000000004</c:v>
                </c:pt>
                <c:pt idx="251">
                  <c:v>0.54700000000000004</c:v>
                </c:pt>
                <c:pt idx="252">
                  <c:v>0.56799999999999995</c:v>
                </c:pt>
                <c:pt idx="253">
                  <c:v>0.55800000000000005</c:v>
                </c:pt>
                <c:pt idx="254">
                  <c:v>0.6</c:v>
                </c:pt>
                <c:pt idx="255">
                  <c:v>0.55100000000000005</c:v>
                </c:pt>
                <c:pt idx="256">
                  <c:v>0.52300000000000002</c:v>
                </c:pt>
                <c:pt idx="257">
                  <c:v>0.57399999999999995</c:v>
                </c:pt>
                <c:pt idx="258">
                  <c:v>0.55700000000000005</c:v>
                </c:pt>
                <c:pt idx="259">
                  <c:v>0.57199999999999995</c:v>
                </c:pt>
                <c:pt idx="260">
                  <c:v>0.55400000000000005</c:v>
                </c:pt>
                <c:pt idx="261">
                  <c:v>0.59299999999999997</c:v>
                </c:pt>
                <c:pt idx="262">
                  <c:v>0.56499999999999995</c:v>
                </c:pt>
                <c:pt idx="263">
                  <c:v>0.59199999999999997</c:v>
                </c:pt>
                <c:pt idx="264">
                  <c:v>0.52900000000000003</c:v>
                </c:pt>
                <c:pt idx="265">
                  <c:v>0.54700000000000004</c:v>
                </c:pt>
                <c:pt idx="266">
                  <c:v>0.55800000000000005</c:v>
                </c:pt>
                <c:pt idx="267">
                  <c:v>0.54</c:v>
                </c:pt>
                <c:pt idx="268">
                  <c:v>0.56899999999999995</c:v>
                </c:pt>
                <c:pt idx="269">
                  <c:v>0.54800000000000004</c:v>
                </c:pt>
                <c:pt idx="270">
                  <c:v>0.54600000000000004</c:v>
                </c:pt>
                <c:pt idx="271">
                  <c:v>0.53800000000000003</c:v>
                </c:pt>
                <c:pt idx="272">
                  <c:v>0.55600000000000005</c:v>
                </c:pt>
                <c:pt idx="273">
                  <c:v>0.54900000000000004</c:v>
                </c:pt>
                <c:pt idx="274">
                  <c:v>0.58099999999999996</c:v>
                </c:pt>
                <c:pt idx="275">
                  <c:v>0.56899999999999995</c:v>
                </c:pt>
                <c:pt idx="276">
                  <c:v>0.57699999999999996</c:v>
                </c:pt>
                <c:pt idx="277">
                  <c:v>0.55800000000000005</c:v>
                </c:pt>
                <c:pt idx="278">
                  <c:v>0.57599999999999996</c:v>
                </c:pt>
                <c:pt idx="279">
                  <c:v>0.56599999999999995</c:v>
                </c:pt>
                <c:pt idx="280">
                  <c:v>0.55800000000000005</c:v>
                </c:pt>
                <c:pt idx="281">
                  <c:v>0.60399999999999998</c:v>
                </c:pt>
                <c:pt idx="282">
                  <c:v>0.58099999999999996</c:v>
                </c:pt>
                <c:pt idx="283">
                  <c:v>0.53900000000000003</c:v>
                </c:pt>
                <c:pt idx="284">
                  <c:v>0.55700000000000005</c:v>
                </c:pt>
                <c:pt idx="285">
                  <c:v>0.56100000000000005</c:v>
                </c:pt>
                <c:pt idx="286">
                  <c:v>0.56000000000000005</c:v>
                </c:pt>
                <c:pt idx="287">
                  <c:v>0.57299999999999995</c:v>
                </c:pt>
                <c:pt idx="288">
                  <c:v>0.58699999999999997</c:v>
                </c:pt>
                <c:pt idx="289">
                  <c:v>0.55500000000000005</c:v>
                </c:pt>
                <c:pt idx="290">
                  <c:v>0.56000000000000005</c:v>
                </c:pt>
                <c:pt idx="291">
                  <c:v>0.58099999999999996</c:v>
                </c:pt>
                <c:pt idx="292">
                  <c:v>0.53200000000000003</c:v>
                </c:pt>
                <c:pt idx="293">
                  <c:v>0.54100000000000004</c:v>
                </c:pt>
                <c:pt idx="294">
                  <c:v>0.56200000000000006</c:v>
                </c:pt>
                <c:pt idx="295">
                  <c:v>0.59399999999999997</c:v>
                </c:pt>
                <c:pt idx="296">
                  <c:v>0.51700000000000002</c:v>
                </c:pt>
                <c:pt idx="297">
                  <c:v>0.58399999999999996</c:v>
                </c:pt>
                <c:pt idx="298">
                  <c:v>0.57199999999999995</c:v>
                </c:pt>
                <c:pt idx="299">
                  <c:v>0.58299999999999996</c:v>
                </c:pt>
                <c:pt idx="300">
                  <c:v>0.57199999999999995</c:v>
                </c:pt>
                <c:pt idx="301">
                  <c:v>0.55900000000000005</c:v>
                </c:pt>
                <c:pt idx="302">
                  <c:v>0.58899999999999997</c:v>
                </c:pt>
                <c:pt idx="303">
                  <c:v>0.56599999999999995</c:v>
                </c:pt>
                <c:pt idx="304">
                  <c:v>0.56899999999999995</c:v>
                </c:pt>
                <c:pt idx="305">
                  <c:v>0.55600000000000005</c:v>
                </c:pt>
                <c:pt idx="306">
                  <c:v>0.58799999999999997</c:v>
                </c:pt>
                <c:pt idx="307">
                  <c:v>0.53400000000000003</c:v>
                </c:pt>
                <c:pt idx="308">
                  <c:v>0.56399999999999995</c:v>
                </c:pt>
                <c:pt idx="309">
                  <c:v>0.56899999999999995</c:v>
                </c:pt>
                <c:pt idx="310">
                  <c:v>0.56799999999999995</c:v>
                </c:pt>
                <c:pt idx="311">
                  <c:v>0.53800000000000003</c:v>
                </c:pt>
                <c:pt idx="312">
                  <c:v>0.52600000000000002</c:v>
                </c:pt>
                <c:pt idx="313">
                  <c:v>0.6</c:v>
                </c:pt>
                <c:pt idx="314">
                  <c:v>0.57999999999999996</c:v>
                </c:pt>
                <c:pt idx="315">
                  <c:v>0.56799999999999995</c:v>
                </c:pt>
                <c:pt idx="316">
                  <c:v>0.52300000000000002</c:v>
                </c:pt>
                <c:pt idx="317">
                  <c:v>0.54800000000000004</c:v>
                </c:pt>
                <c:pt idx="318">
                  <c:v>0.54100000000000004</c:v>
                </c:pt>
                <c:pt idx="319">
                  <c:v>0.54600000000000004</c:v>
                </c:pt>
                <c:pt idx="320">
                  <c:v>0.59199999999999997</c:v>
                </c:pt>
                <c:pt idx="321">
                  <c:v>0.55000000000000004</c:v>
                </c:pt>
                <c:pt idx="322">
                  <c:v>0.59199999999999997</c:v>
                </c:pt>
                <c:pt idx="323">
                  <c:v>0.58599999999999997</c:v>
                </c:pt>
                <c:pt idx="324">
                  <c:v>0.55600000000000005</c:v>
                </c:pt>
                <c:pt idx="325">
                  <c:v>0.56000000000000005</c:v>
                </c:pt>
                <c:pt idx="326">
                  <c:v>0.53</c:v>
                </c:pt>
                <c:pt idx="327">
                  <c:v>0.54500000000000004</c:v>
                </c:pt>
                <c:pt idx="328">
                  <c:v>0.57799999999999996</c:v>
                </c:pt>
                <c:pt idx="329">
                  <c:v>0.55400000000000005</c:v>
                </c:pt>
                <c:pt idx="330">
                  <c:v>0.55900000000000005</c:v>
                </c:pt>
                <c:pt idx="331">
                  <c:v>0.59699999999999998</c:v>
                </c:pt>
                <c:pt idx="332">
                  <c:v>0.56599999999999995</c:v>
                </c:pt>
                <c:pt idx="333">
                  <c:v>0.58899999999999997</c:v>
                </c:pt>
                <c:pt idx="334">
                  <c:v>0.59699999999999998</c:v>
                </c:pt>
                <c:pt idx="335">
                  <c:v>0.56200000000000006</c:v>
                </c:pt>
                <c:pt idx="336">
                  <c:v>0.53800000000000003</c:v>
                </c:pt>
                <c:pt idx="337">
                  <c:v>0.53500000000000003</c:v>
                </c:pt>
                <c:pt idx="338">
                  <c:v>0.53400000000000003</c:v>
                </c:pt>
                <c:pt idx="339">
                  <c:v>0.57499999999999996</c:v>
                </c:pt>
                <c:pt idx="340">
                  <c:v>0.56999999999999995</c:v>
                </c:pt>
                <c:pt idx="341">
                  <c:v>0.58599999999999997</c:v>
                </c:pt>
                <c:pt idx="342">
                  <c:v>0.54900000000000004</c:v>
                </c:pt>
                <c:pt idx="343">
                  <c:v>0.55500000000000005</c:v>
                </c:pt>
                <c:pt idx="344">
                  <c:v>0.54900000000000004</c:v>
                </c:pt>
                <c:pt idx="345">
                  <c:v>0.59399999999999997</c:v>
                </c:pt>
                <c:pt idx="346">
                  <c:v>0.56200000000000006</c:v>
                </c:pt>
                <c:pt idx="347">
                  <c:v>0.58699999999999997</c:v>
                </c:pt>
                <c:pt idx="348">
                  <c:v>0.55200000000000005</c:v>
                </c:pt>
                <c:pt idx="349">
                  <c:v>0.54600000000000004</c:v>
                </c:pt>
                <c:pt idx="350">
                  <c:v>0.56100000000000005</c:v>
                </c:pt>
                <c:pt idx="351">
                  <c:v>0.58199999999999996</c:v>
                </c:pt>
                <c:pt idx="352">
                  <c:v>0.52500000000000002</c:v>
                </c:pt>
                <c:pt idx="353">
                  <c:v>0.56699999999999995</c:v>
                </c:pt>
                <c:pt idx="354">
                  <c:v>0.56399999999999995</c:v>
                </c:pt>
                <c:pt idx="355">
                  <c:v>0.58499999999999996</c:v>
                </c:pt>
                <c:pt idx="356">
                  <c:v>0.52900000000000003</c:v>
                </c:pt>
                <c:pt idx="357">
                  <c:v>0.55300000000000005</c:v>
                </c:pt>
                <c:pt idx="358">
                  <c:v>0.56299999999999994</c:v>
                </c:pt>
                <c:pt idx="359">
                  <c:v>0.56100000000000005</c:v>
                </c:pt>
                <c:pt idx="360">
                  <c:v>0.52700000000000002</c:v>
                </c:pt>
                <c:pt idx="361">
                  <c:v>0.57499999999999996</c:v>
                </c:pt>
                <c:pt idx="362">
                  <c:v>0.57099999999999995</c:v>
                </c:pt>
                <c:pt idx="363">
                  <c:v>0.58899999999999997</c:v>
                </c:pt>
                <c:pt idx="364">
                  <c:v>0.56000000000000005</c:v>
                </c:pt>
                <c:pt idx="365">
                  <c:v>0.621</c:v>
                </c:pt>
                <c:pt idx="366">
                  <c:v>0.55000000000000004</c:v>
                </c:pt>
                <c:pt idx="367">
                  <c:v>0.55700000000000005</c:v>
                </c:pt>
                <c:pt idx="368">
                  <c:v>0.53500000000000003</c:v>
                </c:pt>
                <c:pt idx="369">
                  <c:v>0.56899999999999995</c:v>
                </c:pt>
                <c:pt idx="370">
                  <c:v>0.56200000000000006</c:v>
                </c:pt>
                <c:pt idx="371">
                  <c:v>0.55300000000000005</c:v>
                </c:pt>
                <c:pt idx="372">
                  <c:v>0.57199999999999995</c:v>
                </c:pt>
                <c:pt idx="373">
                  <c:v>0.58399999999999996</c:v>
                </c:pt>
                <c:pt idx="374">
                  <c:v>0.58599999999999997</c:v>
                </c:pt>
                <c:pt idx="375">
                  <c:v>0.54900000000000004</c:v>
                </c:pt>
                <c:pt idx="376">
                  <c:v>0.56299999999999994</c:v>
                </c:pt>
                <c:pt idx="377">
                  <c:v>0.61799999999999999</c:v>
                </c:pt>
                <c:pt idx="378">
                  <c:v>0.54300000000000004</c:v>
                </c:pt>
                <c:pt idx="379">
                  <c:v>0.57599999999999996</c:v>
                </c:pt>
                <c:pt idx="380">
                  <c:v>0.57099999999999995</c:v>
                </c:pt>
                <c:pt idx="381">
                  <c:v>0.57999999999999996</c:v>
                </c:pt>
                <c:pt idx="382">
                  <c:v>0.57399999999999995</c:v>
                </c:pt>
                <c:pt idx="383">
                  <c:v>0.56799999999999995</c:v>
                </c:pt>
                <c:pt idx="384">
                  <c:v>0.54700000000000004</c:v>
                </c:pt>
                <c:pt idx="385">
                  <c:v>0.55700000000000005</c:v>
                </c:pt>
                <c:pt idx="386">
                  <c:v>0.59</c:v>
                </c:pt>
                <c:pt idx="387">
                  <c:v>0.53800000000000003</c:v>
                </c:pt>
                <c:pt idx="388">
                  <c:v>0.57099999999999995</c:v>
                </c:pt>
                <c:pt idx="389">
                  <c:v>0.55200000000000005</c:v>
                </c:pt>
                <c:pt idx="390">
                  <c:v>0.54200000000000004</c:v>
                </c:pt>
                <c:pt idx="391">
                  <c:v>0.53900000000000003</c:v>
                </c:pt>
                <c:pt idx="392">
                  <c:v>0.55200000000000005</c:v>
                </c:pt>
                <c:pt idx="393">
                  <c:v>0.53300000000000003</c:v>
                </c:pt>
                <c:pt idx="394">
                  <c:v>0.56499999999999995</c:v>
                </c:pt>
                <c:pt idx="395">
                  <c:v>0.59499999999999997</c:v>
                </c:pt>
                <c:pt idx="396">
                  <c:v>0.55900000000000005</c:v>
                </c:pt>
                <c:pt idx="397">
                  <c:v>0.54200000000000004</c:v>
                </c:pt>
                <c:pt idx="398">
                  <c:v>0.55800000000000005</c:v>
                </c:pt>
                <c:pt idx="399">
                  <c:v>0.56200000000000006</c:v>
                </c:pt>
                <c:pt idx="400">
                  <c:v>0.56799999999999995</c:v>
                </c:pt>
                <c:pt idx="401">
                  <c:v>0.55300000000000005</c:v>
                </c:pt>
                <c:pt idx="402">
                  <c:v>0.57199999999999995</c:v>
                </c:pt>
                <c:pt idx="403">
                  <c:v>0.55900000000000005</c:v>
                </c:pt>
                <c:pt idx="404">
                  <c:v>0.57299999999999995</c:v>
                </c:pt>
                <c:pt idx="405">
                  <c:v>0.54700000000000004</c:v>
                </c:pt>
                <c:pt idx="406">
                  <c:v>0.55300000000000005</c:v>
                </c:pt>
                <c:pt idx="407">
                  <c:v>0.55100000000000005</c:v>
                </c:pt>
                <c:pt idx="408">
                  <c:v>0.54800000000000004</c:v>
                </c:pt>
                <c:pt idx="409">
                  <c:v>0.57199999999999995</c:v>
                </c:pt>
                <c:pt idx="410">
                  <c:v>0.56499999999999995</c:v>
                </c:pt>
                <c:pt idx="411">
                  <c:v>0.55100000000000005</c:v>
                </c:pt>
                <c:pt idx="412">
                  <c:v>0.57199999999999995</c:v>
                </c:pt>
                <c:pt idx="413">
                  <c:v>0.59199999999999997</c:v>
                </c:pt>
                <c:pt idx="414">
                  <c:v>0.52900000000000003</c:v>
                </c:pt>
                <c:pt idx="415">
                  <c:v>0.56000000000000005</c:v>
                </c:pt>
                <c:pt idx="416">
                  <c:v>0.55900000000000005</c:v>
                </c:pt>
                <c:pt idx="417">
                  <c:v>0.56200000000000006</c:v>
                </c:pt>
                <c:pt idx="418">
                  <c:v>0.55300000000000005</c:v>
                </c:pt>
                <c:pt idx="419">
                  <c:v>0.56999999999999995</c:v>
                </c:pt>
                <c:pt idx="420">
                  <c:v>0.57899999999999996</c:v>
                </c:pt>
                <c:pt idx="421">
                  <c:v>0.56899999999999995</c:v>
                </c:pt>
                <c:pt idx="422">
                  <c:v>0.54200000000000004</c:v>
                </c:pt>
                <c:pt idx="423">
                  <c:v>0.56399999999999995</c:v>
                </c:pt>
                <c:pt idx="424">
                  <c:v>0.55200000000000005</c:v>
                </c:pt>
                <c:pt idx="425">
                  <c:v>0.58699999999999997</c:v>
                </c:pt>
                <c:pt idx="426">
                  <c:v>0.53</c:v>
                </c:pt>
                <c:pt idx="427">
                  <c:v>0.55700000000000005</c:v>
                </c:pt>
                <c:pt idx="428">
                  <c:v>0.51300000000000001</c:v>
                </c:pt>
                <c:pt idx="429">
                  <c:v>0.56000000000000005</c:v>
                </c:pt>
                <c:pt idx="430">
                  <c:v>0.59299999999999997</c:v>
                </c:pt>
                <c:pt idx="431">
                  <c:v>0.55900000000000005</c:v>
                </c:pt>
                <c:pt idx="432">
                  <c:v>0.57699999999999996</c:v>
                </c:pt>
                <c:pt idx="433">
                  <c:v>0.57099999999999995</c:v>
                </c:pt>
                <c:pt idx="434">
                  <c:v>0.60099999999999998</c:v>
                </c:pt>
                <c:pt idx="435">
                  <c:v>0.54</c:v>
                </c:pt>
                <c:pt idx="436">
                  <c:v>0.57099999999999995</c:v>
                </c:pt>
                <c:pt idx="437">
                  <c:v>0.57399999999999995</c:v>
                </c:pt>
                <c:pt idx="438">
                  <c:v>0.54200000000000004</c:v>
                </c:pt>
                <c:pt idx="439">
                  <c:v>0.58099999999999996</c:v>
                </c:pt>
                <c:pt idx="440">
                  <c:v>0.55400000000000005</c:v>
                </c:pt>
                <c:pt idx="441">
                  <c:v>0.52200000000000002</c:v>
                </c:pt>
                <c:pt idx="442">
                  <c:v>0.58399999999999996</c:v>
                </c:pt>
                <c:pt idx="443">
                  <c:v>0.56499999999999995</c:v>
                </c:pt>
                <c:pt idx="444">
                  <c:v>0.58499999999999996</c:v>
                </c:pt>
                <c:pt idx="445">
                  <c:v>0.59</c:v>
                </c:pt>
                <c:pt idx="446">
                  <c:v>0.58199999999999996</c:v>
                </c:pt>
                <c:pt idx="447">
                  <c:v>0.55500000000000005</c:v>
                </c:pt>
                <c:pt idx="448">
                  <c:v>0.56100000000000005</c:v>
                </c:pt>
                <c:pt idx="449">
                  <c:v>0.54100000000000004</c:v>
                </c:pt>
                <c:pt idx="450">
                  <c:v>0.54</c:v>
                </c:pt>
                <c:pt idx="451">
                  <c:v>0.57799999999999996</c:v>
                </c:pt>
                <c:pt idx="452">
                  <c:v>0.56599999999999995</c:v>
                </c:pt>
                <c:pt idx="453">
                  <c:v>0.56899999999999995</c:v>
                </c:pt>
                <c:pt idx="454">
                  <c:v>0.58299999999999996</c:v>
                </c:pt>
                <c:pt idx="455">
                  <c:v>0.57899999999999996</c:v>
                </c:pt>
                <c:pt idx="456">
                  <c:v>0.56000000000000005</c:v>
                </c:pt>
                <c:pt idx="457">
                  <c:v>0.61399999999999999</c:v>
                </c:pt>
                <c:pt idx="458">
                  <c:v>0.56899999999999995</c:v>
                </c:pt>
                <c:pt idx="459">
                  <c:v>0.58799999999999997</c:v>
                </c:pt>
                <c:pt idx="460">
                  <c:v>0.55500000000000005</c:v>
                </c:pt>
                <c:pt idx="461">
                  <c:v>0.55600000000000005</c:v>
                </c:pt>
                <c:pt idx="462">
                  <c:v>0.55500000000000005</c:v>
                </c:pt>
                <c:pt idx="463">
                  <c:v>0.55700000000000005</c:v>
                </c:pt>
                <c:pt idx="464">
                  <c:v>0.55300000000000005</c:v>
                </c:pt>
                <c:pt idx="465">
                  <c:v>0.56100000000000005</c:v>
                </c:pt>
                <c:pt idx="466">
                  <c:v>0.54200000000000004</c:v>
                </c:pt>
                <c:pt idx="467">
                  <c:v>0.55800000000000005</c:v>
                </c:pt>
                <c:pt idx="468">
                  <c:v>0.57499999999999996</c:v>
                </c:pt>
                <c:pt idx="469">
                  <c:v>0.56899999999999995</c:v>
                </c:pt>
                <c:pt idx="470">
                  <c:v>0.58199999999999996</c:v>
                </c:pt>
                <c:pt idx="471">
                  <c:v>0.57799999999999996</c:v>
                </c:pt>
                <c:pt idx="472">
                  <c:v>0.58599999999999997</c:v>
                </c:pt>
                <c:pt idx="473">
                  <c:v>0.60299999999999998</c:v>
                </c:pt>
                <c:pt idx="474">
                  <c:v>0.53700000000000003</c:v>
                </c:pt>
                <c:pt idx="475">
                  <c:v>0.55400000000000005</c:v>
                </c:pt>
                <c:pt idx="476">
                  <c:v>0.54600000000000004</c:v>
                </c:pt>
                <c:pt idx="477">
                  <c:v>0.53600000000000003</c:v>
                </c:pt>
                <c:pt idx="478">
                  <c:v>0.55700000000000005</c:v>
                </c:pt>
                <c:pt idx="479">
                  <c:v>0.56100000000000005</c:v>
                </c:pt>
                <c:pt idx="480">
                  <c:v>0.55300000000000005</c:v>
                </c:pt>
                <c:pt idx="481">
                  <c:v>0.55800000000000005</c:v>
                </c:pt>
                <c:pt idx="482">
                  <c:v>0.56200000000000006</c:v>
                </c:pt>
                <c:pt idx="483">
                  <c:v>0.56599999999999995</c:v>
                </c:pt>
                <c:pt idx="484">
                  <c:v>0.56799999999999995</c:v>
                </c:pt>
                <c:pt idx="485">
                  <c:v>0.57599999999999996</c:v>
                </c:pt>
                <c:pt idx="486">
                  <c:v>0.55400000000000005</c:v>
                </c:pt>
                <c:pt idx="487">
                  <c:v>0.53900000000000003</c:v>
                </c:pt>
                <c:pt idx="488">
                  <c:v>0.57499999999999996</c:v>
                </c:pt>
                <c:pt idx="489">
                  <c:v>0.57599999999999996</c:v>
                </c:pt>
                <c:pt idx="490">
                  <c:v>0.55700000000000005</c:v>
                </c:pt>
                <c:pt idx="491">
                  <c:v>0.60599999999999998</c:v>
                </c:pt>
                <c:pt idx="492">
                  <c:v>0.54800000000000004</c:v>
                </c:pt>
                <c:pt idx="493">
                  <c:v>0.54600000000000004</c:v>
                </c:pt>
                <c:pt idx="494">
                  <c:v>0.56599999999999995</c:v>
                </c:pt>
                <c:pt idx="495">
                  <c:v>0.55800000000000005</c:v>
                </c:pt>
                <c:pt idx="496">
                  <c:v>0.56499999999999995</c:v>
                </c:pt>
                <c:pt idx="497">
                  <c:v>0.51500000000000001</c:v>
                </c:pt>
                <c:pt idx="498">
                  <c:v>0.55300000000000005</c:v>
                </c:pt>
                <c:pt idx="499">
                  <c:v>0.55800000000000005</c:v>
                </c:pt>
                <c:pt idx="500">
                  <c:v>0.55200000000000005</c:v>
                </c:pt>
                <c:pt idx="501">
                  <c:v>0.55800000000000005</c:v>
                </c:pt>
                <c:pt idx="502">
                  <c:v>0.60899999999999999</c:v>
                </c:pt>
                <c:pt idx="503">
                  <c:v>0.56000000000000005</c:v>
                </c:pt>
                <c:pt idx="504">
                  <c:v>0.58599999999999997</c:v>
                </c:pt>
                <c:pt idx="505">
                  <c:v>0.57299999999999995</c:v>
                </c:pt>
                <c:pt idx="506">
                  <c:v>0.58499999999999996</c:v>
                </c:pt>
                <c:pt idx="507">
                  <c:v>0.56899999999999995</c:v>
                </c:pt>
                <c:pt idx="508">
                  <c:v>0.56100000000000005</c:v>
                </c:pt>
                <c:pt idx="509">
                  <c:v>0.56799999999999995</c:v>
                </c:pt>
                <c:pt idx="510">
                  <c:v>0.58099999999999996</c:v>
                </c:pt>
                <c:pt idx="511">
                  <c:v>0.57199999999999995</c:v>
                </c:pt>
                <c:pt idx="512">
                  <c:v>0.54400000000000004</c:v>
                </c:pt>
                <c:pt idx="513">
                  <c:v>0.56699999999999995</c:v>
                </c:pt>
                <c:pt idx="514">
                  <c:v>0.57199999999999995</c:v>
                </c:pt>
                <c:pt idx="515">
                  <c:v>0.53</c:v>
                </c:pt>
                <c:pt idx="516">
                  <c:v>0.56399999999999995</c:v>
                </c:pt>
                <c:pt idx="517">
                  <c:v>0.58599999999999997</c:v>
                </c:pt>
                <c:pt idx="518">
                  <c:v>0.56599999999999995</c:v>
                </c:pt>
                <c:pt idx="519">
                  <c:v>0.54400000000000004</c:v>
                </c:pt>
                <c:pt idx="520">
                  <c:v>0.54200000000000004</c:v>
                </c:pt>
                <c:pt idx="521">
                  <c:v>0.53800000000000003</c:v>
                </c:pt>
                <c:pt idx="522">
                  <c:v>0.56399999999999995</c:v>
                </c:pt>
                <c:pt idx="523">
                  <c:v>0.53300000000000003</c:v>
                </c:pt>
                <c:pt idx="524">
                  <c:v>0.54200000000000004</c:v>
                </c:pt>
                <c:pt idx="525">
                  <c:v>0.54300000000000004</c:v>
                </c:pt>
                <c:pt idx="526">
                  <c:v>0.60399999999999998</c:v>
                </c:pt>
                <c:pt idx="527">
                  <c:v>0.59299999999999997</c:v>
                </c:pt>
                <c:pt idx="528">
                  <c:v>0.57899999999999996</c:v>
                </c:pt>
                <c:pt idx="529">
                  <c:v>0.54600000000000004</c:v>
                </c:pt>
                <c:pt idx="530">
                  <c:v>0.54800000000000004</c:v>
                </c:pt>
                <c:pt idx="531">
                  <c:v>0.57799999999999996</c:v>
                </c:pt>
                <c:pt idx="532">
                  <c:v>0.52900000000000003</c:v>
                </c:pt>
                <c:pt idx="533">
                  <c:v>0.53600000000000003</c:v>
                </c:pt>
                <c:pt idx="534">
                  <c:v>0.54300000000000004</c:v>
                </c:pt>
                <c:pt idx="535">
                  <c:v>0.54700000000000004</c:v>
                </c:pt>
                <c:pt idx="536">
                  <c:v>0.59099999999999997</c:v>
                </c:pt>
                <c:pt idx="537">
                  <c:v>0.55200000000000005</c:v>
                </c:pt>
                <c:pt idx="538">
                  <c:v>0.58499999999999996</c:v>
                </c:pt>
                <c:pt idx="539">
                  <c:v>0.57399999999999995</c:v>
                </c:pt>
                <c:pt idx="540">
                  <c:v>0.57999999999999996</c:v>
                </c:pt>
                <c:pt idx="541">
                  <c:v>0.55500000000000005</c:v>
                </c:pt>
                <c:pt idx="542">
                  <c:v>0.57099999999999995</c:v>
                </c:pt>
                <c:pt idx="543">
                  <c:v>0.56499999999999995</c:v>
                </c:pt>
                <c:pt idx="544">
                  <c:v>0.54500000000000004</c:v>
                </c:pt>
                <c:pt idx="545">
                  <c:v>0.57799999999999996</c:v>
                </c:pt>
                <c:pt idx="546">
                  <c:v>0.56100000000000005</c:v>
                </c:pt>
                <c:pt idx="547">
                  <c:v>0.55400000000000005</c:v>
                </c:pt>
                <c:pt idx="548">
                  <c:v>0.54700000000000004</c:v>
                </c:pt>
                <c:pt idx="549">
                  <c:v>0.59399999999999997</c:v>
                </c:pt>
                <c:pt idx="550">
                  <c:v>0.56000000000000005</c:v>
                </c:pt>
                <c:pt idx="551">
                  <c:v>0.54700000000000004</c:v>
                </c:pt>
                <c:pt idx="552">
                  <c:v>0.55100000000000005</c:v>
                </c:pt>
                <c:pt idx="553">
                  <c:v>0.55500000000000005</c:v>
                </c:pt>
                <c:pt idx="554">
                  <c:v>0.56100000000000005</c:v>
                </c:pt>
                <c:pt idx="555">
                  <c:v>0.54500000000000004</c:v>
                </c:pt>
                <c:pt idx="556">
                  <c:v>0.58799999999999997</c:v>
                </c:pt>
                <c:pt idx="557">
                  <c:v>0.53400000000000003</c:v>
                </c:pt>
                <c:pt idx="558">
                  <c:v>0.55800000000000005</c:v>
                </c:pt>
                <c:pt idx="559">
                  <c:v>0.57199999999999995</c:v>
                </c:pt>
                <c:pt idx="560">
                  <c:v>0.55400000000000005</c:v>
                </c:pt>
                <c:pt idx="561">
                  <c:v>0.61499999999999999</c:v>
                </c:pt>
                <c:pt idx="562">
                  <c:v>0.57699999999999996</c:v>
                </c:pt>
                <c:pt idx="563">
                  <c:v>0.58099999999999996</c:v>
                </c:pt>
                <c:pt idx="564">
                  <c:v>0.55200000000000005</c:v>
                </c:pt>
                <c:pt idx="565">
                  <c:v>0.55600000000000005</c:v>
                </c:pt>
                <c:pt idx="566">
                  <c:v>0.56200000000000006</c:v>
                </c:pt>
                <c:pt idx="567">
                  <c:v>0.57099999999999995</c:v>
                </c:pt>
                <c:pt idx="568">
                  <c:v>0.57099999999999995</c:v>
                </c:pt>
                <c:pt idx="569">
                  <c:v>0.58799999999999997</c:v>
                </c:pt>
                <c:pt idx="570">
                  <c:v>0.54700000000000004</c:v>
                </c:pt>
                <c:pt idx="571">
                  <c:v>0.56399999999999995</c:v>
                </c:pt>
                <c:pt idx="572">
                  <c:v>0.55100000000000005</c:v>
                </c:pt>
                <c:pt idx="573">
                  <c:v>0.56799999999999995</c:v>
                </c:pt>
                <c:pt idx="574">
                  <c:v>0.57699999999999996</c:v>
                </c:pt>
                <c:pt idx="575">
                  <c:v>0.55300000000000005</c:v>
                </c:pt>
                <c:pt idx="576">
                  <c:v>0.56799999999999995</c:v>
                </c:pt>
                <c:pt idx="577">
                  <c:v>0.54100000000000004</c:v>
                </c:pt>
                <c:pt idx="578">
                  <c:v>0.59399999999999997</c:v>
                </c:pt>
                <c:pt idx="579">
                  <c:v>0.56999999999999995</c:v>
                </c:pt>
                <c:pt idx="580">
                  <c:v>0.57799999999999996</c:v>
                </c:pt>
                <c:pt idx="581">
                  <c:v>0.56100000000000005</c:v>
                </c:pt>
                <c:pt idx="582">
                  <c:v>0.56699999999999995</c:v>
                </c:pt>
                <c:pt idx="583">
                  <c:v>0.56899999999999995</c:v>
                </c:pt>
                <c:pt idx="584">
                  <c:v>0.54900000000000004</c:v>
                </c:pt>
                <c:pt idx="585">
                  <c:v>0.58499999999999996</c:v>
                </c:pt>
                <c:pt idx="586">
                  <c:v>0.58699999999999997</c:v>
                </c:pt>
                <c:pt idx="587">
                  <c:v>0.57199999999999995</c:v>
                </c:pt>
                <c:pt idx="588">
                  <c:v>0.54300000000000004</c:v>
                </c:pt>
                <c:pt idx="589">
                  <c:v>0.55300000000000005</c:v>
                </c:pt>
                <c:pt idx="590">
                  <c:v>0.59</c:v>
                </c:pt>
                <c:pt idx="591">
                  <c:v>0.54100000000000004</c:v>
                </c:pt>
                <c:pt idx="592">
                  <c:v>0.56200000000000006</c:v>
                </c:pt>
                <c:pt idx="593">
                  <c:v>0.56999999999999995</c:v>
                </c:pt>
                <c:pt idx="594">
                  <c:v>0.54700000000000004</c:v>
                </c:pt>
                <c:pt idx="595">
                  <c:v>0.56399999999999995</c:v>
                </c:pt>
                <c:pt idx="596">
                  <c:v>0.52700000000000002</c:v>
                </c:pt>
                <c:pt idx="597">
                  <c:v>0.54800000000000004</c:v>
                </c:pt>
                <c:pt idx="598">
                  <c:v>0.55800000000000005</c:v>
                </c:pt>
                <c:pt idx="599">
                  <c:v>0.55900000000000005</c:v>
                </c:pt>
                <c:pt idx="600">
                  <c:v>0.55200000000000005</c:v>
                </c:pt>
                <c:pt idx="601">
                  <c:v>0.56799999999999995</c:v>
                </c:pt>
                <c:pt idx="602">
                  <c:v>0.57499999999999996</c:v>
                </c:pt>
                <c:pt idx="603">
                  <c:v>0.53500000000000003</c:v>
                </c:pt>
                <c:pt idx="604">
                  <c:v>0.55700000000000005</c:v>
                </c:pt>
                <c:pt idx="605">
                  <c:v>0.54200000000000004</c:v>
                </c:pt>
                <c:pt idx="606">
                  <c:v>0.60899999999999999</c:v>
                </c:pt>
                <c:pt idx="607">
                  <c:v>0.54500000000000004</c:v>
                </c:pt>
                <c:pt idx="608">
                  <c:v>0.56200000000000006</c:v>
                </c:pt>
                <c:pt idx="609">
                  <c:v>0.56999999999999995</c:v>
                </c:pt>
                <c:pt idx="610">
                  <c:v>0.56999999999999995</c:v>
                </c:pt>
                <c:pt idx="611">
                  <c:v>0.61299999999999999</c:v>
                </c:pt>
                <c:pt idx="612">
                  <c:v>0.58199999999999996</c:v>
                </c:pt>
                <c:pt idx="613">
                  <c:v>0.56200000000000006</c:v>
                </c:pt>
                <c:pt idx="614">
                  <c:v>0.56899999999999995</c:v>
                </c:pt>
                <c:pt idx="615">
                  <c:v>0.52800000000000002</c:v>
                </c:pt>
                <c:pt idx="616">
                  <c:v>0.60199999999999998</c:v>
                </c:pt>
                <c:pt idx="617">
                  <c:v>0.53400000000000003</c:v>
                </c:pt>
                <c:pt idx="618">
                  <c:v>0.57899999999999996</c:v>
                </c:pt>
                <c:pt idx="619">
                  <c:v>0.55000000000000004</c:v>
                </c:pt>
                <c:pt idx="620">
                  <c:v>0.56299999999999994</c:v>
                </c:pt>
                <c:pt idx="621">
                  <c:v>0.56599999999999995</c:v>
                </c:pt>
                <c:pt idx="622">
                  <c:v>0.54100000000000004</c:v>
                </c:pt>
                <c:pt idx="623">
                  <c:v>0.56000000000000005</c:v>
                </c:pt>
                <c:pt idx="624">
                  <c:v>0.58199999999999996</c:v>
                </c:pt>
                <c:pt idx="625">
                  <c:v>0.57299999999999995</c:v>
                </c:pt>
                <c:pt idx="626">
                  <c:v>0.55400000000000005</c:v>
                </c:pt>
                <c:pt idx="627">
                  <c:v>0.54400000000000004</c:v>
                </c:pt>
                <c:pt idx="628">
                  <c:v>0.53600000000000003</c:v>
                </c:pt>
                <c:pt idx="629">
                  <c:v>0.57099999999999995</c:v>
                </c:pt>
                <c:pt idx="630">
                  <c:v>0.58099999999999996</c:v>
                </c:pt>
                <c:pt idx="631">
                  <c:v>0.54300000000000004</c:v>
                </c:pt>
                <c:pt idx="632">
                  <c:v>0.56599999999999995</c:v>
                </c:pt>
                <c:pt idx="633">
                  <c:v>0.54500000000000004</c:v>
                </c:pt>
                <c:pt idx="634">
                  <c:v>0.56000000000000005</c:v>
                </c:pt>
                <c:pt idx="635">
                  <c:v>0.56899999999999995</c:v>
                </c:pt>
                <c:pt idx="636">
                  <c:v>0.53200000000000003</c:v>
                </c:pt>
                <c:pt idx="637">
                  <c:v>0.59799999999999998</c:v>
                </c:pt>
                <c:pt idx="638">
                  <c:v>0.57899999999999996</c:v>
                </c:pt>
                <c:pt idx="639">
                  <c:v>0.55600000000000005</c:v>
                </c:pt>
                <c:pt idx="640">
                  <c:v>0.57099999999999995</c:v>
                </c:pt>
                <c:pt idx="641">
                  <c:v>0.56599999999999995</c:v>
                </c:pt>
                <c:pt idx="642">
                  <c:v>0.54800000000000004</c:v>
                </c:pt>
                <c:pt idx="643">
                  <c:v>0.55100000000000005</c:v>
                </c:pt>
                <c:pt idx="644">
                  <c:v>0.55000000000000004</c:v>
                </c:pt>
                <c:pt idx="645">
                  <c:v>0.57399999999999995</c:v>
                </c:pt>
                <c:pt idx="646">
                  <c:v>0.56499999999999995</c:v>
                </c:pt>
                <c:pt idx="647">
                  <c:v>0.58199999999999996</c:v>
                </c:pt>
                <c:pt idx="648">
                  <c:v>0.56499999999999995</c:v>
                </c:pt>
                <c:pt idx="649">
                  <c:v>0.56499999999999995</c:v>
                </c:pt>
                <c:pt idx="650">
                  <c:v>0.59299999999999997</c:v>
                </c:pt>
                <c:pt idx="651">
                  <c:v>0.56299999999999994</c:v>
                </c:pt>
                <c:pt idx="652">
                  <c:v>0.55400000000000005</c:v>
                </c:pt>
                <c:pt idx="653">
                  <c:v>0.55900000000000005</c:v>
                </c:pt>
                <c:pt idx="654">
                  <c:v>0.54900000000000004</c:v>
                </c:pt>
                <c:pt idx="655">
                  <c:v>0.55100000000000005</c:v>
                </c:pt>
                <c:pt idx="656">
                  <c:v>0.55000000000000004</c:v>
                </c:pt>
                <c:pt idx="657">
                  <c:v>0.54300000000000004</c:v>
                </c:pt>
                <c:pt idx="658">
                  <c:v>0.57099999999999995</c:v>
                </c:pt>
                <c:pt idx="659">
                  <c:v>0.55900000000000005</c:v>
                </c:pt>
                <c:pt idx="660">
                  <c:v>0.53100000000000003</c:v>
                </c:pt>
                <c:pt idx="661">
                  <c:v>0.55200000000000005</c:v>
                </c:pt>
                <c:pt idx="662">
                  <c:v>0.53800000000000003</c:v>
                </c:pt>
                <c:pt idx="663">
                  <c:v>0.56000000000000005</c:v>
                </c:pt>
                <c:pt idx="664">
                  <c:v>0.56499999999999995</c:v>
                </c:pt>
                <c:pt idx="665">
                  <c:v>0.54900000000000004</c:v>
                </c:pt>
                <c:pt idx="666">
                  <c:v>0.57899999999999996</c:v>
                </c:pt>
                <c:pt idx="667">
                  <c:v>0.56200000000000006</c:v>
                </c:pt>
                <c:pt idx="668">
                  <c:v>0.54100000000000004</c:v>
                </c:pt>
                <c:pt idx="669">
                  <c:v>0.55500000000000005</c:v>
                </c:pt>
                <c:pt idx="670">
                  <c:v>0.51700000000000002</c:v>
                </c:pt>
                <c:pt idx="671">
                  <c:v>0.56499999999999995</c:v>
                </c:pt>
                <c:pt idx="672">
                  <c:v>0.60799999999999998</c:v>
                </c:pt>
                <c:pt idx="673">
                  <c:v>0.54</c:v>
                </c:pt>
                <c:pt idx="674">
                  <c:v>0.54700000000000004</c:v>
                </c:pt>
                <c:pt idx="675">
                  <c:v>0.56499999999999995</c:v>
                </c:pt>
                <c:pt idx="676">
                  <c:v>0.55500000000000005</c:v>
                </c:pt>
                <c:pt idx="677">
                  <c:v>0.56799999999999995</c:v>
                </c:pt>
                <c:pt idx="678">
                  <c:v>0.53400000000000003</c:v>
                </c:pt>
                <c:pt idx="679">
                  <c:v>0.53900000000000003</c:v>
                </c:pt>
                <c:pt idx="680">
                  <c:v>0.57499999999999996</c:v>
                </c:pt>
                <c:pt idx="681">
                  <c:v>0.55600000000000005</c:v>
                </c:pt>
                <c:pt idx="682">
                  <c:v>0.59499999999999997</c:v>
                </c:pt>
                <c:pt idx="683">
                  <c:v>0.56299999999999994</c:v>
                </c:pt>
                <c:pt idx="684">
                  <c:v>0.55800000000000005</c:v>
                </c:pt>
                <c:pt idx="685">
                  <c:v>0.54900000000000004</c:v>
                </c:pt>
                <c:pt idx="686">
                  <c:v>0.54300000000000004</c:v>
                </c:pt>
                <c:pt idx="687">
                  <c:v>0.55200000000000005</c:v>
                </c:pt>
                <c:pt idx="688">
                  <c:v>0.57499999999999996</c:v>
                </c:pt>
                <c:pt idx="689">
                  <c:v>0.53900000000000003</c:v>
                </c:pt>
                <c:pt idx="690">
                  <c:v>0.55400000000000005</c:v>
                </c:pt>
                <c:pt idx="691">
                  <c:v>0.54100000000000004</c:v>
                </c:pt>
                <c:pt idx="692">
                  <c:v>0.55000000000000004</c:v>
                </c:pt>
                <c:pt idx="693">
                  <c:v>0.56100000000000005</c:v>
                </c:pt>
                <c:pt idx="694">
                  <c:v>0.60199999999999998</c:v>
                </c:pt>
                <c:pt idx="695">
                  <c:v>0.60199999999999998</c:v>
                </c:pt>
                <c:pt idx="696">
                  <c:v>0.53300000000000003</c:v>
                </c:pt>
                <c:pt idx="697">
                  <c:v>0.54900000000000004</c:v>
                </c:pt>
                <c:pt idx="698">
                  <c:v>0.59399999999999997</c:v>
                </c:pt>
                <c:pt idx="699">
                  <c:v>0.59099999999999997</c:v>
                </c:pt>
                <c:pt idx="700">
                  <c:v>0.55800000000000005</c:v>
                </c:pt>
                <c:pt idx="701">
                  <c:v>0.57499999999999996</c:v>
                </c:pt>
                <c:pt idx="702">
                  <c:v>0.57899999999999996</c:v>
                </c:pt>
                <c:pt idx="703">
                  <c:v>0.58899999999999997</c:v>
                </c:pt>
                <c:pt idx="704">
                  <c:v>0.55400000000000005</c:v>
                </c:pt>
                <c:pt idx="705">
                  <c:v>0.55100000000000005</c:v>
                </c:pt>
                <c:pt idx="706">
                  <c:v>0.54600000000000004</c:v>
                </c:pt>
                <c:pt idx="707">
                  <c:v>0.51100000000000001</c:v>
                </c:pt>
                <c:pt idx="708">
                  <c:v>0.53400000000000003</c:v>
                </c:pt>
                <c:pt idx="709">
                  <c:v>0.55300000000000005</c:v>
                </c:pt>
                <c:pt idx="710">
                  <c:v>0.60199999999999998</c:v>
                </c:pt>
                <c:pt idx="711">
                  <c:v>0.52500000000000002</c:v>
                </c:pt>
                <c:pt idx="712">
                  <c:v>0.57299999999999995</c:v>
                </c:pt>
                <c:pt idx="713">
                  <c:v>0.58599999999999997</c:v>
                </c:pt>
                <c:pt idx="714">
                  <c:v>0.56899999999999995</c:v>
                </c:pt>
                <c:pt idx="715">
                  <c:v>0.52800000000000002</c:v>
                </c:pt>
                <c:pt idx="716">
                  <c:v>0.53800000000000003</c:v>
                </c:pt>
                <c:pt idx="717">
                  <c:v>0.56999999999999995</c:v>
                </c:pt>
                <c:pt idx="718">
                  <c:v>0.54200000000000004</c:v>
                </c:pt>
                <c:pt idx="719">
                  <c:v>0.54</c:v>
                </c:pt>
                <c:pt idx="720">
                  <c:v>0.56399999999999995</c:v>
                </c:pt>
                <c:pt idx="721">
                  <c:v>0.56999999999999995</c:v>
                </c:pt>
                <c:pt idx="722">
                  <c:v>0.57099999999999995</c:v>
                </c:pt>
                <c:pt idx="723">
                  <c:v>0.54300000000000004</c:v>
                </c:pt>
                <c:pt idx="724">
                  <c:v>0.54700000000000004</c:v>
                </c:pt>
                <c:pt idx="725">
                  <c:v>0.55800000000000005</c:v>
                </c:pt>
                <c:pt idx="726">
                  <c:v>0.57099999999999995</c:v>
                </c:pt>
                <c:pt idx="727">
                  <c:v>0.56799999999999995</c:v>
                </c:pt>
                <c:pt idx="728">
                  <c:v>0.58599999999999997</c:v>
                </c:pt>
                <c:pt idx="729">
                  <c:v>0.57499999999999996</c:v>
                </c:pt>
                <c:pt idx="730">
                  <c:v>0.59</c:v>
                </c:pt>
                <c:pt idx="731">
                  <c:v>0.57799999999999996</c:v>
                </c:pt>
                <c:pt idx="732">
                  <c:v>0.57999999999999996</c:v>
                </c:pt>
                <c:pt idx="733">
                  <c:v>0.56200000000000006</c:v>
                </c:pt>
                <c:pt idx="734">
                  <c:v>0.55200000000000005</c:v>
                </c:pt>
                <c:pt idx="735">
                  <c:v>0.58499999999999996</c:v>
                </c:pt>
                <c:pt idx="736">
                  <c:v>0.59599999999999997</c:v>
                </c:pt>
                <c:pt idx="737">
                  <c:v>0.56899999999999995</c:v>
                </c:pt>
                <c:pt idx="738">
                  <c:v>0.53700000000000003</c:v>
                </c:pt>
                <c:pt idx="739">
                  <c:v>0.59699999999999998</c:v>
                </c:pt>
                <c:pt idx="740">
                  <c:v>0.58099999999999996</c:v>
                </c:pt>
                <c:pt idx="741">
                  <c:v>0.55200000000000005</c:v>
                </c:pt>
                <c:pt idx="742">
                  <c:v>0.56699999999999995</c:v>
                </c:pt>
                <c:pt idx="743">
                  <c:v>0.57299999999999995</c:v>
                </c:pt>
                <c:pt idx="744">
                  <c:v>0.58799999999999997</c:v>
                </c:pt>
                <c:pt idx="745">
                  <c:v>0.55500000000000005</c:v>
                </c:pt>
                <c:pt idx="746">
                  <c:v>0.53100000000000003</c:v>
                </c:pt>
                <c:pt idx="747">
                  <c:v>0.52700000000000002</c:v>
                </c:pt>
                <c:pt idx="748">
                  <c:v>0.54300000000000004</c:v>
                </c:pt>
                <c:pt idx="749">
                  <c:v>0.56799999999999995</c:v>
                </c:pt>
                <c:pt idx="750">
                  <c:v>0.57399999999999995</c:v>
                </c:pt>
                <c:pt idx="751">
                  <c:v>0.53200000000000003</c:v>
                </c:pt>
                <c:pt idx="752">
                  <c:v>0.57599999999999996</c:v>
                </c:pt>
                <c:pt idx="753">
                  <c:v>0.57799999999999996</c:v>
                </c:pt>
                <c:pt idx="754">
                  <c:v>0.58799999999999997</c:v>
                </c:pt>
                <c:pt idx="755">
                  <c:v>0.54</c:v>
                </c:pt>
                <c:pt idx="756">
                  <c:v>0.53</c:v>
                </c:pt>
                <c:pt idx="757">
                  <c:v>0.53900000000000003</c:v>
                </c:pt>
                <c:pt idx="758">
                  <c:v>0.55200000000000005</c:v>
                </c:pt>
                <c:pt idx="759">
                  <c:v>0.56699999999999995</c:v>
                </c:pt>
                <c:pt idx="760">
                  <c:v>0.56799999999999995</c:v>
                </c:pt>
                <c:pt idx="761">
                  <c:v>0.55400000000000005</c:v>
                </c:pt>
                <c:pt idx="762">
                  <c:v>0.52800000000000002</c:v>
                </c:pt>
                <c:pt idx="763">
                  <c:v>0.54900000000000004</c:v>
                </c:pt>
                <c:pt idx="764">
                  <c:v>0.55700000000000005</c:v>
                </c:pt>
                <c:pt idx="765">
                  <c:v>0.60399999999999998</c:v>
                </c:pt>
                <c:pt idx="766">
                  <c:v>0.56799999999999995</c:v>
                </c:pt>
                <c:pt idx="767">
                  <c:v>0.61399999999999999</c:v>
                </c:pt>
                <c:pt idx="768">
                  <c:v>0.58699999999999997</c:v>
                </c:pt>
                <c:pt idx="769">
                  <c:v>0.53100000000000003</c:v>
                </c:pt>
                <c:pt idx="770">
                  <c:v>0.57199999999999995</c:v>
                </c:pt>
                <c:pt idx="771">
                  <c:v>0.55900000000000005</c:v>
                </c:pt>
                <c:pt idx="772">
                  <c:v>0.55900000000000005</c:v>
                </c:pt>
                <c:pt idx="773">
                  <c:v>0.55500000000000005</c:v>
                </c:pt>
                <c:pt idx="774">
                  <c:v>0.54600000000000004</c:v>
                </c:pt>
                <c:pt idx="775">
                  <c:v>0.55200000000000005</c:v>
                </c:pt>
                <c:pt idx="776">
                  <c:v>0.59799999999999998</c:v>
                </c:pt>
                <c:pt idx="777">
                  <c:v>0.55600000000000005</c:v>
                </c:pt>
                <c:pt idx="778">
                  <c:v>0.56000000000000005</c:v>
                </c:pt>
                <c:pt idx="779">
                  <c:v>0.55900000000000005</c:v>
                </c:pt>
                <c:pt idx="780">
                  <c:v>0.57199999999999995</c:v>
                </c:pt>
                <c:pt idx="781">
                  <c:v>0.58499999999999996</c:v>
                </c:pt>
                <c:pt idx="782">
                  <c:v>0.56699999999999995</c:v>
                </c:pt>
                <c:pt idx="783">
                  <c:v>0.53</c:v>
                </c:pt>
                <c:pt idx="784">
                  <c:v>0.58199999999999996</c:v>
                </c:pt>
                <c:pt idx="785">
                  <c:v>0.57599999999999996</c:v>
                </c:pt>
                <c:pt idx="786">
                  <c:v>0.57099999999999995</c:v>
                </c:pt>
                <c:pt idx="787">
                  <c:v>0.52600000000000002</c:v>
                </c:pt>
                <c:pt idx="788">
                  <c:v>0.56799999999999995</c:v>
                </c:pt>
                <c:pt idx="789">
                  <c:v>0.56599999999999995</c:v>
                </c:pt>
                <c:pt idx="790">
                  <c:v>0.61</c:v>
                </c:pt>
                <c:pt idx="791">
                  <c:v>0.57099999999999995</c:v>
                </c:pt>
                <c:pt idx="792">
                  <c:v>0.55600000000000005</c:v>
                </c:pt>
                <c:pt idx="793">
                  <c:v>0.54200000000000004</c:v>
                </c:pt>
                <c:pt idx="794">
                  <c:v>0.57499999999999996</c:v>
                </c:pt>
                <c:pt idx="795">
                  <c:v>0.54400000000000004</c:v>
                </c:pt>
                <c:pt idx="796">
                  <c:v>0.53</c:v>
                </c:pt>
                <c:pt idx="797">
                  <c:v>0.53500000000000003</c:v>
                </c:pt>
                <c:pt idx="798">
                  <c:v>0.56200000000000006</c:v>
                </c:pt>
                <c:pt idx="799">
                  <c:v>0.56899999999999995</c:v>
                </c:pt>
                <c:pt idx="800">
                  <c:v>0.56899999999999995</c:v>
                </c:pt>
                <c:pt idx="801">
                  <c:v>0.55500000000000005</c:v>
                </c:pt>
                <c:pt idx="802">
                  <c:v>0.56000000000000005</c:v>
                </c:pt>
                <c:pt idx="803">
                  <c:v>0.54400000000000004</c:v>
                </c:pt>
                <c:pt idx="804">
                  <c:v>0.56799999999999995</c:v>
                </c:pt>
                <c:pt idx="805">
                  <c:v>0.57399999999999995</c:v>
                </c:pt>
                <c:pt idx="806">
                  <c:v>0.55600000000000005</c:v>
                </c:pt>
                <c:pt idx="807">
                  <c:v>0.57699999999999996</c:v>
                </c:pt>
                <c:pt idx="808">
                  <c:v>0.59699999999999998</c:v>
                </c:pt>
                <c:pt idx="809">
                  <c:v>0.59099999999999997</c:v>
                </c:pt>
                <c:pt idx="810">
                  <c:v>0.54500000000000004</c:v>
                </c:pt>
                <c:pt idx="811">
                  <c:v>0.54600000000000004</c:v>
                </c:pt>
                <c:pt idx="812">
                  <c:v>0.58099999999999996</c:v>
                </c:pt>
                <c:pt idx="813">
                  <c:v>0.57599999999999996</c:v>
                </c:pt>
                <c:pt idx="814">
                  <c:v>0.55000000000000004</c:v>
                </c:pt>
                <c:pt idx="815">
                  <c:v>0.52600000000000002</c:v>
                </c:pt>
                <c:pt idx="816">
                  <c:v>0.58099999999999996</c:v>
                </c:pt>
                <c:pt idx="817">
                  <c:v>0.55500000000000005</c:v>
                </c:pt>
                <c:pt idx="818">
                  <c:v>0.54500000000000004</c:v>
                </c:pt>
                <c:pt idx="819">
                  <c:v>0.51900000000000002</c:v>
                </c:pt>
                <c:pt idx="820">
                  <c:v>0.57899999999999996</c:v>
                </c:pt>
                <c:pt idx="821">
                  <c:v>0.57299999999999995</c:v>
                </c:pt>
                <c:pt idx="822">
                  <c:v>0.58099999999999996</c:v>
                </c:pt>
                <c:pt idx="823">
                  <c:v>0.58699999999999997</c:v>
                </c:pt>
                <c:pt idx="824">
                  <c:v>0.56899999999999995</c:v>
                </c:pt>
                <c:pt idx="825">
                  <c:v>0.57899999999999996</c:v>
                </c:pt>
                <c:pt idx="826">
                  <c:v>0.57199999999999995</c:v>
                </c:pt>
                <c:pt idx="827">
                  <c:v>0.52700000000000002</c:v>
                </c:pt>
                <c:pt idx="828">
                  <c:v>0.54500000000000004</c:v>
                </c:pt>
                <c:pt idx="829">
                  <c:v>0.57899999999999996</c:v>
                </c:pt>
                <c:pt idx="830">
                  <c:v>0.60599999999999998</c:v>
                </c:pt>
                <c:pt idx="831">
                  <c:v>0.59199999999999997</c:v>
                </c:pt>
                <c:pt idx="832">
                  <c:v>0.55500000000000005</c:v>
                </c:pt>
                <c:pt idx="833">
                  <c:v>0.53300000000000003</c:v>
                </c:pt>
                <c:pt idx="834">
                  <c:v>0.57899999999999996</c:v>
                </c:pt>
                <c:pt idx="835">
                  <c:v>0.55200000000000005</c:v>
                </c:pt>
                <c:pt idx="836">
                  <c:v>0.57999999999999996</c:v>
                </c:pt>
                <c:pt idx="837">
                  <c:v>0.52</c:v>
                </c:pt>
                <c:pt idx="838">
                  <c:v>0.51800000000000002</c:v>
                </c:pt>
                <c:pt idx="839">
                  <c:v>0.53500000000000003</c:v>
                </c:pt>
                <c:pt idx="840">
                  <c:v>0.59199999999999997</c:v>
                </c:pt>
                <c:pt idx="841">
                  <c:v>0.60399999999999998</c:v>
                </c:pt>
                <c:pt idx="842">
                  <c:v>0.57499999999999996</c:v>
                </c:pt>
                <c:pt idx="843">
                  <c:v>0.57699999999999996</c:v>
                </c:pt>
                <c:pt idx="844">
                  <c:v>0.57599999999999996</c:v>
                </c:pt>
                <c:pt idx="845">
                  <c:v>0.53600000000000003</c:v>
                </c:pt>
                <c:pt idx="846">
                  <c:v>0.60899999999999999</c:v>
                </c:pt>
                <c:pt idx="847">
                  <c:v>0.60399999999999998</c:v>
                </c:pt>
                <c:pt idx="848">
                  <c:v>0.56999999999999995</c:v>
                </c:pt>
                <c:pt idx="849">
                  <c:v>0.55700000000000005</c:v>
                </c:pt>
                <c:pt idx="850">
                  <c:v>0.59</c:v>
                </c:pt>
                <c:pt idx="851">
                  <c:v>0.58499999999999996</c:v>
                </c:pt>
                <c:pt idx="852">
                  <c:v>0.53900000000000003</c:v>
                </c:pt>
                <c:pt idx="853">
                  <c:v>0.57599999999999996</c:v>
                </c:pt>
                <c:pt idx="854">
                  <c:v>0.55600000000000005</c:v>
                </c:pt>
                <c:pt idx="855">
                  <c:v>0.56799999999999995</c:v>
                </c:pt>
                <c:pt idx="856">
                  <c:v>0.57699999999999996</c:v>
                </c:pt>
                <c:pt idx="857">
                  <c:v>0.54700000000000004</c:v>
                </c:pt>
                <c:pt idx="858">
                  <c:v>0.61099999999999999</c:v>
                </c:pt>
                <c:pt idx="859">
                  <c:v>0.56899999999999995</c:v>
                </c:pt>
                <c:pt idx="860">
                  <c:v>0.61199999999999999</c:v>
                </c:pt>
                <c:pt idx="861">
                  <c:v>0.58399999999999996</c:v>
                </c:pt>
                <c:pt idx="862">
                  <c:v>0.53</c:v>
                </c:pt>
                <c:pt idx="863">
                  <c:v>0.52800000000000002</c:v>
                </c:pt>
                <c:pt idx="864">
                  <c:v>0.53600000000000003</c:v>
                </c:pt>
                <c:pt idx="865">
                  <c:v>0.60099999999999998</c:v>
                </c:pt>
                <c:pt idx="866">
                  <c:v>0.54400000000000004</c:v>
                </c:pt>
                <c:pt idx="867">
                  <c:v>0.56399999999999995</c:v>
                </c:pt>
                <c:pt idx="868">
                  <c:v>0.54900000000000004</c:v>
                </c:pt>
                <c:pt idx="869">
                  <c:v>0.54</c:v>
                </c:pt>
                <c:pt idx="870">
                  <c:v>0.56899999999999995</c:v>
                </c:pt>
                <c:pt idx="871">
                  <c:v>0.59499999999999997</c:v>
                </c:pt>
                <c:pt idx="872">
                  <c:v>0.53500000000000003</c:v>
                </c:pt>
                <c:pt idx="873">
                  <c:v>0.54200000000000004</c:v>
                </c:pt>
                <c:pt idx="874">
                  <c:v>0.56599999999999995</c:v>
                </c:pt>
                <c:pt idx="875">
                  <c:v>0.54900000000000004</c:v>
                </c:pt>
                <c:pt idx="876">
                  <c:v>0.55800000000000005</c:v>
                </c:pt>
                <c:pt idx="877">
                  <c:v>0.52700000000000002</c:v>
                </c:pt>
                <c:pt idx="878">
                  <c:v>0.57099999999999995</c:v>
                </c:pt>
                <c:pt idx="879">
                  <c:v>0.58199999999999996</c:v>
                </c:pt>
                <c:pt idx="880">
                  <c:v>0.56499999999999995</c:v>
                </c:pt>
                <c:pt idx="881">
                  <c:v>0.55500000000000005</c:v>
                </c:pt>
                <c:pt idx="882">
                  <c:v>0.56100000000000005</c:v>
                </c:pt>
                <c:pt idx="883">
                  <c:v>0.59699999999999998</c:v>
                </c:pt>
                <c:pt idx="884">
                  <c:v>0.54500000000000004</c:v>
                </c:pt>
                <c:pt idx="885">
                  <c:v>0.55400000000000005</c:v>
                </c:pt>
                <c:pt idx="886">
                  <c:v>0.54800000000000004</c:v>
                </c:pt>
                <c:pt idx="887">
                  <c:v>0.55400000000000005</c:v>
                </c:pt>
                <c:pt idx="888">
                  <c:v>0.55800000000000005</c:v>
                </c:pt>
                <c:pt idx="889">
                  <c:v>0.57399999999999995</c:v>
                </c:pt>
                <c:pt idx="890">
                  <c:v>0.55300000000000005</c:v>
                </c:pt>
                <c:pt idx="891">
                  <c:v>0.55200000000000005</c:v>
                </c:pt>
                <c:pt idx="892">
                  <c:v>0.54600000000000004</c:v>
                </c:pt>
                <c:pt idx="893">
                  <c:v>0.52300000000000002</c:v>
                </c:pt>
                <c:pt idx="894">
                  <c:v>0.56499999999999995</c:v>
                </c:pt>
                <c:pt idx="895">
                  <c:v>0.57299999999999995</c:v>
                </c:pt>
                <c:pt idx="896">
                  <c:v>0.55700000000000005</c:v>
                </c:pt>
                <c:pt idx="897">
                  <c:v>0.58799999999999997</c:v>
                </c:pt>
                <c:pt idx="898">
                  <c:v>0.53500000000000003</c:v>
                </c:pt>
                <c:pt idx="899">
                  <c:v>0.55200000000000005</c:v>
                </c:pt>
                <c:pt idx="900">
                  <c:v>0.56200000000000006</c:v>
                </c:pt>
                <c:pt idx="901">
                  <c:v>0.56499999999999995</c:v>
                </c:pt>
                <c:pt idx="902">
                  <c:v>0.57399999999999995</c:v>
                </c:pt>
                <c:pt idx="903">
                  <c:v>0.55700000000000005</c:v>
                </c:pt>
                <c:pt idx="904">
                  <c:v>0.54700000000000004</c:v>
                </c:pt>
                <c:pt idx="905">
                  <c:v>0.55400000000000005</c:v>
                </c:pt>
                <c:pt idx="906">
                  <c:v>0.56899999999999995</c:v>
                </c:pt>
                <c:pt idx="907">
                  <c:v>0.60799999999999998</c:v>
                </c:pt>
                <c:pt idx="908">
                  <c:v>0.54500000000000004</c:v>
                </c:pt>
                <c:pt idx="909">
                  <c:v>0.57899999999999996</c:v>
                </c:pt>
                <c:pt idx="910">
                  <c:v>0.55200000000000005</c:v>
                </c:pt>
                <c:pt idx="911">
                  <c:v>0.52900000000000003</c:v>
                </c:pt>
                <c:pt idx="912">
                  <c:v>0.59099999999999997</c:v>
                </c:pt>
                <c:pt idx="913">
                  <c:v>0.58599999999999997</c:v>
                </c:pt>
                <c:pt idx="914">
                  <c:v>0.59599999999999997</c:v>
                </c:pt>
                <c:pt idx="915">
                  <c:v>0.53800000000000003</c:v>
                </c:pt>
                <c:pt idx="916">
                  <c:v>0.56000000000000005</c:v>
                </c:pt>
                <c:pt idx="917">
                  <c:v>0.52900000000000003</c:v>
                </c:pt>
                <c:pt idx="918">
                  <c:v>0.59399999999999997</c:v>
                </c:pt>
                <c:pt idx="919">
                  <c:v>0.55900000000000005</c:v>
                </c:pt>
                <c:pt idx="920">
                  <c:v>0.56699999999999995</c:v>
                </c:pt>
                <c:pt idx="921">
                  <c:v>0.53300000000000003</c:v>
                </c:pt>
                <c:pt idx="922">
                  <c:v>0.53200000000000003</c:v>
                </c:pt>
                <c:pt idx="923">
                  <c:v>0.59299999999999997</c:v>
                </c:pt>
                <c:pt idx="924">
                  <c:v>0.53600000000000003</c:v>
                </c:pt>
                <c:pt idx="925">
                  <c:v>0.53400000000000003</c:v>
                </c:pt>
                <c:pt idx="926">
                  <c:v>0.54800000000000004</c:v>
                </c:pt>
                <c:pt idx="927">
                  <c:v>0.55400000000000005</c:v>
                </c:pt>
                <c:pt idx="928">
                  <c:v>0.58199999999999996</c:v>
                </c:pt>
                <c:pt idx="929">
                  <c:v>0.54300000000000004</c:v>
                </c:pt>
                <c:pt idx="930">
                  <c:v>0.58399999999999996</c:v>
                </c:pt>
                <c:pt idx="931">
                  <c:v>0.57999999999999996</c:v>
                </c:pt>
                <c:pt idx="932">
                  <c:v>0.56000000000000005</c:v>
                </c:pt>
                <c:pt idx="933">
                  <c:v>0.57499999999999996</c:v>
                </c:pt>
                <c:pt idx="934">
                  <c:v>0.57399999999999995</c:v>
                </c:pt>
                <c:pt idx="935">
                  <c:v>0.56000000000000005</c:v>
                </c:pt>
                <c:pt idx="936">
                  <c:v>0.58599999999999997</c:v>
                </c:pt>
                <c:pt idx="937">
                  <c:v>0.55800000000000005</c:v>
                </c:pt>
                <c:pt idx="938">
                  <c:v>0.55400000000000005</c:v>
                </c:pt>
                <c:pt idx="939">
                  <c:v>0.59099999999999997</c:v>
                </c:pt>
                <c:pt idx="940">
                  <c:v>0.58799999999999997</c:v>
                </c:pt>
                <c:pt idx="941">
                  <c:v>0.58899999999999997</c:v>
                </c:pt>
                <c:pt idx="942">
                  <c:v>0.57799999999999996</c:v>
                </c:pt>
                <c:pt idx="943">
                  <c:v>0.57999999999999996</c:v>
                </c:pt>
                <c:pt idx="944">
                  <c:v>0.59</c:v>
                </c:pt>
                <c:pt idx="945">
                  <c:v>0.55200000000000005</c:v>
                </c:pt>
                <c:pt idx="946">
                  <c:v>0.60899999999999999</c:v>
                </c:pt>
                <c:pt idx="947">
                  <c:v>0.56200000000000006</c:v>
                </c:pt>
                <c:pt idx="948">
                  <c:v>0.6</c:v>
                </c:pt>
                <c:pt idx="949">
                  <c:v>0.54500000000000004</c:v>
                </c:pt>
                <c:pt idx="950">
                  <c:v>0.59499999999999997</c:v>
                </c:pt>
                <c:pt idx="951">
                  <c:v>0.58399999999999996</c:v>
                </c:pt>
                <c:pt idx="952">
                  <c:v>0.57099999999999995</c:v>
                </c:pt>
                <c:pt idx="953">
                  <c:v>0.55800000000000005</c:v>
                </c:pt>
                <c:pt idx="954">
                  <c:v>0.59099999999999997</c:v>
                </c:pt>
                <c:pt idx="955">
                  <c:v>0.53</c:v>
                </c:pt>
                <c:pt idx="956">
                  <c:v>0.55000000000000004</c:v>
                </c:pt>
                <c:pt idx="957">
                  <c:v>0.56999999999999995</c:v>
                </c:pt>
                <c:pt idx="958">
                  <c:v>0.55500000000000005</c:v>
                </c:pt>
                <c:pt idx="959">
                  <c:v>0.56200000000000006</c:v>
                </c:pt>
                <c:pt idx="960">
                  <c:v>0.55800000000000005</c:v>
                </c:pt>
                <c:pt idx="961">
                  <c:v>0.52900000000000003</c:v>
                </c:pt>
                <c:pt idx="962">
                  <c:v>0.58099999999999996</c:v>
                </c:pt>
                <c:pt idx="963">
                  <c:v>0.53100000000000003</c:v>
                </c:pt>
                <c:pt idx="964">
                  <c:v>0.54700000000000004</c:v>
                </c:pt>
                <c:pt idx="965">
                  <c:v>0.55400000000000005</c:v>
                </c:pt>
                <c:pt idx="966">
                  <c:v>0.56599999999999995</c:v>
                </c:pt>
                <c:pt idx="967">
                  <c:v>0.55600000000000005</c:v>
                </c:pt>
                <c:pt idx="968">
                  <c:v>0.57299999999999995</c:v>
                </c:pt>
                <c:pt idx="969">
                  <c:v>0.55400000000000005</c:v>
                </c:pt>
                <c:pt idx="970">
                  <c:v>0.56299999999999994</c:v>
                </c:pt>
                <c:pt idx="971">
                  <c:v>0.57499999999999996</c:v>
                </c:pt>
                <c:pt idx="972">
                  <c:v>0.53500000000000003</c:v>
                </c:pt>
                <c:pt idx="973">
                  <c:v>0.53700000000000003</c:v>
                </c:pt>
                <c:pt idx="974">
                  <c:v>0.55300000000000005</c:v>
                </c:pt>
                <c:pt idx="975">
                  <c:v>0.61599999999999999</c:v>
                </c:pt>
                <c:pt idx="976">
                  <c:v>0.56699999999999995</c:v>
                </c:pt>
                <c:pt idx="977">
                  <c:v>0.56799999999999995</c:v>
                </c:pt>
                <c:pt idx="978">
                  <c:v>0.58899999999999997</c:v>
                </c:pt>
                <c:pt idx="979">
                  <c:v>0.55400000000000005</c:v>
                </c:pt>
                <c:pt idx="980">
                  <c:v>0.57499999999999996</c:v>
                </c:pt>
                <c:pt idx="981">
                  <c:v>0.53700000000000003</c:v>
                </c:pt>
                <c:pt idx="982">
                  <c:v>0.58899999999999997</c:v>
                </c:pt>
                <c:pt idx="983">
                  <c:v>0.57699999999999996</c:v>
                </c:pt>
                <c:pt idx="984">
                  <c:v>0.54700000000000004</c:v>
                </c:pt>
                <c:pt idx="985">
                  <c:v>0.53200000000000003</c:v>
                </c:pt>
                <c:pt idx="986">
                  <c:v>0.53800000000000003</c:v>
                </c:pt>
                <c:pt idx="987">
                  <c:v>0.55000000000000004</c:v>
                </c:pt>
                <c:pt idx="988">
                  <c:v>0.57699999999999996</c:v>
                </c:pt>
                <c:pt idx="989">
                  <c:v>0.57099999999999995</c:v>
                </c:pt>
                <c:pt idx="990">
                  <c:v>0.54700000000000004</c:v>
                </c:pt>
                <c:pt idx="991">
                  <c:v>0.54800000000000004</c:v>
                </c:pt>
                <c:pt idx="992">
                  <c:v>0.54900000000000004</c:v>
                </c:pt>
                <c:pt idx="993">
                  <c:v>0.55300000000000005</c:v>
                </c:pt>
                <c:pt idx="994">
                  <c:v>0.57699999999999996</c:v>
                </c:pt>
                <c:pt idx="995">
                  <c:v>0.57699999999999996</c:v>
                </c:pt>
                <c:pt idx="996">
                  <c:v>0.55600000000000005</c:v>
                </c:pt>
                <c:pt idx="997">
                  <c:v>0.55400000000000005</c:v>
                </c:pt>
                <c:pt idx="998">
                  <c:v>0.55100000000000005</c:v>
                </c:pt>
                <c:pt idx="999">
                  <c:v>0.55000000000000004</c:v>
                </c:pt>
                <c:pt idx="1000">
                  <c:v>0.56399999999999995</c:v>
                </c:pt>
                <c:pt idx="1001">
                  <c:v>0.54200000000000004</c:v>
                </c:pt>
                <c:pt idx="1002">
                  <c:v>0.57999999999999996</c:v>
                </c:pt>
                <c:pt idx="1003">
                  <c:v>0.54300000000000004</c:v>
                </c:pt>
                <c:pt idx="1004">
                  <c:v>0.53500000000000003</c:v>
                </c:pt>
                <c:pt idx="1005">
                  <c:v>0.57699999999999996</c:v>
                </c:pt>
                <c:pt idx="1006">
                  <c:v>0.56899999999999995</c:v>
                </c:pt>
                <c:pt idx="1007">
                  <c:v>0.55400000000000005</c:v>
                </c:pt>
                <c:pt idx="1008">
                  <c:v>0.58799999999999997</c:v>
                </c:pt>
                <c:pt idx="1009">
                  <c:v>0.54</c:v>
                </c:pt>
                <c:pt idx="1010">
                  <c:v>0.56399999999999995</c:v>
                </c:pt>
                <c:pt idx="1011">
                  <c:v>0.54700000000000004</c:v>
                </c:pt>
                <c:pt idx="1012">
                  <c:v>0.53200000000000003</c:v>
                </c:pt>
                <c:pt idx="1013">
                  <c:v>0.56200000000000006</c:v>
                </c:pt>
                <c:pt idx="1014">
                  <c:v>0.56399999999999995</c:v>
                </c:pt>
                <c:pt idx="1015">
                  <c:v>0.54300000000000004</c:v>
                </c:pt>
                <c:pt idx="1016">
                  <c:v>0.54900000000000004</c:v>
                </c:pt>
                <c:pt idx="1017">
                  <c:v>0.51800000000000002</c:v>
                </c:pt>
                <c:pt idx="1018">
                  <c:v>0.51200000000000001</c:v>
                </c:pt>
                <c:pt idx="1019">
                  <c:v>0.57299999999999995</c:v>
                </c:pt>
                <c:pt idx="1020">
                  <c:v>0.54100000000000004</c:v>
                </c:pt>
                <c:pt idx="1021">
                  <c:v>0.54900000000000004</c:v>
                </c:pt>
                <c:pt idx="1022">
                  <c:v>0.54800000000000004</c:v>
                </c:pt>
                <c:pt idx="1023">
                  <c:v>0.56000000000000005</c:v>
                </c:pt>
                <c:pt idx="1024">
                  <c:v>0.56499999999999995</c:v>
                </c:pt>
                <c:pt idx="1025">
                  <c:v>0.53500000000000003</c:v>
                </c:pt>
                <c:pt idx="1026">
                  <c:v>0.53700000000000003</c:v>
                </c:pt>
                <c:pt idx="1027">
                  <c:v>0.55400000000000005</c:v>
                </c:pt>
                <c:pt idx="1028">
                  <c:v>0.53800000000000003</c:v>
                </c:pt>
                <c:pt idx="1029">
                  <c:v>0.55300000000000005</c:v>
                </c:pt>
                <c:pt idx="1030">
                  <c:v>0.55300000000000005</c:v>
                </c:pt>
                <c:pt idx="1031">
                  <c:v>0.57099999999999995</c:v>
                </c:pt>
                <c:pt idx="1032">
                  <c:v>0.53</c:v>
                </c:pt>
                <c:pt idx="1033">
                  <c:v>0.58799999999999997</c:v>
                </c:pt>
                <c:pt idx="1034">
                  <c:v>0.56299999999999994</c:v>
                </c:pt>
                <c:pt idx="1035">
                  <c:v>0.55800000000000005</c:v>
                </c:pt>
                <c:pt idx="1036">
                  <c:v>0.56200000000000006</c:v>
                </c:pt>
                <c:pt idx="1037">
                  <c:v>0.56499999999999995</c:v>
                </c:pt>
                <c:pt idx="1038">
                  <c:v>0.56399999999999995</c:v>
                </c:pt>
                <c:pt idx="1039">
                  <c:v>0.57699999999999996</c:v>
                </c:pt>
                <c:pt idx="1040">
                  <c:v>0.56699999999999995</c:v>
                </c:pt>
                <c:pt idx="1041">
                  <c:v>0.59399999999999997</c:v>
                </c:pt>
                <c:pt idx="1042">
                  <c:v>0.54400000000000004</c:v>
                </c:pt>
                <c:pt idx="1043">
                  <c:v>0.59</c:v>
                </c:pt>
                <c:pt idx="1044">
                  <c:v>0.56200000000000006</c:v>
                </c:pt>
                <c:pt idx="1045">
                  <c:v>0.52600000000000002</c:v>
                </c:pt>
                <c:pt idx="1046">
                  <c:v>0.56100000000000005</c:v>
                </c:pt>
                <c:pt idx="1047">
                  <c:v>0.53500000000000003</c:v>
                </c:pt>
                <c:pt idx="1048">
                  <c:v>0.54400000000000004</c:v>
                </c:pt>
                <c:pt idx="1049">
                  <c:v>0.55400000000000005</c:v>
                </c:pt>
                <c:pt idx="1050">
                  <c:v>0.59699999999999998</c:v>
                </c:pt>
                <c:pt idx="1051">
                  <c:v>0.57899999999999996</c:v>
                </c:pt>
                <c:pt idx="1052">
                  <c:v>0.56299999999999994</c:v>
                </c:pt>
                <c:pt idx="1053">
                  <c:v>0.57299999999999995</c:v>
                </c:pt>
                <c:pt idx="1054">
                  <c:v>0.54900000000000004</c:v>
                </c:pt>
                <c:pt idx="1055">
                  <c:v>0.56399999999999995</c:v>
                </c:pt>
                <c:pt idx="1056">
                  <c:v>0.55300000000000005</c:v>
                </c:pt>
                <c:pt idx="1057">
                  <c:v>0.56299999999999994</c:v>
                </c:pt>
                <c:pt idx="1058">
                  <c:v>0.58699999999999997</c:v>
                </c:pt>
                <c:pt idx="1059">
                  <c:v>0.58699999999999997</c:v>
                </c:pt>
                <c:pt idx="1060">
                  <c:v>0.54100000000000004</c:v>
                </c:pt>
                <c:pt idx="1061">
                  <c:v>0.56399999999999995</c:v>
                </c:pt>
                <c:pt idx="1062">
                  <c:v>0.54</c:v>
                </c:pt>
                <c:pt idx="1063">
                  <c:v>0.56699999999999995</c:v>
                </c:pt>
                <c:pt idx="1064">
                  <c:v>0.58699999999999997</c:v>
                </c:pt>
                <c:pt idx="1065">
                  <c:v>0.55900000000000005</c:v>
                </c:pt>
                <c:pt idx="1066">
                  <c:v>0.57899999999999996</c:v>
                </c:pt>
                <c:pt idx="1067">
                  <c:v>0.56599999999999995</c:v>
                </c:pt>
                <c:pt idx="1068">
                  <c:v>0.57099999999999995</c:v>
                </c:pt>
                <c:pt idx="1069">
                  <c:v>0.52900000000000003</c:v>
                </c:pt>
                <c:pt idx="1070">
                  <c:v>0.58299999999999996</c:v>
                </c:pt>
                <c:pt idx="1071">
                  <c:v>0.56299999999999994</c:v>
                </c:pt>
                <c:pt idx="1072">
                  <c:v>0.51600000000000001</c:v>
                </c:pt>
                <c:pt idx="1073">
                  <c:v>0.56000000000000005</c:v>
                </c:pt>
                <c:pt idx="1074">
                  <c:v>0.53400000000000003</c:v>
                </c:pt>
                <c:pt idx="1075">
                  <c:v>0.58199999999999996</c:v>
                </c:pt>
                <c:pt idx="1076">
                  <c:v>0.56499999999999995</c:v>
                </c:pt>
                <c:pt idx="1077">
                  <c:v>0.56799999999999995</c:v>
                </c:pt>
                <c:pt idx="1078">
                  <c:v>0.55400000000000005</c:v>
                </c:pt>
                <c:pt idx="1079">
                  <c:v>0.55500000000000005</c:v>
                </c:pt>
                <c:pt idx="1080">
                  <c:v>0.56899999999999995</c:v>
                </c:pt>
                <c:pt idx="1081">
                  <c:v>0.56499999999999995</c:v>
                </c:pt>
                <c:pt idx="1082">
                  <c:v>0.55800000000000005</c:v>
                </c:pt>
                <c:pt idx="1083">
                  <c:v>0.59399999999999997</c:v>
                </c:pt>
                <c:pt idx="1084">
                  <c:v>0.55700000000000005</c:v>
                </c:pt>
                <c:pt idx="1085">
                  <c:v>0.54700000000000004</c:v>
                </c:pt>
                <c:pt idx="1086">
                  <c:v>0.55600000000000005</c:v>
                </c:pt>
                <c:pt idx="1087">
                  <c:v>0.57399999999999995</c:v>
                </c:pt>
                <c:pt idx="1088">
                  <c:v>0.56000000000000005</c:v>
                </c:pt>
                <c:pt idx="1089">
                  <c:v>0.58899999999999997</c:v>
                </c:pt>
                <c:pt idx="1090">
                  <c:v>0.53300000000000003</c:v>
                </c:pt>
                <c:pt idx="1091">
                  <c:v>0.55800000000000005</c:v>
                </c:pt>
                <c:pt idx="1092">
                  <c:v>0.52900000000000003</c:v>
                </c:pt>
                <c:pt idx="1093">
                  <c:v>0.53600000000000003</c:v>
                </c:pt>
                <c:pt idx="1094">
                  <c:v>0.57399999999999995</c:v>
                </c:pt>
                <c:pt idx="1095">
                  <c:v>0.58799999999999997</c:v>
                </c:pt>
                <c:pt idx="1096">
                  <c:v>0.56399999999999995</c:v>
                </c:pt>
                <c:pt idx="1097">
                  <c:v>0.58299999999999996</c:v>
                </c:pt>
                <c:pt idx="1098">
                  <c:v>0.56599999999999995</c:v>
                </c:pt>
                <c:pt idx="1099">
                  <c:v>0.56100000000000005</c:v>
                </c:pt>
                <c:pt idx="1100">
                  <c:v>0.54500000000000004</c:v>
                </c:pt>
                <c:pt idx="1101">
                  <c:v>0.52900000000000003</c:v>
                </c:pt>
                <c:pt idx="1102">
                  <c:v>0.54500000000000004</c:v>
                </c:pt>
                <c:pt idx="1103">
                  <c:v>0.56200000000000006</c:v>
                </c:pt>
                <c:pt idx="1104">
                  <c:v>0.58899999999999997</c:v>
                </c:pt>
                <c:pt idx="1105">
                  <c:v>0.55700000000000005</c:v>
                </c:pt>
                <c:pt idx="1106">
                  <c:v>0.55300000000000005</c:v>
                </c:pt>
                <c:pt idx="1107">
                  <c:v>0.51500000000000001</c:v>
                </c:pt>
                <c:pt idx="1108">
                  <c:v>0.56799999999999995</c:v>
                </c:pt>
                <c:pt idx="1109">
                  <c:v>0.55700000000000005</c:v>
                </c:pt>
                <c:pt idx="1110">
                  <c:v>0.58899999999999997</c:v>
                </c:pt>
                <c:pt idx="1111">
                  <c:v>0.53600000000000003</c:v>
                </c:pt>
                <c:pt idx="1112">
                  <c:v>0.57099999999999995</c:v>
                </c:pt>
                <c:pt idx="1113">
                  <c:v>0.57499999999999996</c:v>
                </c:pt>
                <c:pt idx="1114">
                  <c:v>0.55300000000000005</c:v>
                </c:pt>
                <c:pt idx="1115">
                  <c:v>0.53100000000000003</c:v>
                </c:pt>
                <c:pt idx="1116">
                  <c:v>0.54800000000000004</c:v>
                </c:pt>
                <c:pt idx="1117">
                  <c:v>0.55700000000000005</c:v>
                </c:pt>
                <c:pt idx="1118">
                  <c:v>0.55800000000000005</c:v>
                </c:pt>
                <c:pt idx="1119">
                  <c:v>0.55800000000000005</c:v>
                </c:pt>
                <c:pt idx="1120">
                  <c:v>0.55400000000000005</c:v>
                </c:pt>
                <c:pt idx="1121">
                  <c:v>0.52500000000000002</c:v>
                </c:pt>
                <c:pt idx="1122">
                  <c:v>0.58099999999999996</c:v>
                </c:pt>
                <c:pt idx="1123">
                  <c:v>0.52200000000000002</c:v>
                </c:pt>
                <c:pt idx="1124">
                  <c:v>0.55800000000000005</c:v>
                </c:pt>
                <c:pt idx="1125">
                  <c:v>0.55800000000000005</c:v>
                </c:pt>
                <c:pt idx="1126">
                  <c:v>0.53500000000000003</c:v>
                </c:pt>
                <c:pt idx="1127">
                  <c:v>0.55000000000000004</c:v>
                </c:pt>
                <c:pt idx="1128">
                  <c:v>0.53300000000000003</c:v>
                </c:pt>
                <c:pt idx="1129">
                  <c:v>0.53600000000000003</c:v>
                </c:pt>
                <c:pt idx="1130">
                  <c:v>0.54400000000000004</c:v>
                </c:pt>
                <c:pt idx="1131">
                  <c:v>0.54400000000000004</c:v>
                </c:pt>
                <c:pt idx="1132">
                  <c:v>0.55500000000000005</c:v>
                </c:pt>
                <c:pt idx="1133">
                  <c:v>0.51200000000000001</c:v>
                </c:pt>
                <c:pt idx="1134">
                  <c:v>0.56899999999999995</c:v>
                </c:pt>
                <c:pt idx="1135">
                  <c:v>0.57699999999999996</c:v>
                </c:pt>
                <c:pt idx="1136">
                  <c:v>0.55800000000000005</c:v>
                </c:pt>
                <c:pt idx="1137">
                  <c:v>0.58199999999999996</c:v>
                </c:pt>
                <c:pt idx="1138">
                  <c:v>0.57599999999999996</c:v>
                </c:pt>
                <c:pt idx="1139">
                  <c:v>0.56599999999999995</c:v>
                </c:pt>
                <c:pt idx="1140">
                  <c:v>0.58099999999999996</c:v>
                </c:pt>
                <c:pt idx="1141">
                  <c:v>0.59899999999999998</c:v>
                </c:pt>
                <c:pt idx="1142">
                  <c:v>0.54700000000000004</c:v>
                </c:pt>
                <c:pt idx="1143">
                  <c:v>0.55200000000000005</c:v>
                </c:pt>
                <c:pt idx="1144">
                  <c:v>0.55400000000000005</c:v>
                </c:pt>
                <c:pt idx="1145">
                  <c:v>0.57199999999999995</c:v>
                </c:pt>
                <c:pt idx="1146">
                  <c:v>0.56299999999999994</c:v>
                </c:pt>
                <c:pt idx="1147">
                  <c:v>0.55700000000000005</c:v>
                </c:pt>
                <c:pt idx="1148">
                  <c:v>0.54800000000000004</c:v>
                </c:pt>
                <c:pt idx="1149">
                  <c:v>0.54900000000000004</c:v>
                </c:pt>
                <c:pt idx="1150">
                  <c:v>0.58099999999999996</c:v>
                </c:pt>
                <c:pt idx="1151">
                  <c:v>0.57499999999999996</c:v>
                </c:pt>
                <c:pt idx="1152">
                  <c:v>0.54100000000000004</c:v>
                </c:pt>
                <c:pt idx="1153">
                  <c:v>0.57799999999999996</c:v>
                </c:pt>
                <c:pt idx="1154">
                  <c:v>0.52400000000000002</c:v>
                </c:pt>
                <c:pt idx="1155">
                  <c:v>0.54</c:v>
                </c:pt>
                <c:pt idx="1156">
                  <c:v>0.58199999999999996</c:v>
                </c:pt>
                <c:pt idx="1157">
                  <c:v>0.54800000000000004</c:v>
                </c:pt>
                <c:pt idx="1158">
                  <c:v>0.55000000000000004</c:v>
                </c:pt>
                <c:pt idx="1159">
                  <c:v>0.54200000000000004</c:v>
                </c:pt>
                <c:pt idx="1160">
                  <c:v>0.57299999999999995</c:v>
                </c:pt>
                <c:pt idx="1161">
                  <c:v>0.58199999999999996</c:v>
                </c:pt>
                <c:pt idx="1162">
                  <c:v>0.56100000000000005</c:v>
                </c:pt>
                <c:pt idx="1163">
                  <c:v>0.55800000000000005</c:v>
                </c:pt>
                <c:pt idx="1164">
                  <c:v>0.55700000000000005</c:v>
                </c:pt>
                <c:pt idx="1165">
                  <c:v>0.55900000000000005</c:v>
                </c:pt>
                <c:pt idx="1166">
                  <c:v>0.58299999999999996</c:v>
                </c:pt>
                <c:pt idx="1167">
                  <c:v>0.52800000000000002</c:v>
                </c:pt>
                <c:pt idx="1168">
                  <c:v>0.57899999999999996</c:v>
                </c:pt>
                <c:pt idx="1169">
                  <c:v>0.57099999999999995</c:v>
                </c:pt>
                <c:pt idx="1170">
                  <c:v>0.55700000000000005</c:v>
                </c:pt>
                <c:pt idx="1171">
                  <c:v>0.57999999999999996</c:v>
                </c:pt>
                <c:pt idx="1172">
                  <c:v>0.56399999999999995</c:v>
                </c:pt>
                <c:pt idx="1173">
                  <c:v>0.56100000000000005</c:v>
                </c:pt>
                <c:pt idx="1174">
                  <c:v>0.57399999999999995</c:v>
                </c:pt>
                <c:pt idx="1175">
                  <c:v>0.56999999999999995</c:v>
                </c:pt>
                <c:pt idx="1176">
                  <c:v>0.56499999999999995</c:v>
                </c:pt>
                <c:pt idx="1177">
                  <c:v>0.54100000000000004</c:v>
                </c:pt>
                <c:pt idx="1178">
                  <c:v>0.54700000000000004</c:v>
                </c:pt>
                <c:pt idx="1179">
                  <c:v>0.58499999999999996</c:v>
                </c:pt>
                <c:pt idx="1180">
                  <c:v>0.57399999999999995</c:v>
                </c:pt>
                <c:pt idx="1181">
                  <c:v>0.55700000000000005</c:v>
                </c:pt>
                <c:pt idx="1182">
                  <c:v>0.59</c:v>
                </c:pt>
                <c:pt idx="1183">
                  <c:v>0.57599999999999996</c:v>
                </c:pt>
                <c:pt idx="1184">
                  <c:v>0.55600000000000005</c:v>
                </c:pt>
                <c:pt idx="1185">
                  <c:v>0.53600000000000003</c:v>
                </c:pt>
                <c:pt idx="1186">
                  <c:v>0.57299999999999995</c:v>
                </c:pt>
                <c:pt idx="1187">
                  <c:v>0.56499999999999995</c:v>
                </c:pt>
                <c:pt idx="1188">
                  <c:v>0.53100000000000003</c:v>
                </c:pt>
                <c:pt idx="1189">
                  <c:v>0.57799999999999996</c:v>
                </c:pt>
                <c:pt idx="1190">
                  <c:v>0.56899999999999995</c:v>
                </c:pt>
                <c:pt idx="1191">
                  <c:v>0.55900000000000005</c:v>
                </c:pt>
                <c:pt idx="1192">
                  <c:v>0.58699999999999997</c:v>
                </c:pt>
                <c:pt idx="1193">
                  <c:v>0.55500000000000005</c:v>
                </c:pt>
                <c:pt idx="1194">
                  <c:v>0.53900000000000003</c:v>
                </c:pt>
                <c:pt idx="1195">
                  <c:v>0.57399999999999995</c:v>
                </c:pt>
                <c:pt idx="1196">
                  <c:v>0.55400000000000005</c:v>
                </c:pt>
                <c:pt idx="1197">
                  <c:v>0.55700000000000005</c:v>
                </c:pt>
                <c:pt idx="1198">
                  <c:v>0.54400000000000004</c:v>
                </c:pt>
                <c:pt idx="1199">
                  <c:v>0.55800000000000005</c:v>
                </c:pt>
                <c:pt idx="1200">
                  <c:v>0.54300000000000004</c:v>
                </c:pt>
                <c:pt idx="1201">
                  <c:v>0.54100000000000004</c:v>
                </c:pt>
                <c:pt idx="1202">
                  <c:v>0.55000000000000004</c:v>
                </c:pt>
                <c:pt idx="1203">
                  <c:v>0.56999999999999995</c:v>
                </c:pt>
                <c:pt idx="1204">
                  <c:v>0.56899999999999995</c:v>
                </c:pt>
                <c:pt idx="1205">
                  <c:v>0.55400000000000005</c:v>
                </c:pt>
                <c:pt idx="1206">
                  <c:v>0.57399999999999995</c:v>
                </c:pt>
                <c:pt idx="1207">
                  <c:v>0.58299999999999996</c:v>
                </c:pt>
                <c:pt idx="1208">
                  <c:v>0.56499999999999995</c:v>
                </c:pt>
                <c:pt idx="1209">
                  <c:v>0.57299999999999995</c:v>
                </c:pt>
                <c:pt idx="1210">
                  <c:v>0.57699999999999996</c:v>
                </c:pt>
                <c:pt idx="1211">
                  <c:v>0.54</c:v>
                </c:pt>
                <c:pt idx="1212">
                  <c:v>0.56699999999999995</c:v>
                </c:pt>
                <c:pt idx="1213">
                  <c:v>0.55600000000000005</c:v>
                </c:pt>
                <c:pt idx="1214">
                  <c:v>0.52300000000000002</c:v>
                </c:pt>
                <c:pt idx="1215">
                  <c:v>0.52400000000000002</c:v>
                </c:pt>
                <c:pt idx="1216">
                  <c:v>0.56799999999999995</c:v>
                </c:pt>
                <c:pt idx="1217">
                  <c:v>0.56499999999999995</c:v>
                </c:pt>
                <c:pt idx="1218">
                  <c:v>0.59399999999999997</c:v>
                </c:pt>
                <c:pt idx="1219">
                  <c:v>0.57999999999999996</c:v>
                </c:pt>
                <c:pt idx="1220">
                  <c:v>0.60799999999999998</c:v>
                </c:pt>
                <c:pt idx="1221">
                  <c:v>0.55900000000000005</c:v>
                </c:pt>
                <c:pt idx="1222">
                  <c:v>0.53500000000000003</c:v>
                </c:pt>
                <c:pt idx="1223">
                  <c:v>0.56200000000000006</c:v>
                </c:pt>
                <c:pt idx="1224">
                  <c:v>0.53400000000000003</c:v>
                </c:pt>
                <c:pt idx="1225">
                  <c:v>0.59299999999999997</c:v>
                </c:pt>
                <c:pt idx="1226">
                  <c:v>0.61699999999999999</c:v>
                </c:pt>
                <c:pt idx="1227">
                  <c:v>0.54100000000000004</c:v>
                </c:pt>
                <c:pt idx="1228">
                  <c:v>0.56399999999999995</c:v>
                </c:pt>
                <c:pt idx="1229">
                  <c:v>0.55600000000000005</c:v>
                </c:pt>
                <c:pt idx="1230">
                  <c:v>0.59499999999999997</c:v>
                </c:pt>
                <c:pt idx="1231">
                  <c:v>0.57999999999999996</c:v>
                </c:pt>
                <c:pt idx="1232">
                  <c:v>0.58699999999999997</c:v>
                </c:pt>
                <c:pt idx="1233">
                  <c:v>0.58199999999999996</c:v>
                </c:pt>
                <c:pt idx="1234">
                  <c:v>0.58099999999999996</c:v>
                </c:pt>
                <c:pt idx="1235">
                  <c:v>0.59699999999999998</c:v>
                </c:pt>
                <c:pt idx="1236">
                  <c:v>0.55600000000000005</c:v>
                </c:pt>
                <c:pt idx="1237">
                  <c:v>0.57199999999999995</c:v>
                </c:pt>
                <c:pt idx="1238">
                  <c:v>0.56100000000000005</c:v>
                </c:pt>
                <c:pt idx="1239">
                  <c:v>0.58199999999999996</c:v>
                </c:pt>
                <c:pt idx="1240">
                  <c:v>0.56200000000000006</c:v>
                </c:pt>
                <c:pt idx="1241">
                  <c:v>0.55800000000000005</c:v>
                </c:pt>
                <c:pt idx="1242">
                  <c:v>0.53200000000000003</c:v>
                </c:pt>
                <c:pt idx="1243">
                  <c:v>0.56100000000000005</c:v>
                </c:pt>
                <c:pt idx="1244">
                  <c:v>0.55600000000000005</c:v>
                </c:pt>
                <c:pt idx="1245">
                  <c:v>0.58099999999999996</c:v>
                </c:pt>
                <c:pt idx="1246">
                  <c:v>0.54200000000000004</c:v>
                </c:pt>
                <c:pt idx="1247">
                  <c:v>0.59699999999999998</c:v>
                </c:pt>
                <c:pt idx="1248">
                  <c:v>0.55200000000000005</c:v>
                </c:pt>
                <c:pt idx="1249">
                  <c:v>0.58899999999999997</c:v>
                </c:pt>
                <c:pt idx="1250">
                  <c:v>0.59599999999999997</c:v>
                </c:pt>
                <c:pt idx="1251">
                  <c:v>0.55000000000000004</c:v>
                </c:pt>
                <c:pt idx="1252">
                  <c:v>0.57899999999999996</c:v>
                </c:pt>
                <c:pt idx="1253">
                  <c:v>0.54200000000000004</c:v>
                </c:pt>
                <c:pt idx="1254">
                  <c:v>0.56299999999999994</c:v>
                </c:pt>
                <c:pt idx="1255">
                  <c:v>0.54600000000000004</c:v>
                </c:pt>
                <c:pt idx="1256">
                  <c:v>0.57399999999999995</c:v>
                </c:pt>
                <c:pt idx="1257">
                  <c:v>0.56999999999999995</c:v>
                </c:pt>
                <c:pt idx="1258">
                  <c:v>0.53600000000000003</c:v>
                </c:pt>
                <c:pt idx="1259">
                  <c:v>0.55500000000000005</c:v>
                </c:pt>
                <c:pt idx="1260">
                  <c:v>0.55100000000000005</c:v>
                </c:pt>
                <c:pt idx="1261">
                  <c:v>0.56799999999999995</c:v>
                </c:pt>
                <c:pt idx="1262">
                  <c:v>0.57999999999999996</c:v>
                </c:pt>
                <c:pt idx="1263">
                  <c:v>0.60799999999999998</c:v>
                </c:pt>
                <c:pt idx="1264">
                  <c:v>0.58599999999999997</c:v>
                </c:pt>
                <c:pt idx="1265">
                  <c:v>0.55600000000000005</c:v>
                </c:pt>
                <c:pt idx="1266">
                  <c:v>0.55500000000000005</c:v>
                </c:pt>
                <c:pt idx="1267">
                  <c:v>0.55300000000000005</c:v>
                </c:pt>
                <c:pt idx="1268">
                  <c:v>0.54900000000000004</c:v>
                </c:pt>
                <c:pt idx="1269">
                  <c:v>0.56499999999999995</c:v>
                </c:pt>
                <c:pt idx="1270">
                  <c:v>0.55900000000000005</c:v>
                </c:pt>
                <c:pt idx="1271">
                  <c:v>0.54600000000000004</c:v>
                </c:pt>
                <c:pt idx="1272">
                  <c:v>0.56000000000000005</c:v>
                </c:pt>
                <c:pt idx="1273">
                  <c:v>0.55000000000000004</c:v>
                </c:pt>
                <c:pt idx="1274">
                  <c:v>0.53100000000000003</c:v>
                </c:pt>
                <c:pt idx="1275">
                  <c:v>0.56000000000000005</c:v>
                </c:pt>
                <c:pt idx="1276">
                  <c:v>0.58799999999999997</c:v>
                </c:pt>
                <c:pt idx="1277">
                  <c:v>0.55700000000000005</c:v>
                </c:pt>
                <c:pt idx="1278">
                  <c:v>0.56299999999999994</c:v>
                </c:pt>
                <c:pt idx="1279">
                  <c:v>0.57299999999999995</c:v>
                </c:pt>
                <c:pt idx="1280">
                  <c:v>0.56899999999999995</c:v>
                </c:pt>
                <c:pt idx="1281">
                  <c:v>0.56399999999999995</c:v>
                </c:pt>
                <c:pt idx="1282">
                  <c:v>0.56299999999999994</c:v>
                </c:pt>
                <c:pt idx="1283">
                  <c:v>0.55200000000000005</c:v>
                </c:pt>
                <c:pt idx="1284">
                  <c:v>0.54300000000000004</c:v>
                </c:pt>
                <c:pt idx="1285">
                  <c:v>0.58299999999999996</c:v>
                </c:pt>
                <c:pt idx="1286">
                  <c:v>0.53800000000000003</c:v>
                </c:pt>
                <c:pt idx="1287">
                  <c:v>0.52</c:v>
                </c:pt>
                <c:pt idx="1288">
                  <c:v>0.59299999999999997</c:v>
                </c:pt>
                <c:pt idx="1289">
                  <c:v>0.57999999999999996</c:v>
                </c:pt>
                <c:pt idx="1290">
                  <c:v>0.55200000000000005</c:v>
                </c:pt>
                <c:pt idx="1291">
                  <c:v>0.57599999999999996</c:v>
                </c:pt>
                <c:pt idx="1292">
                  <c:v>0.60199999999999998</c:v>
                </c:pt>
                <c:pt idx="1293">
                  <c:v>0.58099999999999996</c:v>
                </c:pt>
                <c:pt idx="1294">
                  <c:v>0.57399999999999995</c:v>
                </c:pt>
                <c:pt idx="1295">
                  <c:v>0.52</c:v>
                </c:pt>
                <c:pt idx="1296">
                  <c:v>0.52100000000000002</c:v>
                </c:pt>
                <c:pt idx="1297">
                  <c:v>0.55400000000000005</c:v>
                </c:pt>
                <c:pt idx="1298">
                  <c:v>0.56599999999999995</c:v>
                </c:pt>
                <c:pt idx="1299">
                  <c:v>0.56599999999999995</c:v>
                </c:pt>
                <c:pt idx="1300">
                  <c:v>0.57599999999999996</c:v>
                </c:pt>
                <c:pt idx="1301">
                  <c:v>0.55300000000000005</c:v>
                </c:pt>
                <c:pt idx="1302">
                  <c:v>0.56100000000000005</c:v>
                </c:pt>
                <c:pt idx="1303">
                  <c:v>0.53400000000000003</c:v>
                </c:pt>
                <c:pt idx="1304">
                  <c:v>0.56699999999999995</c:v>
                </c:pt>
                <c:pt idx="1305">
                  <c:v>0.54800000000000004</c:v>
                </c:pt>
                <c:pt idx="1306">
                  <c:v>0.56399999999999995</c:v>
                </c:pt>
                <c:pt idx="1307">
                  <c:v>0.53800000000000003</c:v>
                </c:pt>
                <c:pt idx="1308">
                  <c:v>0.55400000000000005</c:v>
                </c:pt>
                <c:pt idx="1309">
                  <c:v>0.56899999999999995</c:v>
                </c:pt>
                <c:pt idx="1310">
                  <c:v>0.59499999999999997</c:v>
                </c:pt>
                <c:pt idx="1311">
                  <c:v>0.55500000000000005</c:v>
                </c:pt>
                <c:pt idx="1312">
                  <c:v>0.57199999999999995</c:v>
                </c:pt>
                <c:pt idx="1313">
                  <c:v>0.56799999999999995</c:v>
                </c:pt>
                <c:pt idx="1314">
                  <c:v>0.56699999999999995</c:v>
                </c:pt>
                <c:pt idx="1315">
                  <c:v>0.54600000000000004</c:v>
                </c:pt>
                <c:pt idx="1316">
                  <c:v>0.57699999999999996</c:v>
                </c:pt>
                <c:pt idx="1317">
                  <c:v>0.55600000000000005</c:v>
                </c:pt>
                <c:pt idx="1318">
                  <c:v>0.53800000000000003</c:v>
                </c:pt>
                <c:pt idx="1319">
                  <c:v>0.52900000000000003</c:v>
                </c:pt>
                <c:pt idx="1320">
                  <c:v>0.53900000000000003</c:v>
                </c:pt>
                <c:pt idx="1321">
                  <c:v>0.57499999999999996</c:v>
                </c:pt>
                <c:pt idx="1322">
                  <c:v>0.55400000000000005</c:v>
                </c:pt>
                <c:pt idx="1323">
                  <c:v>0.58699999999999997</c:v>
                </c:pt>
                <c:pt idx="1324">
                  <c:v>0.59199999999999997</c:v>
                </c:pt>
                <c:pt idx="1325">
                  <c:v>0.55500000000000005</c:v>
                </c:pt>
                <c:pt idx="1326">
                  <c:v>0.58699999999999997</c:v>
                </c:pt>
                <c:pt idx="1327">
                  <c:v>0.56100000000000005</c:v>
                </c:pt>
                <c:pt idx="1328">
                  <c:v>0.55000000000000004</c:v>
                </c:pt>
                <c:pt idx="1329">
                  <c:v>0.59199999999999997</c:v>
                </c:pt>
                <c:pt idx="1330">
                  <c:v>0.57299999999999995</c:v>
                </c:pt>
                <c:pt idx="1331">
                  <c:v>0.53700000000000003</c:v>
                </c:pt>
                <c:pt idx="1332">
                  <c:v>0.57399999999999995</c:v>
                </c:pt>
                <c:pt idx="1333">
                  <c:v>0.58099999999999996</c:v>
                </c:pt>
                <c:pt idx="1334">
                  <c:v>0.55900000000000005</c:v>
                </c:pt>
                <c:pt idx="1335">
                  <c:v>0.56200000000000006</c:v>
                </c:pt>
                <c:pt idx="1336">
                  <c:v>0.54500000000000004</c:v>
                </c:pt>
                <c:pt idx="1337">
                  <c:v>0.56999999999999995</c:v>
                </c:pt>
                <c:pt idx="1338">
                  <c:v>0.55900000000000005</c:v>
                </c:pt>
                <c:pt idx="1339">
                  <c:v>0.54100000000000004</c:v>
                </c:pt>
                <c:pt idx="1340">
                  <c:v>0.55100000000000005</c:v>
                </c:pt>
                <c:pt idx="1341">
                  <c:v>0.57899999999999996</c:v>
                </c:pt>
                <c:pt idx="1342">
                  <c:v>0.55600000000000005</c:v>
                </c:pt>
                <c:pt idx="1343">
                  <c:v>0.54</c:v>
                </c:pt>
                <c:pt idx="1344">
                  <c:v>0.57499999999999996</c:v>
                </c:pt>
                <c:pt idx="1345">
                  <c:v>0.57699999999999996</c:v>
                </c:pt>
                <c:pt idx="1346">
                  <c:v>0.51800000000000002</c:v>
                </c:pt>
                <c:pt idx="1347">
                  <c:v>0.56399999999999995</c:v>
                </c:pt>
                <c:pt idx="1348">
                  <c:v>0.56599999999999995</c:v>
                </c:pt>
                <c:pt idx="1349">
                  <c:v>0.56100000000000005</c:v>
                </c:pt>
                <c:pt idx="1350">
                  <c:v>0.60099999999999998</c:v>
                </c:pt>
                <c:pt idx="1351">
                  <c:v>0.56299999999999994</c:v>
                </c:pt>
                <c:pt idx="1352">
                  <c:v>0.58099999999999996</c:v>
                </c:pt>
                <c:pt idx="1353">
                  <c:v>0.55000000000000004</c:v>
                </c:pt>
                <c:pt idx="1354">
                  <c:v>0.55100000000000005</c:v>
                </c:pt>
                <c:pt idx="1355">
                  <c:v>0.53900000000000003</c:v>
                </c:pt>
                <c:pt idx="1356">
                  <c:v>0.56000000000000005</c:v>
                </c:pt>
                <c:pt idx="1357">
                  <c:v>0.55600000000000005</c:v>
                </c:pt>
                <c:pt idx="1358">
                  <c:v>0.55800000000000005</c:v>
                </c:pt>
                <c:pt idx="1359">
                  <c:v>0.54100000000000004</c:v>
                </c:pt>
                <c:pt idx="1360">
                  <c:v>0.58299999999999996</c:v>
                </c:pt>
                <c:pt idx="1361">
                  <c:v>0.59499999999999997</c:v>
                </c:pt>
                <c:pt idx="1362">
                  <c:v>0.56599999999999995</c:v>
                </c:pt>
                <c:pt idx="1363">
                  <c:v>0.57799999999999996</c:v>
                </c:pt>
                <c:pt idx="1364">
                  <c:v>0.57799999999999996</c:v>
                </c:pt>
                <c:pt idx="1365">
                  <c:v>0.58899999999999997</c:v>
                </c:pt>
                <c:pt idx="1366">
                  <c:v>0.56100000000000005</c:v>
                </c:pt>
                <c:pt idx="1367">
                  <c:v>0.56100000000000005</c:v>
                </c:pt>
                <c:pt idx="1368">
                  <c:v>0.56999999999999995</c:v>
                </c:pt>
                <c:pt idx="1369">
                  <c:v>0.56499999999999995</c:v>
                </c:pt>
                <c:pt idx="1370">
                  <c:v>0.58399999999999996</c:v>
                </c:pt>
                <c:pt idx="1371">
                  <c:v>0.54100000000000004</c:v>
                </c:pt>
                <c:pt idx="1372">
                  <c:v>0.55200000000000005</c:v>
                </c:pt>
                <c:pt idx="1373">
                  <c:v>0.54500000000000004</c:v>
                </c:pt>
                <c:pt idx="1374">
                  <c:v>0.54800000000000004</c:v>
                </c:pt>
                <c:pt idx="1375">
                  <c:v>0.59199999999999997</c:v>
                </c:pt>
                <c:pt idx="1376">
                  <c:v>0.52700000000000002</c:v>
                </c:pt>
                <c:pt idx="1377">
                  <c:v>0.57399999999999995</c:v>
                </c:pt>
                <c:pt idx="1378">
                  <c:v>0.54100000000000004</c:v>
                </c:pt>
                <c:pt idx="1379">
                  <c:v>0.54100000000000004</c:v>
                </c:pt>
                <c:pt idx="1380">
                  <c:v>0.60199999999999998</c:v>
                </c:pt>
                <c:pt idx="1381">
                  <c:v>0.52500000000000002</c:v>
                </c:pt>
                <c:pt idx="1382">
                  <c:v>0.56000000000000005</c:v>
                </c:pt>
                <c:pt idx="1383">
                  <c:v>0.57199999999999995</c:v>
                </c:pt>
                <c:pt idx="1384">
                  <c:v>0.54800000000000004</c:v>
                </c:pt>
                <c:pt idx="1385">
                  <c:v>0.58699999999999997</c:v>
                </c:pt>
                <c:pt idx="1386">
                  <c:v>0.55400000000000005</c:v>
                </c:pt>
                <c:pt idx="1387">
                  <c:v>0.56100000000000005</c:v>
                </c:pt>
                <c:pt idx="1388">
                  <c:v>0.54700000000000004</c:v>
                </c:pt>
                <c:pt idx="1389">
                  <c:v>0.57699999999999996</c:v>
                </c:pt>
                <c:pt idx="1390">
                  <c:v>0.55200000000000005</c:v>
                </c:pt>
                <c:pt idx="1391">
                  <c:v>0.55600000000000005</c:v>
                </c:pt>
                <c:pt idx="1392">
                  <c:v>0.55800000000000005</c:v>
                </c:pt>
                <c:pt idx="1393">
                  <c:v>0.56200000000000006</c:v>
                </c:pt>
                <c:pt idx="1394">
                  <c:v>0.57399999999999995</c:v>
                </c:pt>
                <c:pt idx="1395">
                  <c:v>0.57499999999999996</c:v>
                </c:pt>
                <c:pt idx="1396">
                  <c:v>0.56100000000000005</c:v>
                </c:pt>
                <c:pt idx="1397">
                  <c:v>0.59799999999999998</c:v>
                </c:pt>
                <c:pt idx="1398">
                  <c:v>0.54600000000000004</c:v>
                </c:pt>
                <c:pt idx="1399">
                  <c:v>0.56599999999999995</c:v>
                </c:pt>
                <c:pt idx="1400">
                  <c:v>0.55400000000000005</c:v>
                </c:pt>
                <c:pt idx="1401">
                  <c:v>0.58099999999999996</c:v>
                </c:pt>
                <c:pt idx="1402">
                  <c:v>0.56899999999999995</c:v>
                </c:pt>
                <c:pt idx="1403">
                  <c:v>0.54300000000000004</c:v>
                </c:pt>
                <c:pt idx="1404">
                  <c:v>0.55800000000000005</c:v>
                </c:pt>
                <c:pt idx="1405">
                  <c:v>0.56200000000000006</c:v>
                </c:pt>
                <c:pt idx="1406">
                  <c:v>0.55000000000000004</c:v>
                </c:pt>
                <c:pt idx="1407">
                  <c:v>0.53700000000000003</c:v>
                </c:pt>
                <c:pt idx="1408">
                  <c:v>0.54700000000000004</c:v>
                </c:pt>
                <c:pt idx="1409">
                  <c:v>0.55300000000000005</c:v>
                </c:pt>
                <c:pt idx="1410">
                  <c:v>0.55300000000000005</c:v>
                </c:pt>
                <c:pt idx="1411">
                  <c:v>0.53200000000000003</c:v>
                </c:pt>
                <c:pt idx="1412">
                  <c:v>0.55200000000000005</c:v>
                </c:pt>
                <c:pt idx="1413">
                  <c:v>0.55300000000000005</c:v>
                </c:pt>
                <c:pt idx="1414">
                  <c:v>0.53100000000000003</c:v>
                </c:pt>
                <c:pt idx="1415">
                  <c:v>0.56599999999999995</c:v>
                </c:pt>
                <c:pt idx="1416">
                  <c:v>0.57299999999999995</c:v>
                </c:pt>
                <c:pt idx="1417">
                  <c:v>0.57699999999999996</c:v>
                </c:pt>
                <c:pt idx="1418">
                  <c:v>0.57399999999999995</c:v>
                </c:pt>
                <c:pt idx="1419">
                  <c:v>0.59</c:v>
                </c:pt>
                <c:pt idx="1420">
                  <c:v>0.56899999999999995</c:v>
                </c:pt>
                <c:pt idx="1421">
                  <c:v>0.54400000000000004</c:v>
                </c:pt>
                <c:pt idx="1422">
                  <c:v>0.54400000000000004</c:v>
                </c:pt>
                <c:pt idx="1423">
                  <c:v>0.56000000000000005</c:v>
                </c:pt>
                <c:pt idx="1424">
                  <c:v>0.56899999999999995</c:v>
                </c:pt>
                <c:pt idx="1425">
                  <c:v>0.55900000000000005</c:v>
                </c:pt>
                <c:pt idx="1426">
                  <c:v>0.54300000000000004</c:v>
                </c:pt>
                <c:pt idx="1427">
                  <c:v>0.57099999999999995</c:v>
                </c:pt>
                <c:pt idx="1428">
                  <c:v>0.56899999999999995</c:v>
                </c:pt>
                <c:pt idx="1429">
                  <c:v>0.56299999999999994</c:v>
                </c:pt>
                <c:pt idx="1430">
                  <c:v>0.60899999999999999</c:v>
                </c:pt>
                <c:pt idx="1431">
                  <c:v>0.54500000000000004</c:v>
                </c:pt>
                <c:pt idx="1432">
                  <c:v>0.56399999999999995</c:v>
                </c:pt>
                <c:pt idx="1433">
                  <c:v>0.55900000000000005</c:v>
                </c:pt>
                <c:pt idx="1434">
                  <c:v>0.53900000000000003</c:v>
                </c:pt>
                <c:pt idx="1435">
                  <c:v>0.56399999999999995</c:v>
                </c:pt>
                <c:pt idx="1436">
                  <c:v>0.58199999999999996</c:v>
                </c:pt>
                <c:pt idx="1437">
                  <c:v>0.57599999999999996</c:v>
                </c:pt>
                <c:pt idx="1438">
                  <c:v>0.57799999999999996</c:v>
                </c:pt>
                <c:pt idx="1439">
                  <c:v>0.59299999999999997</c:v>
                </c:pt>
                <c:pt idx="1440">
                  <c:v>0.56100000000000005</c:v>
                </c:pt>
                <c:pt idx="1441">
                  <c:v>0.52700000000000002</c:v>
                </c:pt>
                <c:pt idx="1442">
                  <c:v>0.57799999999999996</c:v>
                </c:pt>
                <c:pt idx="1443">
                  <c:v>0.52200000000000002</c:v>
                </c:pt>
                <c:pt idx="1444">
                  <c:v>0.53200000000000003</c:v>
                </c:pt>
                <c:pt idx="1445">
                  <c:v>0.59</c:v>
                </c:pt>
                <c:pt idx="1446">
                  <c:v>0.56200000000000006</c:v>
                </c:pt>
                <c:pt idx="1447">
                  <c:v>0.55500000000000005</c:v>
                </c:pt>
                <c:pt idx="1448">
                  <c:v>0.53800000000000003</c:v>
                </c:pt>
                <c:pt idx="1449">
                  <c:v>0.57799999999999996</c:v>
                </c:pt>
                <c:pt idx="1450">
                  <c:v>0.51500000000000001</c:v>
                </c:pt>
                <c:pt idx="1451">
                  <c:v>0.55000000000000004</c:v>
                </c:pt>
                <c:pt idx="1452">
                  <c:v>0.58699999999999997</c:v>
                </c:pt>
                <c:pt idx="1453">
                  <c:v>0.60899999999999999</c:v>
                </c:pt>
                <c:pt idx="1454">
                  <c:v>0.58399999999999996</c:v>
                </c:pt>
                <c:pt idx="1455">
                  <c:v>0.57699999999999996</c:v>
                </c:pt>
                <c:pt idx="1456">
                  <c:v>0.55900000000000005</c:v>
                </c:pt>
                <c:pt idx="1457">
                  <c:v>0.54</c:v>
                </c:pt>
                <c:pt idx="1458">
                  <c:v>0.52800000000000002</c:v>
                </c:pt>
                <c:pt idx="1459">
                  <c:v>0.55900000000000005</c:v>
                </c:pt>
                <c:pt idx="1460">
                  <c:v>0.55500000000000005</c:v>
                </c:pt>
                <c:pt idx="1461">
                  <c:v>0.53100000000000003</c:v>
                </c:pt>
                <c:pt idx="1462">
                  <c:v>0.55600000000000005</c:v>
                </c:pt>
                <c:pt idx="1463">
                  <c:v>0.59099999999999997</c:v>
                </c:pt>
                <c:pt idx="1464">
                  <c:v>0.55800000000000005</c:v>
                </c:pt>
                <c:pt idx="1465">
                  <c:v>0.55000000000000004</c:v>
                </c:pt>
                <c:pt idx="1466">
                  <c:v>0.56000000000000005</c:v>
                </c:pt>
                <c:pt idx="1467">
                  <c:v>0.53400000000000003</c:v>
                </c:pt>
                <c:pt idx="1468">
                  <c:v>0.54500000000000004</c:v>
                </c:pt>
                <c:pt idx="1469">
                  <c:v>0.52</c:v>
                </c:pt>
                <c:pt idx="1470">
                  <c:v>0.55200000000000005</c:v>
                </c:pt>
                <c:pt idx="1471">
                  <c:v>0.58199999999999996</c:v>
                </c:pt>
                <c:pt idx="1472">
                  <c:v>0.54300000000000004</c:v>
                </c:pt>
                <c:pt idx="1473">
                  <c:v>0.58499999999999996</c:v>
                </c:pt>
                <c:pt idx="1474">
                  <c:v>0.54</c:v>
                </c:pt>
                <c:pt idx="1475">
                  <c:v>0.56100000000000005</c:v>
                </c:pt>
                <c:pt idx="1476">
                  <c:v>0.58399999999999996</c:v>
                </c:pt>
                <c:pt idx="1477">
                  <c:v>0.57799999999999996</c:v>
                </c:pt>
                <c:pt idx="1478">
                  <c:v>0.54500000000000004</c:v>
                </c:pt>
                <c:pt idx="1479">
                  <c:v>0.55500000000000005</c:v>
                </c:pt>
                <c:pt idx="1480">
                  <c:v>0.54100000000000004</c:v>
                </c:pt>
                <c:pt idx="1481">
                  <c:v>0.54200000000000004</c:v>
                </c:pt>
                <c:pt idx="1482">
                  <c:v>0.55900000000000005</c:v>
                </c:pt>
                <c:pt idx="1483">
                  <c:v>0.52300000000000002</c:v>
                </c:pt>
                <c:pt idx="1484">
                  <c:v>0.58399999999999996</c:v>
                </c:pt>
                <c:pt idx="1485">
                  <c:v>0.56000000000000005</c:v>
                </c:pt>
                <c:pt idx="1486">
                  <c:v>0.54900000000000004</c:v>
                </c:pt>
                <c:pt idx="1487">
                  <c:v>0.52300000000000002</c:v>
                </c:pt>
                <c:pt idx="1488">
                  <c:v>0.53</c:v>
                </c:pt>
                <c:pt idx="1489">
                  <c:v>0.57299999999999995</c:v>
                </c:pt>
                <c:pt idx="1490">
                  <c:v>0.51100000000000001</c:v>
                </c:pt>
                <c:pt idx="1491">
                  <c:v>0.57299999999999995</c:v>
                </c:pt>
                <c:pt idx="1492">
                  <c:v>0.55400000000000005</c:v>
                </c:pt>
                <c:pt idx="1493">
                  <c:v>0.57099999999999995</c:v>
                </c:pt>
                <c:pt idx="1494">
                  <c:v>0.54800000000000004</c:v>
                </c:pt>
                <c:pt idx="1495">
                  <c:v>0.56899999999999995</c:v>
                </c:pt>
                <c:pt idx="1496">
                  <c:v>0.55500000000000005</c:v>
                </c:pt>
                <c:pt idx="1497">
                  <c:v>0.53700000000000003</c:v>
                </c:pt>
                <c:pt idx="1498">
                  <c:v>0.56699999999999995</c:v>
                </c:pt>
                <c:pt idx="1499">
                  <c:v>0.55600000000000005</c:v>
                </c:pt>
                <c:pt idx="1500">
                  <c:v>0.56799999999999995</c:v>
                </c:pt>
                <c:pt idx="1501">
                  <c:v>0.56599999999999995</c:v>
                </c:pt>
                <c:pt idx="1502">
                  <c:v>0.56299999999999994</c:v>
                </c:pt>
                <c:pt idx="1503">
                  <c:v>0.56899999999999995</c:v>
                </c:pt>
                <c:pt idx="1504">
                  <c:v>0.59</c:v>
                </c:pt>
                <c:pt idx="1505">
                  <c:v>0.55100000000000005</c:v>
                </c:pt>
                <c:pt idx="1506">
                  <c:v>0.57899999999999996</c:v>
                </c:pt>
                <c:pt idx="1507">
                  <c:v>0.57199999999999995</c:v>
                </c:pt>
                <c:pt idx="1508">
                  <c:v>0.57099999999999995</c:v>
                </c:pt>
                <c:pt idx="1509">
                  <c:v>0.52</c:v>
                </c:pt>
                <c:pt idx="1510">
                  <c:v>0.56299999999999994</c:v>
                </c:pt>
                <c:pt idx="1511">
                  <c:v>0.58599999999999997</c:v>
                </c:pt>
                <c:pt idx="1512">
                  <c:v>0.56799999999999995</c:v>
                </c:pt>
                <c:pt idx="1513">
                  <c:v>0.55900000000000005</c:v>
                </c:pt>
                <c:pt idx="1514">
                  <c:v>0.54300000000000004</c:v>
                </c:pt>
                <c:pt idx="1515">
                  <c:v>0.58199999999999996</c:v>
                </c:pt>
                <c:pt idx="1516">
                  <c:v>0.53400000000000003</c:v>
                </c:pt>
                <c:pt idx="1517">
                  <c:v>0.56699999999999995</c:v>
                </c:pt>
                <c:pt idx="1518">
                  <c:v>0.53</c:v>
                </c:pt>
                <c:pt idx="1519">
                  <c:v>0.6</c:v>
                </c:pt>
                <c:pt idx="1520">
                  <c:v>0.55100000000000005</c:v>
                </c:pt>
                <c:pt idx="1521">
                  <c:v>0.54900000000000004</c:v>
                </c:pt>
                <c:pt idx="1522">
                  <c:v>0.57899999999999996</c:v>
                </c:pt>
                <c:pt idx="1523">
                  <c:v>0.55000000000000004</c:v>
                </c:pt>
                <c:pt idx="1524">
                  <c:v>0.59099999999999997</c:v>
                </c:pt>
                <c:pt idx="1525">
                  <c:v>0.53900000000000003</c:v>
                </c:pt>
                <c:pt idx="1526">
                  <c:v>0.57299999999999995</c:v>
                </c:pt>
                <c:pt idx="1527">
                  <c:v>0.58099999999999996</c:v>
                </c:pt>
                <c:pt idx="1528">
                  <c:v>0.53600000000000003</c:v>
                </c:pt>
                <c:pt idx="1529">
                  <c:v>0.54900000000000004</c:v>
                </c:pt>
                <c:pt idx="1530">
                  <c:v>0.54</c:v>
                </c:pt>
                <c:pt idx="1531">
                  <c:v>0.57299999999999995</c:v>
                </c:pt>
                <c:pt idx="1532">
                  <c:v>0.57799999999999996</c:v>
                </c:pt>
                <c:pt idx="1533">
                  <c:v>0.54900000000000004</c:v>
                </c:pt>
                <c:pt idx="1534">
                  <c:v>0.53100000000000003</c:v>
                </c:pt>
                <c:pt idx="1535">
                  <c:v>0.53200000000000003</c:v>
                </c:pt>
                <c:pt idx="1536">
                  <c:v>0.56100000000000005</c:v>
                </c:pt>
                <c:pt idx="1537">
                  <c:v>0.55700000000000005</c:v>
                </c:pt>
                <c:pt idx="1538">
                  <c:v>0.56299999999999994</c:v>
                </c:pt>
                <c:pt idx="1539">
                  <c:v>0.54400000000000004</c:v>
                </c:pt>
                <c:pt idx="1540">
                  <c:v>0.55700000000000005</c:v>
                </c:pt>
                <c:pt idx="1541">
                  <c:v>0.56499999999999995</c:v>
                </c:pt>
                <c:pt idx="1542">
                  <c:v>0.56299999999999994</c:v>
                </c:pt>
                <c:pt idx="1543">
                  <c:v>0.57799999999999996</c:v>
                </c:pt>
                <c:pt idx="1544">
                  <c:v>0.58099999999999996</c:v>
                </c:pt>
                <c:pt idx="1545">
                  <c:v>0.54400000000000004</c:v>
                </c:pt>
                <c:pt idx="1546">
                  <c:v>0.57699999999999996</c:v>
                </c:pt>
                <c:pt idx="1547">
                  <c:v>0.55600000000000005</c:v>
                </c:pt>
                <c:pt idx="1548">
                  <c:v>0.51400000000000001</c:v>
                </c:pt>
                <c:pt idx="1549">
                  <c:v>0.55000000000000004</c:v>
                </c:pt>
                <c:pt idx="1550">
                  <c:v>0.60199999999999998</c:v>
                </c:pt>
                <c:pt idx="1551">
                  <c:v>0.54200000000000004</c:v>
                </c:pt>
                <c:pt idx="1552">
                  <c:v>0.56299999999999994</c:v>
                </c:pt>
                <c:pt idx="1553">
                  <c:v>0.53600000000000003</c:v>
                </c:pt>
                <c:pt idx="1554">
                  <c:v>0.56699999999999995</c:v>
                </c:pt>
                <c:pt idx="1555">
                  <c:v>0.56599999999999995</c:v>
                </c:pt>
                <c:pt idx="1556">
                  <c:v>0.54800000000000004</c:v>
                </c:pt>
                <c:pt idx="1557">
                  <c:v>0.57299999999999995</c:v>
                </c:pt>
                <c:pt idx="1558">
                  <c:v>0.59</c:v>
                </c:pt>
                <c:pt idx="1559">
                  <c:v>0.58499999999999996</c:v>
                </c:pt>
                <c:pt idx="1560">
                  <c:v>0.58099999999999996</c:v>
                </c:pt>
                <c:pt idx="1561">
                  <c:v>0.57399999999999995</c:v>
                </c:pt>
                <c:pt idx="1562">
                  <c:v>0.56899999999999995</c:v>
                </c:pt>
                <c:pt idx="1563">
                  <c:v>0.56999999999999995</c:v>
                </c:pt>
                <c:pt idx="1564">
                  <c:v>0.52</c:v>
                </c:pt>
                <c:pt idx="1565">
                  <c:v>0.496</c:v>
                </c:pt>
                <c:pt idx="1566">
                  <c:v>0.56100000000000005</c:v>
                </c:pt>
                <c:pt idx="1567">
                  <c:v>0.57699999999999996</c:v>
                </c:pt>
                <c:pt idx="1568">
                  <c:v>0.57699999999999996</c:v>
                </c:pt>
                <c:pt idx="1569">
                  <c:v>0.57399999999999995</c:v>
                </c:pt>
                <c:pt idx="1570">
                  <c:v>0.57599999999999996</c:v>
                </c:pt>
                <c:pt idx="1571">
                  <c:v>0.55200000000000005</c:v>
                </c:pt>
                <c:pt idx="1572">
                  <c:v>0.54200000000000004</c:v>
                </c:pt>
                <c:pt idx="1573">
                  <c:v>0.57999999999999996</c:v>
                </c:pt>
                <c:pt idx="1574">
                  <c:v>0.52400000000000002</c:v>
                </c:pt>
                <c:pt idx="1575">
                  <c:v>0.54700000000000004</c:v>
                </c:pt>
                <c:pt idx="1576">
                  <c:v>0.54</c:v>
                </c:pt>
                <c:pt idx="1577">
                  <c:v>0.56299999999999994</c:v>
                </c:pt>
                <c:pt idx="1578">
                  <c:v>0.60499999999999998</c:v>
                </c:pt>
                <c:pt idx="1579">
                  <c:v>0.58799999999999997</c:v>
                </c:pt>
                <c:pt idx="1580">
                  <c:v>0.56699999999999995</c:v>
                </c:pt>
                <c:pt idx="1581">
                  <c:v>0.55400000000000005</c:v>
                </c:pt>
                <c:pt idx="1582">
                  <c:v>0.53800000000000003</c:v>
                </c:pt>
                <c:pt idx="1583">
                  <c:v>0.57099999999999995</c:v>
                </c:pt>
                <c:pt idx="1584">
                  <c:v>0.58499999999999996</c:v>
                </c:pt>
                <c:pt idx="1585">
                  <c:v>0.55400000000000005</c:v>
                </c:pt>
                <c:pt idx="1586">
                  <c:v>0.54900000000000004</c:v>
                </c:pt>
                <c:pt idx="1587">
                  <c:v>0.56799999999999995</c:v>
                </c:pt>
                <c:pt idx="1588">
                  <c:v>0.59899999999999998</c:v>
                </c:pt>
                <c:pt idx="1589">
                  <c:v>0.57099999999999995</c:v>
                </c:pt>
                <c:pt idx="1590">
                  <c:v>0.57499999999999996</c:v>
                </c:pt>
                <c:pt idx="1591">
                  <c:v>0.53600000000000003</c:v>
                </c:pt>
                <c:pt idx="1592">
                  <c:v>0.55700000000000005</c:v>
                </c:pt>
                <c:pt idx="1593">
                  <c:v>0.59</c:v>
                </c:pt>
                <c:pt idx="1594">
                  <c:v>0.55100000000000005</c:v>
                </c:pt>
                <c:pt idx="1595">
                  <c:v>0.54900000000000004</c:v>
                </c:pt>
                <c:pt idx="1596">
                  <c:v>0.57799999999999996</c:v>
                </c:pt>
                <c:pt idx="1597">
                  <c:v>0.54700000000000004</c:v>
                </c:pt>
                <c:pt idx="1598">
                  <c:v>0.56399999999999995</c:v>
                </c:pt>
                <c:pt idx="1599">
                  <c:v>0.59099999999999997</c:v>
                </c:pt>
                <c:pt idx="1600">
                  <c:v>0.56599999999999995</c:v>
                </c:pt>
                <c:pt idx="1601">
                  <c:v>0.54800000000000004</c:v>
                </c:pt>
                <c:pt idx="1602">
                  <c:v>0.55300000000000005</c:v>
                </c:pt>
                <c:pt idx="1603">
                  <c:v>0.55800000000000005</c:v>
                </c:pt>
                <c:pt idx="1604">
                  <c:v>0.58199999999999996</c:v>
                </c:pt>
                <c:pt idx="1605">
                  <c:v>0.57099999999999995</c:v>
                </c:pt>
                <c:pt idx="1606">
                  <c:v>0.55700000000000005</c:v>
                </c:pt>
                <c:pt idx="1607">
                  <c:v>0.55900000000000005</c:v>
                </c:pt>
                <c:pt idx="1608">
                  <c:v>0.52900000000000003</c:v>
                </c:pt>
                <c:pt idx="1609">
                  <c:v>0.55500000000000005</c:v>
                </c:pt>
                <c:pt idx="1610">
                  <c:v>0.53400000000000003</c:v>
                </c:pt>
                <c:pt idx="1611">
                  <c:v>0.56499999999999995</c:v>
                </c:pt>
                <c:pt idx="1612">
                  <c:v>0.56699999999999995</c:v>
                </c:pt>
                <c:pt idx="1613">
                  <c:v>0.55400000000000005</c:v>
                </c:pt>
                <c:pt idx="1614">
                  <c:v>0.56799999999999995</c:v>
                </c:pt>
                <c:pt idx="1615">
                  <c:v>0.57499999999999996</c:v>
                </c:pt>
                <c:pt idx="1616">
                  <c:v>0.53700000000000003</c:v>
                </c:pt>
                <c:pt idx="1617">
                  <c:v>0.53800000000000003</c:v>
                </c:pt>
                <c:pt idx="1618">
                  <c:v>0.54100000000000004</c:v>
                </c:pt>
                <c:pt idx="1619">
                  <c:v>0.56999999999999995</c:v>
                </c:pt>
                <c:pt idx="1620">
                  <c:v>0.56499999999999995</c:v>
                </c:pt>
                <c:pt idx="1621">
                  <c:v>0.52400000000000002</c:v>
                </c:pt>
                <c:pt idx="1622">
                  <c:v>0.55100000000000005</c:v>
                </c:pt>
                <c:pt idx="1623">
                  <c:v>0.56000000000000005</c:v>
                </c:pt>
                <c:pt idx="1624">
                  <c:v>0.56299999999999994</c:v>
                </c:pt>
                <c:pt idx="1625">
                  <c:v>0.56599999999999995</c:v>
                </c:pt>
                <c:pt idx="1626">
                  <c:v>0.56799999999999995</c:v>
                </c:pt>
                <c:pt idx="1627">
                  <c:v>0.56200000000000006</c:v>
                </c:pt>
                <c:pt idx="1628">
                  <c:v>0.54500000000000004</c:v>
                </c:pt>
                <c:pt idx="1629">
                  <c:v>0.58699999999999997</c:v>
                </c:pt>
                <c:pt idx="1630">
                  <c:v>0.54400000000000004</c:v>
                </c:pt>
                <c:pt idx="1631">
                  <c:v>0.57199999999999995</c:v>
                </c:pt>
                <c:pt idx="1632">
                  <c:v>0.53900000000000003</c:v>
                </c:pt>
                <c:pt idx="1633">
                  <c:v>0.55700000000000005</c:v>
                </c:pt>
                <c:pt idx="1634">
                  <c:v>0.58899999999999997</c:v>
                </c:pt>
                <c:pt idx="1635">
                  <c:v>0.58399999999999996</c:v>
                </c:pt>
                <c:pt idx="1636">
                  <c:v>0.52</c:v>
                </c:pt>
                <c:pt idx="1637">
                  <c:v>0.54800000000000004</c:v>
                </c:pt>
                <c:pt idx="1638">
                  <c:v>0.55900000000000005</c:v>
                </c:pt>
                <c:pt idx="1639">
                  <c:v>0.54200000000000004</c:v>
                </c:pt>
                <c:pt idx="1640">
                  <c:v>0.55300000000000005</c:v>
                </c:pt>
                <c:pt idx="1641">
                  <c:v>0.57199999999999995</c:v>
                </c:pt>
                <c:pt idx="1642">
                  <c:v>0.56100000000000005</c:v>
                </c:pt>
                <c:pt idx="1643">
                  <c:v>0.58499999999999996</c:v>
                </c:pt>
                <c:pt idx="1644">
                  <c:v>0.55300000000000005</c:v>
                </c:pt>
                <c:pt idx="1645">
                  <c:v>0.58699999999999997</c:v>
                </c:pt>
                <c:pt idx="1646">
                  <c:v>0.56799999999999995</c:v>
                </c:pt>
                <c:pt idx="1647">
                  <c:v>0.57199999999999995</c:v>
                </c:pt>
                <c:pt idx="1648">
                  <c:v>0.53500000000000003</c:v>
                </c:pt>
                <c:pt idx="1649">
                  <c:v>0.59699999999999998</c:v>
                </c:pt>
                <c:pt idx="1650">
                  <c:v>0.55000000000000004</c:v>
                </c:pt>
                <c:pt idx="1651">
                  <c:v>0.54100000000000004</c:v>
                </c:pt>
                <c:pt idx="1652">
                  <c:v>0.59</c:v>
                </c:pt>
                <c:pt idx="1653">
                  <c:v>0.56200000000000006</c:v>
                </c:pt>
                <c:pt idx="1654">
                  <c:v>0.57099999999999995</c:v>
                </c:pt>
                <c:pt idx="1655">
                  <c:v>0.56299999999999994</c:v>
                </c:pt>
                <c:pt idx="1656">
                  <c:v>0.56899999999999995</c:v>
                </c:pt>
                <c:pt idx="1657">
                  <c:v>0.51200000000000001</c:v>
                </c:pt>
                <c:pt idx="1658">
                  <c:v>0.56200000000000006</c:v>
                </c:pt>
                <c:pt idx="1659">
                  <c:v>0.55900000000000005</c:v>
                </c:pt>
                <c:pt idx="1660">
                  <c:v>0.54400000000000004</c:v>
                </c:pt>
                <c:pt idx="1661">
                  <c:v>0.55700000000000005</c:v>
                </c:pt>
                <c:pt idx="1662">
                  <c:v>0.54200000000000004</c:v>
                </c:pt>
                <c:pt idx="1663">
                  <c:v>0.57099999999999995</c:v>
                </c:pt>
                <c:pt idx="1664">
                  <c:v>0.57399999999999995</c:v>
                </c:pt>
                <c:pt idx="1665">
                  <c:v>0.55700000000000005</c:v>
                </c:pt>
                <c:pt idx="1666">
                  <c:v>0.55600000000000005</c:v>
                </c:pt>
                <c:pt idx="1667">
                  <c:v>0.54300000000000004</c:v>
                </c:pt>
                <c:pt idx="1668">
                  <c:v>0.55300000000000005</c:v>
                </c:pt>
                <c:pt idx="1669">
                  <c:v>0.55200000000000005</c:v>
                </c:pt>
                <c:pt idx="1670">
                  <c:v>0.56100000000000005</c:v>
                </c:pt>
                <c:pt idx="1671">
                  <c:v>0.58099999999999996</c:v>
                </c:pt>
                <c:pt idx="1672">
                  <c:v>0.54700000000000004</c:v>
                </c:pt>
                <c:pt idx="1673">
                  <c:v>0.54700000000000004</c:v>
                </c:pt>
                <c:pt idx="1674">
                  <c:v>0.54700000000000004</c:v>
                </c:pt>
                <c:pt idx="1675">
                  <c:v>0.53</c:v>
                </c:pt>
                <c:pt idx="1676">
                  <c:v>0.55600000000000005</c:v>
                </c:pt>
                <c:pt idx="1677">
                  <c:v>0.56200000000000006</c:v>
                </c:pt>
                <c:pt idx="1678">
                  <c:v>0.55900000000000005</c:v>
                </c:pt>
                <c:pt idx="1679">
                  <c:v>0.57399999999999995</c:v>
                </c:pt>
                <c:pt idx="1680">
                  <c:v>0.57399999999999995</c:v>
                </c:pt>
                <c:pt idx="1681">
                  <c:v>0.56200000000000006</c:v>
                </c:pt>
                <c:pt idx="1682">
                  <c:v>0.55300000000000005</c:v>
                </c:pt>
                <c:pt idx="1683">
                  <c:v>0.56599999999999995</c:v>
                </c:pt>
                <c:pt idx="1684">
                  <c:v>0.58299999999999996</c:v>
                </c:pt>
                <c:pt idx="1685">
                  <c:v>0.57199999999999995</c:v>
                </c:pt>
                <c:pt idx="1686">
                  <c:v>0.59299999999999997</c:v>
                </c:pt>
                <c:pt idx="1687">
                  <c:v>0.55000000000000004</c:v>
                </c:pt>
                <c:pt idx="1688">
                  <c:v>0.57199999999999995</c:v>
                </c:pt>
                <c:pt idx="1689">
                  <c:v>0.59199999999999997</c:v>
                </c:pt>
                <c:pt idx="1690">
                  <c:v>0.55400000000000005</c:v>
                </c:pt>
                <c:pt idx="1691">
                  <c:v>0.57099999999999995</c:v>
                </c:pt>
                <c:pt idx="1692">
                  <c:v>0.56899999999999995</c:v>
                </c:pt>
                <c:pt idx="1693">
                  <c:v>0.55000000000000004</c:v>
                </c:pt>
                <c:pt idx="1694">
                  <c:v>0.57299999999999995</c:v>
                </c:pt>
                <c:pt idx="1695">
                  <c:v>0.56699999999999995</c:v>
                </c:pt>
                <c:pt idx="1696">
                  <c:v>0.54300000000000004</c:v>
                </c:pt>
                <c:pt idx="1697">
                  <c:v>0.54300000000000004</c:v>
                </c:pt>
                <c:pt idx="1698">
                  <c:v>0.56999999999999995</c:v>
                </c:pt>
                <c:pt idx="1699">
                  <c:v>0.59099999999999997</c:v>
                </c:pt>
                <c:pt idx="1700">
                  <c:v>0.55500000000000005</c:v>
                </c:pt>
                <c:pt idx="1701">
                  <c:v>0.55300000000000005</c:v>
                </c:pt>
                <c:pt idx="1702">
                  <c:v>0.57399999999999995</c:v>
                </c:pt>
                <c:pt idx="1703">
                  <c:v>0.54300000000000004</c:v>
                </c:pt>
                <c:pt idx="1704">
                  <c:v>0.56799999999999995</c:v>
                </c:pt>
                <c:pt idx="1705">
                  <c:v>0.57199999999999995</c:v>
                </c:pt>
                <c:pt idx="1706">
                  <c:v>0.56000000000000005</c:v>
                </c:pt>
                <c:pt idx="1707">
                  <c:v>0.57699999999999996</c:v>
                </c:pt>
                <c:pt idx="1708">
                  <c:v>0.57799999999999996</c:v>
                </c:pt>
                <c:pt idx="1709">
                  <c:v>0.57999999999999996</c:v>
                </c:pt>
                <c:pt idx="1710">
                  <c:v>0.55400000000000005</c:v>
                </c:pt>
                <c:pt idx="1711">
                  <c:v>0.53800000000000003</c:v>
                </c:pt>
                <c:pt idx="1712">
                  <c:v>0.59499999999999997</c:v>
                </c:pt>
                <c:pt idx="1713">
                  <c:v>0.53900000000000003</c:v>
                </c:pt>
                <c:pt idx="1714">
                  <c:v>0.53800000000000003</c:v>
                </c:pt>
                <c:pt idx="1715">
                  <c:v>0.56899999999999995</c:v>
                </c:pt>
                <c:pt idx="1716">
                  <c:v>0.58799999999999997</c:v>
                </c:pt>
                <c:pt idx="1717">
                  <c:v>0.55900000000000005</c:v>
                </c:pt>
                <c:pt idx="1718">
                  <c:v>0.57999999999999996</c:v>
                </c:pt>
                <c:pt idx="1719">
                  <c:v>0.55400000000000005</c:v>
                </c:pt>
                <c:pt idx="1720">
                  <c:v>0.56799999999999995</c:v>
                </c:pt>
                <c:pt idx="1721">
                  <c:v>0.57199999999999995</c:v>
                </c:pt>
                <c:pt idx="1722">
                  <c:v>0.53200000000000003</c:v>
                </c:pt>
                <c:pt idx="1723">
                  <c:v>0.52400000000000002</c:v>
                </c:pt>
                <c:pt idx="1724">
                  <c:v>0.55600000000000005</c:v>
                </c:pt>
                <c:pt idx="1725">
                  <c:v>0.57399999999999995</c:v>
                </c:pt>
                <c:pt idx="1726">
                  <c:v>0.54800000000000004</c:v>
                </c:pt>
                <c:pt idx="1727">
                  <c:v>0.54400000000000004</c:v>
                </c:pt>
                <c:pt idx="1728">
                  <c:v>0.58599999999999997</c:v>
                </c:pt>
                <c:pt idx="1729">
                  <c:v>0.54900000000000004</c:v>
                </c:pt>
                <c:pt idx="1730">
                  <c:v>0.57999999999999996</c:v>
                </c:pt>
                <c:pt idx="1731">
                  <c:v>0.56699999999999995</c:v>
                </c:pt>
                <c:pt idx="1732">
                  <c:v>0.57599999999999996</c:v>
                </c:pt>
                <c:pt idx="1733">
                  <c:v>0.53100000000000003</c:v>
                </c:pt>
                <c:pt idx="1734">
                  <c:v>0.56200000000000006</c:v>
                </c:pt>
                <c:pt idx="1735">
                  <c:v>0.52600000000000002</c:v>
                </c:pt>
                <c:pt idx="1736">
                  <c:v>0.55200000000000005</c:v>
                </c:pt>
                <c:pt idx="1737">
                  <c:v>0.55500000000000005</c:v>
                </c:pt>
                <c:pt idx="1738">
                  <c:v>0.55100000000000005</c:v>
                </c:pt>
                <c:pt idx="1739">
                  <c:v>0.56799999999999995</c:v>
                </c:pt>
                <c:pt idx="1740">
                  <c:v>0.54</c:v>
                </c:pt>
                <c:pt idx="1741">
                  <c:v>0.56299999999999994</c:v>
                </c:pt>
                <c:pt idx="1742">
                  <c:v>0.58699999999999997</c:v>
                </c:pt>
                <c:pt idx="1743">
                  <c:v>0.58499999999999996</c:v>
                </c:pt>
                <c:pt idx="1744">
                  <c:v>0.55000000000000004</c:v>
                </c:pt>
                <c:pt idx="1745">
                  <c:v>0.57099999999999995</c:v>
                </c:pt>
                <c:pt idx="1746">
                  <c:v>0.55300000000000005</c:v>
                </c:pt>
                <c:pt idx="1747">
                  <c:v>0.53400000000000003</c:v>
                </c:pt>
                <c:pt idx="1748">
                  <c:v>0.54600000000000004</c:v>
                </c:pt>
                <c:pt idx="1749">
                  <c:v>0.54900000000000004</c:v>
                </c:pt>
                <c:pt idx="1750">
                  <c:v>0.57199999999999995</c:v>
                </c:pt>
                <c:pt idx="1751">
                  <c:v>0.58799999999999997</c:v>
                </c:pt>
                <c:pt idx="1752">
                  <c:v>0.58199999999999996</c:v>
                </c:pt>
                <c:pt idx="1753">
                  <c:v>0.57199999999999995</c:v>
                </c:pt>
                <c:pt idx="1754">
                  <c:v>0.59</c:v>
                </c:pt>
                <c:pt idx="1755">
                  <c:v>0.55100000000000005</c:v>
                </c:pt>
                <c:pt idx="1756">
                  <c:v>0.58199999999999996</c:v>
                </c:pt>
                <c:pt idx="1757">
                  <c:v>0.54700000000000004</c:v>
                </c:pt>
                <c:pt idx="1758">
                  <c:v>0.56000000000000005</c:v>
                </c:pt>
                <c:pt idx="1759">
                  <c:v>0.55100000000000005</c:v>
                </c:pt>
                <c:pt idx="1760">
                  <c:v>0.55800000000000005</c:v>
                </c:pt>
                <c:pt idx="1761">
                  <c:v>0.55700000000000005</c:v>
                </c:pt>
                <c:pt idx="1762">
                  <c:v>0.56499999999999995</c:v>
                </c:pt>
                <c:pt idx="1763">
                  <c:v>0.56299999999999994</c:v>
                </c:pt>
                <c:pt idx="1764">
                  <c:v>0.55200000000000005</c:v>
                </c:pt>
                <c:pt idx="1765">
                  <c:v>0.53400000000000003</c:v>
                </c:pt>
                <c:pt idx="1766">
                  <c:v>0.53100000000000003</c:v>
                </c:pt>
                <c:pt idx="1767">
                  <c:v>0.50800000000000001</c:v>
                </c:pt>
                <c:pt idx="1768">
                  <c:v>0.57499999999999996</c:v>
                </c:pt>
                <c:pt idx="1769">
                  <c:v>0.55100000000000005</c:v>
                </c:pt>
                <c:pt idx="1770">
                  <c:v>0.59099999999999997</c:v>
                </c:pt>
                <c:pt idx="1771">
                  <c:v>0.56200000000000006</c:v>
                </c:pt>
                <c:pt idx="1772">
                  <c:v>0.58399999999999996</c:v>
                </c:pt>
                <c:pt idx="1773">
                  <c:v>0.505</c:v>
                </c:pt>
                <c:pt idx="1774">
                  <c:v>0.54800000000000004</c:v>
                </c:pt>
                <c:pt idx="1775">
                  <c:v>0.56899999999999995</c:v>
                </c:pt>
                <c:pt idx="1776">
                  <c:v>0.56200000000000006</c:v>
                </c:pt>
                <c:pt idx="1777">
                  <c:v>0.53500000000000003</c:v>
                </c:pt>
                <c:pt idx="1778">
                  <c:v>0.58899999999999997</c:v>
                </c:pt>
                <c:pt idx="1779">
                  <c:v>0.53500000000000003</c:v>
                </c:pt>
                <c:pt idx="1780">
                  <c:v>0.54100000000000004</c:v>
                </c:pt>
                <c:pt idx="1781">
                  <c:v>0.58699999999999997</c:v>
                </c:pt>
                <c:pt idx="1782">
                  <c:v>0.55700000000000005</c:v>
                </c:pt>
                <c:pt idx="1783">
                  <c:v>0.56499999999999995</c:v>
                </c:pt>
                <c:pt idx="1784">
                  <c:v>0.59799999999999998</c:v>
                </c:pt>
                <c:pt idx="1785">
                  <c:v>0.55600000000000005</c:v>
                </c:pt>
                <c:pt idx="1786">
                  <c:v>0.59399999999999997</c:v>
                </c:pt>
                <c:pt idx="1787">
                  <c:v>0.56299999999999994</c:v>
                </c:pt>
                <c:pt idx="1788">
                  <c:v>0.55700000000000005</c:v>
                </c:pt>
                <c:pt idx="1789">
                  <c:v>0.53</c:v>
                </c:pt>
                <c:pt idx="1790">
                  <c:v>0.58099999999999996</c:v>
                </c:pt>
                <c:pt idx="1791">
                  <c:v>0.54800000000000004</c:v>
                </c:pt>
                <c:pt idx="1792">
                  <c:v>0.57899999999999996</c:v>
                </c:pt>
                <c:pt idx="1793">
                  <c:v>0.58799999999999997</c:v>
                </c:pt>
                <c:pt idx="1794">
                  <c:v>0.6</c:v>
                </c:pt>
                <c:pt idx="1795">
                  <c:v>0.58299999999999996</c:v>
                </c:pt>
                <c:pt idx="1796">
                  <c:v>0.53300000000000003</c:v>
                </c:pt>
                <c:pt idx="1797">
                  <c:v>0.56999999999999995</c:v>
                </c:pt>
                <c:pt idx="1798">
                  <c:v>0.52500000000000002</c:v>
                </c:pt>
                <c:pt idx="1799">
                  <c:v>0.57599999999999996</c:v>
                </c:pt>
                <c:pt idx="1800">
                  <c:v>0.56399999999999995</c:v>
                </c:pt>
                <c:pt idx="1801">
                  <c:v>0.56499999999999995</c:v>
                </c:pt>
                <c:pt idx="1802">
                  <c:v>0.56899999999999995</c:v>
                </c:pt>
                <c:pt idx="1803">
                  <c:v>0.57999999999999996</c:v>
                </c:pt>
                <c:pt idx="1804">
                  <c:v>0.53200000000000003</c:v>
                </c:pt>
                <c:pt idx="1805">
                  <c:v>0.56299999999999994</c:v>
                </c:pt>
                <c:pt idx="1806">
                  <c:v>0.57299999999999995</c:v>
                </c:pt>
                <c:pt idx="1807">
                  <c:v>0.57899999999999996</c:v>
                </c:pt>
                <c:pt idx="1808">
                  <c:v>0.56200000000000006</c:v>
                </c:pt>
                <c:pt idx="1809">
                  <c:v>0.57899999999999996</c:v>
                </c:pt>
                <c:pt idx="1810">
                  <c:v>0.57699999999999996</c:v>
                </c:pt>
                <c:pt idx="1811">
                  <c:v>0.57499999999999996</c:v>
                </c:pt>
                <c:pt idx="1812">
                  <c:v>0.56999999999999995</c:v>
                </c:pt>
                <c:pt idx="1813">
                  <c:v>0.54900000000000004</c:v>
                </c:pt>
                <c:pt idx="1814">
                  <c:v>0.53200000000000003</c:v>
                </c:pt>
                <c:pt idx="1815">
                  <c:v>0.55400000000000005</c:v>
                </c:pt>
                <c:pt idx="1816">
                  <c:v>0.57499999999999996</c:v>
                </c:pt>
                <c:pt idx="1817">
                  <c:v>0.58099999999999996</c:v>
                </c:pt>
                <c:pt idx="1818">
                  <c:v>0.54300000000000004</c:v>
                </c:pt>
                <c:pt idx="1819">
                  <c:v>0.54700000000000004</c:v>
                </c:pt>
                <c:pt idx="1820">
                  <c:v>0.56299999999999994</c:v>
                </c:pt>
                <c:pt idx="1821">
                  <c:v>0.53700000000000003</c:v>
                </c:pt>
                <c:pt idx="1822">
                  <c:v>0.56299999999999994</c:v>
                </c:pt>
                <c:pt idx="1823">
                  <c:v>0.54800000000000004</c:v>
                </c:pt>
                <c:pt idx="1824">
                  <c:v>0.52800000000000002</c:v>
                </c:pt>
                <c:pt idx="1825">
                  <c:v>0.54300000000000004</c:v>
                </c:pt>
                <c:pt idx="1826">
                  <c:v>0.56999999999999995</c:v>
                </c:pt>
                <c:pt idx="1827">
                  <c:v>0.56399999999999995</c:v>
                </c:pt>
                <c:pt idx="1828">
                  <c:v>0.54500000000000004</c:v>
                </c:pt>
                <c:pt idx="1829">
                  <c:v>0.55900000000000005</c:v>
                </c:pt>
                <c:pt idx="1830">
                  <c:v>0.58799999999999997</c:v>
                </c:pt>
                <c:pt idx="1831">
                  <c:v>0.55400000000000005</c:v>
                </c:pt>
                <c:pt idx="1832">
                  <c:v>0.55200000000000005</c:v>
                </c:pt>
                <c:pt idx="1833">
                  <c:v>0.56000000000000005</c:v>
                </c:pt>
                <c:pt idx="1834">
                  <c:v>0.57499999999999996</c:v>
                </c:pt>
                <c:pt idx="1835">
                  <c:v>0.54800000000000004</c:v>
                </c:pt>
                <c:pt idx="1836">
                  <c:v>0.52800000000000002</c:v>
                </c:pt>
                <c:pt idx="1837">
                  <c:v>0.59</c:v>
                </c:pt>
                <c:pt idx="1838">
                  <c:v>0.54200000000000004</c:v>
                </c:pt>
                <c:pt idx="1839">
                  <c:v>0.58499999999999996</c:v>
                </c:pt>
                <c:pt idx="1840">
                  <c:v>0.55300000000000005</c:v>
                </c:pt>
                <c:pt idx="1841">
                  <c:v>0.58499999999999996</c:v>
                </c:pt>
                <c:pt idx="1842">
                  <c:v>0.60299999999999998</c:v>
                </c:pt>
                <c:pt idx="1843">
                  <c:v>0.503</c:v>
                </c:pt>
                <c:pt idx="1844">
                  <c:v>0.54100000000000004</c:v>
                </c:pt>
                <c:pt idx="1845">
                  <c:v>0.53600000000000003</c:v>
                </c:pt>
                <c:pt idx="1846">
                  <c:v>0.57799999999999996</c:v>
                </c:pt>
                <c:pt idx="1847">
                  <c:v>0.52500000000000002</c:v>
                </c:pt>
                <c:pt idx="1848">
                  <c:v>0.55900000000000005</c:v>
                </c:pt>
                <c:pt idx="1849">
                  <c:v>0.55800000000000005</c:v>
                </c:pt>
                <c:pt idx="1850">
                  <c:v>0.56100000000000005</c:v>
                </c:pt>
                <c:pt idx="1851">
                  <c:v>0.56999999999999995</c:v>
                </c:pt>
                <c:pt idx="1852">
                  <c:v>0.55400000000000005</c:v>
                </c:pt>
                <c:pt idx="1853">
                  <c:v>0.54100000000000004</c:v>
                </c:pt>
                <c:pt idx="1854">
                  <c:v>0.57399999999999995</c:v>
                </c:pt>
                <c:pt idx="1855">
                  <c:v>0.52900000000000003</c:v>
                </c:pt>
                <c:pt idx="1856">
                  <c:v>0.54700000000000004</c:v>
                </c:pt>
                <c:pt idx="1857">
                  <c:v>0.53200000000000003</c:v>
                </c:pt>
                <c:pt idx="1858">
                  <c:v>0.56499999999999995</c:v>
                </c:pt>
                <c:pt idx="1859">
                  <c:v>0.56200000000000006</c:v>
                </c:pt>
                <c:pt idx="1860">
                  <c:v>0.55300000000000005</c:v>
                </c:pt>
                <c:pt idx="1861">
                  <c:v>0.56499999999999995</c:v>
                </c:pt>
                <c:pt idx="1862">
                  <c:v>0.58799999999999997</c:v>
                </c:pt>
                <c:pt idx="1863">
                  <c:v>0.57299999999999995</c:v>
                </c:pt>
                <c:pt idx="1864">
                  <c:v>0.58699999999999997</c:v>
                </c:pt>
                <c:pt idx="1865">
                  <c:v>0.54500000000000004</c:v>
                </c:pt>
                <c:pt idx="1866">
                  <c:v>0.50800000000000001</c:v>
                </c:pt>
                <c:pt idx="1867">
                  <c:v>0.56000000000000005</c:v>
                </c:pt>
                <c:pt idx="1868">
                  <c:v>0.58499999999999996</c:v>
                </c:pt>
                <c:pt idx="1869">
                  <c:v>0.57499999999999996</c:v>
                </c:pt>
                <c:pt idx="1870">
                  <c:v>0.53700000000000003</c:v>
                </c:pt>
                <c:pt idx="1871">
                  <c:v>0.54200000000000004</c:v>
                </c:pt>
                <c:pt idx="1872">
                  <c:v>0.53200000000000003</c:v>
                </c:pt>
                <c:pt idx="1873">
                  <c:v>0.55600000000000005</c:v>
                </c:pt>
                <c:pt idx="1874">
                  <c:v>0.54</c:v>
                </c:pt>
                <c:pt idx="1875">
                  <c:v>0.55700000000000005</c:v>
                </c:pt>
                <c:pt idx="1876">
                  <c:v>0.55200000000000005</c:v>
                </c:pt>
                <c:pt idx="1877">
                  <c:v>0.54300000000000004</c:v>
                </c:pt>
                <c:pt idx="1878">
                  <c:v>0.58399999999999996</c:v>
                </c:pt>
                <c:pt idx="1879">
                  <c:v>0.56699999999999995</c:v>
                </c:pt>
                <c:pt idx="1880">
                  <c:v>0.56999999999999995</c:v>
                </c:pt>
                <c:pt idx="1881">
                  <c:v>0.57399999999999995</c:v>
                </c:pt>
                <c:pt idx="1882">
                  <c:v>0.57399999999999995</c:v>
                </c:pt>
                <c:pt idx="1883">
                  <c:v>0.54900000000000004</c:v>
                </c:pt>
                <c:pt idx="1884">
                  <c:v>0.55000000000000004</c:v>
                </c:pt>
                <c:pt idx="1885">
                  <c:v>0.58499999999999996</c:v>
                </c:pt>
                <c:pt idx="1886">
                  <c:v>0.56599999999999995</c:v>
                </c:pt>
                <c:pt idx="1887">
                  <c:v>0.53200000000000003</c:v>
                </c:pt>
                <c:pt idx="1888">
                  <c:v>0.54400000000000004</c:v>
                </c:pt>
                <c:pt idx="1889">
                  <c:v>0.57699999999999996</c:v>
                </c:pt>
                <c:pt idx="1890">
                  <c:v>0.54300000000000004</c:v>
                </c:pt>
                <c:pt idx="1891">
                  <c:v>0.53</c:v>
                </c:pt>
                <c:pt idx="1892">
                  <c:v>0.58299999999999996</c:v>
                </c:pt>
                <c:pt idx="1893">
                  <c:v>0.54</c:v>
                </c:pt>
                <c:pt idx="1894">
                  <c:v>0.56399999999999995</c:v>
                </c:pt>
                <c:pt idx="1895">
                  <c:v>0.52700000000000002</c:v>
                </c:pt>
                <c:pt idx="1896">
                  <c:v>0.54100000000000004</c:v>
                </c:pt>
                <c:pt idx="1897">
                  <c:v>0.54700000000000004</c:v>
                </c:pt>
                <c:pt idx="1898">
                  <c:v>0.55100000000000005</c:v>
                </c:pt>
                <c:pt idx="1899">
                  <c:v>0.56799999999999995</c:v>
                </c:pt>
                <c:pt idx="1900">
                  <c:v>0.54300000000000004</c:v>
                </c:pt>
                <c:pt idx="1901">
                  <c:v>0.55300000000000005</c:v>
                </c:pt>
                <c:pt idx="1902">
                  <c:v>0.53600000000000003</c:v>
                </c:pt>
                <c:pt idx="1903">
                  <c:v>0.58299999999999996</c:v>
                </c:pt>
                <c:pt idx="1904">
                  <c:v>0.53700000000000003</c:v>
                </c:pt>
                <c:pt idx="1905">
                  <c:v>0.55900000000000005</c:v>
                </c:pt>
                <c:pt idx="1906">
                  <c:v>0.56399999999999995</c:v>
                </c:pt>
                <c:pt idx="1907">
                  <c:v>0.56799999999999995</c:v>
                </c:pt>
                <c:pt idx="1908">
                  <c:v>0.54</c:v>
                </c:pt>
                <c:pt idx="1909">
                  <c:v>0.56899999999999995</c:v>
                </c:pt>
                <c:pt idx="1910">
                  <c:v>0.57299999999999995</c:v>
                </c:pt>
                <c:pt idx="1911">
                  <c:v>0.55600000000000005</c:v>
                </c:pt>
                <c:pt idx="1912">
                  <c:v>0.57399999999999995</c:v>
                </c:pt>
                <c:pt idx="1913">
                  <c:v>0.54</c:v>
                </c:pt>
                <c:pt idx="1914">
                  <c:v>0.58699999999999997</c:v>
                </c:pt>
                <c:pt idx="1915">
                  <c:v>0.60099999999999998</c:v>
                </c:pt>
                <c:pt idx="1916">
                  <c:v>0.58699999999999997</c:v>
                </c:pt>
                <c:pt idx="1917">
                  <c:v>0.54500000000000004</c:v>
                </c:pt>
                <c:pt idx="1918">
                  <c:v>0.53800000000000003</c:v>
                </c:pt>
                <c:pt idx="1919">
                  <c:v>0.58099999999999996</c:v>
                </c:pt>
                <c:pt idx="1920">
                  <c:v>0.55600000000000005</c:v>
                </c:pt>
                <c:pt idx="1921">
                  <c:v>0.54100000000000004</c:v>
                </c:pt>
                <c:pt idx="1922">
                  <c:v>0.56299999999999994</c:v>
                </c:pt>
                <c:pt idx="1923">
                  <c:v>0.56999999999999995</c:v>
                </c:pt>
                <c:pt idx="1924">
                  <c:v>0.53300000000000003</c:v>
                </c:pt>
                <c:pt idx="1925">
                  <c:v>0.54500000000000004</c:v>
                </c:pt>
                <c:pt idx="1926">
                  <c:v>0.57399999999999995</c:v>
                </c:pt>
                <c:pt idx="1927">
                  <c:v>0.59499999999999997</c:v>
                </c:pt>
                <c:pt idx="1928">
                  <c:v>0.54400000000000004</c:v>
                </c:pt>
                <c:pt idx="1929">
                  <c:v>0.60899999999999999</c:v>
                </c:pt>
                <c:pt idx="1930">
                  <c:v>0.55500000000000005</c:v>
                </c:pt>
                <c:pt idx="1931">
                  <c:v>0.59</c:v>
                </c:pt>
                <c:pt idx="1932">
                  <c:v>0.56399999999999995</c:v>
                </c:pt>
                <c:pt idx="1933">
                  <c:v>0.57399999999999995</c:v>
                </c:pt>
                <c:pt idx="1934">
                  <c:v>0.56899999999999995</c:v>
                </c:pt>
                <c:pt idx="1935">
                  <c:v>0.57299999999999995</c:v>
                </c:pt>
                <c:pt idx="1936">
                  <c:v>0.55900000000000005</c:v>
                </c:pt>
                <c:pt idx="1937">
                  <c:v>0.53200000000000003</c:v>
                </c:pt>
                <c:pt idx="1938">
                  <c:v>0.56999999999999995</c:v>
                </c:pt>
                <c:pt idx="1939">
                  <c:v>0.54400000000000004</c:v>
                </c:pt>
                <c:pt idx="1940">
                  <c:v>0.56000000000000005</c:v>
                </c:pt>
                <c:pt idx="1941">
                  <c:v>0.54900000000000004</c:v>
                </c:pt>
                <c:pt idx="1942">
                  <c:v>0.54500000000000004</c:v>
                </c:pt>
                <c:pt idx="1943">
                  <c:v>0.55100000000000005</c:v>
                </c:pt>
                <c:pt idx="1944">
                  <c:v>0.55200000000000005</c:v>
                </c:pt>
                <c:pt idx="1945">
                  <c:v>0.56499999999999995</c:v>
                </c:pt>
                <c:pt idx="1946">
                  <c:v>0.53600000000000003</c:v>
                </c:pt>
                <c:pt idx="1947">
                  <c:v>0.54600000000000004</c:v>
                </c:pt>
                <c:pt idx="1948">
                  <c:v>0.55100000000000005</c:v>
                </c:pt>
                <c:pt idx="1949">
                  <c:v>0.52700000000000002</c:v>
                </c:pt>
                <c:pt idx="1950">
                  <c:v>0.57199999999999995</c:v>
                </c:pt>
                <c:pt idx="1951">
                  <c:v>0.51</c:v>
                </c:pt>
                <c:pt idx="1952">
                  <c:v>0.56000000000000005</c:v>
                </c:pt>
                <c:pt idx="1953">
                  <c:v>0.50600000000000001</c:v>
                </c:pt>
                <c:pt idx="1954">
                  <c:v>0.55800000000000005</c:v>
                </c:pt>
                <c:pt idx="1955">
                  <c:v>0.56999999999999995</c:v>
                </c:pt>
                <c:pt idx="1956">
                  <c:v>0.55900000000000005</c:v>
                </c:pt>
                <c:pt idx="1957">
                  <c:v>0.56100000000000005</c:v>
                </c:pt>
                <c:pt idx="1958">
                  <c:v>0.57699999999999996</c:v>
                </c:pt>
                <c:pt idx="1959">
                  <c:v>0.6</c:v>
                </c:pt>
                <c:pt idx="1960">
                  <c:v>0.6</c:v>
                </c:pt>
                <c:pt idx="1961">
                  <c:v>0.57499999999999996</c:v>
                </c:pt>
                <c:pt idx="1962">
                  <c:v>0.54700000000000004</c:v>
                </c:pt>
                <c:pt idx="1963">
                  <c:v>0.55800000000000005</c:v>
                </c:pt>
                <c:pt idx="1964">
                  <c:v>0.56399999999999995</c:v>
                </c:pt>
                <c:pt idx="1965">
                  <c:v>0.55400000000000005</c:v>
                </c:pt>
                <c:pt idx="1966">
                  <c:v>0.54800000000000004</c:v>
                </c:pt>
                <c:pt idx="1967">
                  <c:v>0.57899999999999996</c:v>
                </c:pt>
                <c:pt idx="1968">
                  <c:v>0.54500000000000004</c:v>
                </c:pt>
                <c:pt idx="1969">
                  <c:v>0.55500000000000005</c:v>
                </c:pt>
                <c:pt idx="1970">
                  <c:v>0.52300000000000002</c:v>
                </c:pt>
                <c:pt idx="1971">
                  <c:v>0.59099999999999997</c:v>
                </c:pt>
                <c:pt idx="1972">
                  <c:v>0.57299999999999995</c:v>
                </c:pt>
                <c:pt idx="1973">
                  <c:v>0.56000000000000005</c:v>
                </c:pt>
                <c:pt idx="1974">
                  <c:v>0.56399999999999995</c:v>
                </c:pt>
                <c:pt idx="1975">
                  <c:v>0.60299999999999998</c:v>
                </c:pt>
                <c:pt idx="1976">
                  <c:v>0.57099999999999995</c:v>
                </c:pt>
                <c:pt idx="1977">
                  <c:v>0.54700000000000004</c:v>
                </c:pt>
                <c:pt idx="1978">
                  <c:v>0.55400000000000005</c:v>
                </c:pt>
                <c:pt idx="1979">
                  <c:v>0.53700000000000003</c:v>
                </c:pt>
                <c:pt idx="1980">
                  <c:v>0.59</c:v>
                </c:pt>
                <c:pt idx="1981">
                  <c:v>0.53700000000000003</c:v>
                </c:pt>
                <c:pt idx="1982">
                  <c:v>0.54900000000000004</c:v>
                </c:pt>
                <c:pt idx="1983">
                  <c:v>0.55500000000000005</c:v>
                </c:pt>
                <c:pt idx="1984">
                  <c:v>0.54700000000000004</c:v>
                </c:pt>
                <c:pt idx="1985">
                  <c:v>0.54600000000000004</c:v>
                </c:pt>
                <c:pt idx="1986">
                  <c:v>0.53200000000000003</c:v>
                </c:pt>
                <c:pt idx="1987">
                  <c:v>0.55400000000000005</c:v>
                </c:pt>
                <c:pt idx="1988">
                  <c:v>0.54800000000000004</c:v>
                </c:pt>
                <c:pt idx="1989">
                  <c:v>0.56599999999999995</c:v>
                </c:pt>
                <c:pt idx="1990">
                  <c:v>0.53600000000000003</c:v>
                </c:pt>
                <c:pt idx="1991">
                  <c:v>0.53800000000000003</c:v>
                </c:pt>
                <c:pt idx="1992">
                  <c:v>0.55200000000000005</c:v>
                </c:pt>
                <c:pt idx="1993">
                  <c:v>0.58799999999999997</c:v>
                </c:pt>
                <c:pt idx="1994">
                  <c:v>0.54600000000000004</c:v>
                </c:pt>
                <c:pt idx="1995">
                  <c:v>0.57999999999999996</c:v>
                </c:pt>
                <c:pt idx="1996">
                  <c:v>0.55600000000000005</c:v>
                </c:pt>
                <c:pt idx="1997">
                  <c:v>0.58099999999999996</c:v>
                </c:pt>
                <c:pt idx="1998">
                  <c:v>0.56699999999999995</c:v>
                </c:pt>
                <c:pt idx="1999">
                  <c:v>0.55300000000000005</c:v>
                </c:pt>
                <c:pt idx="2000">
                  <c:v>0.54600000000000004</c:v>
                </c:pt>
              </c:numCache>
            </c:numRef>
          </c:yVal>
          <c:smooth val="0"/>
          <c:extLst>
            <c:ext xmlns:c16="http://schemas.microsoft.com/office/drawing/2014/chart" uri="{C3380CC4-5D6E-409C-BE32-E72D297353CC}">
              <c16:uniqueId val="{00000000-569E-467E-8C6C-8A95B63D5B19}"/>
            </c:ext>
          </c:extLst>
        </c:ser>
        <c:dLbls>
          <c:showLegendKey val="0"/>
          <c:showVal val="0"/>
          <c:showCatName val="0"/>
          <c:showSerName val="0"/>
          <c:showPercent val="0"/>
          <c:showBubbleSize val="0"/>
        </c:dLbls>
        <c:axId val="2133513391"/>
        <c:axId val="2133515887"/>
      </c:scatterChart>
      <c:valAx>
        <c:axId val="2133513391"/>
        <c:scaling>
          <c:orientation val="minMax"/>
          <c:max val="20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nl-NL" sz="1600"/>
                  <a:t>Generation</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2133515887"/>
        <c:crosses val="autoZero"/>
        <c:crossBetween val="midCat"/>
      </c:valAx>
      <c:valAx>
        <c:axId val="2133515887"/>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nl-NL" sz="1600"/>
                  <a:t>Responsive</a:t>
                </a:r>
                <a:r>
                  <a:rPr lang="nl-NL" sz="1600" baseline="0"/>
                  <a:t> fraction of population</a:t>
                </a:r>
                <a:endParaRPr lang="nl-NL" sz="1600"/>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2133513391"/>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nl-NL" sz="1800"/>
              <a:t>Low initial cooperativeness</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scatterChart>
        <c:scatterStyle val="lineMarker"/>
        <c:varyColors val="0"/>
        <c:ser>
          <c:idx val="0"/>
          <c:order val="0"/>
          <c:tx>
            <c:v>Population</c:v>
          </c:tx>
          <c:spPr>
            <a:ln w="19050" cap="rnd">
              <a:noFill/>
              <a:round/>
            </a:ln>
            <a:effectLst/>
          </c:spPr>
          <c:marker>
            <c:symbol val="circle"/>
            <c:size val="5"/>
            <c:spPr>
              <a:solidFill>
                <a:schemeClr val="accent1"/>
              </a:solidFill>
              <a:ln w="9525">
                <a:solidFill>
                  <a:schemeClr val="accent1"/>
                </a:solidFill>
              </a:ln>
              <a:effectLst/>
            </c:spPr>
          </c:marker>
          <c:xVal>
            <c:numRef>
              <c:f>Model_1.1_hc!$A$2:$A$2002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Model_1.1_hc!$H$2:$H$2002</c:f>
              <c:numCache>
                <c:formatCode>General</c:formatCode>
                <c:ptCount val="2001"/>
                <c:pt idx="0">
                  <c:v>0.05</c:v>
                </c:pt>
                <c:pt idx="1">
                  <c:v>6.3399999999999998E-2</c:v>
                </c:pt>
                <c:pt idx="2">
                  <c:v>6.8199999999999997E-2</c:v>
                </c:pt>
                <c:pt idx="3">
                  <c:v>8.2299999999999998E-2</c:v>
                </c:pt>
                <c:pt idx="4">
                  <c:v>8.9099999999999999E-2</c:v>
                </c:pt>
                <c:pt idx="5">
                  <c:v>0.1075</c:v>
                </c:pt>
                <c:pt idx="6">
                  <c:v>0.1147</c:v>
                </c:pt>
                <c:pt idx="7">
                  <c:v>0.11650000000000001</c:v>
                </c:pt>
                <c:pt idx="8">
                  <c:v>0.11940000000000001</c:v>
                </c:pt>
                <c:pt idx="9">
                  <c:v>0.1246</c:v>
                </c:pt>
                <c:pt idx="10">
                  <c:v>0.15840000000000001</c:v>
                </c:pt>
                <c:pt idx="11">
                  <c:v>0.16700000000000001</c:v>
                </c:pt>
                <c:pt idx="12">
                  <c:v>0.1696</c:v>
                </c:pt>
                <c:pt idx="13">
                  <c:v>0.18790000000000001</c:v>
                </c:pt>
                <c:pt idx="14">
                  <c:v>0.1966</c:v>
                </c:pt>
                <c:pt idx="15">
                  <c:v>0.2145</c:v>
                </c:pt>
                <c:pt idx="16">
                  <c:v>0.2427</c:v>
                </c:pt>
                <c:pt idx="17">
                  <c:v>0.2465</c:v>
                </c:pt>
                <c:pt idx="18">
                  <c:v>0.26900000000000002</c:v>
                </c:pt>
                <c:pt idx="19">
                  <c:v>0.26690000000000003</c:v>
                </c:pt>
                <c:pt idx="20">
                  <c:v>0.27150000000000002</c:v>
                </c:pt>
                <c:pt idx="21">
                  <c:v>0.2656</c:v>
                </c:pt>
                <c:pt idx="22">
                  <c:v>0.26579999999999998</c:v>
                </c:pt>
                <c:pt idx="23">
                  <c:v>0.27600000000000002</c:v>
                </c:pt>
                <c:pt idx="24">
                  <c:v>0.3014</c:v>
                </c:pt>
                <c:pt idx="25">
                  <c:v>0.30280000000000001</c:v>
                </c:pt>
                <c:pt idx="26">
                  <c:v>0.32019999999999998</c:v>
                </c:pt>
                <c:pt idx="27">
                  <c:v>0.33479999999999999</c:v>
                </c:pt>
                <c:pt idx="28">
                  <c:v>0.32390000000000002</c:v>
                </c:pt>
                <c:pt idx="29">
                  <c:v>0.33779999999999999</c:v>
                </c:pt>
                <c:pt idx="30">
                  <c:v>0.33310000000000001</c:v>
                </c:pt>
                <c:pt idx="31">
                  <c:v>0.34789999999999999</c:v>
                </c:pt>
                <c:pt idx="32">
                  <c:v>0.35980000000000001</c:v>
                </c:pt>
                <c:pt idx="33">
                  <c:v>0.3589</c:v>
                </c:pt>
                <c:pt idx="34">
                  <c:v>0.36380000000000001</c:v>
                </c:pt>
                <c:pt idx="35">
                  <c:v>0.376</c:v>
                </c:pt>
                <c:pt idx="36">
                  <c:v>0.3579</c:v>
                </c:pt>
                <c:pt idx="37">
                  <c:v>0.36809999999999998</c:v>
                </c:pt>
                <c:pt idx="38">
                  <c:v>0.37130000000000002</c:v>
                </c:pt>
                <c:pt idx="39">
                  <c:v>0.39419999999999999</c:v>
                </c:pt>
                <c:pt idx="40">
                  <c:v>0.38679999999999998</c:v>
                </c:pt>
                <c:pt idx="41">
                  <c:v>0.39650000000000002</c:v>
                </c:pt>
                <c:pt idx="42">
                  <c:v>0.39810000000000001</c:v>
                </c:pt>
                <c:pt idx="43">
                  <c:v>0.4002</c:v>
                </c:pt>
                <c:pt idx="44">
                  <c:v>0.40600000000000003</c:v>
                </c:pt>
                <c:pt idx="45">
                  <c:v>0.39760000000000001</c:v>
                </c:pt>
                <c:pt idx="46">
                  <c:v>0.40139999999999998</c:v>
                </c:pt>
                <c:pt idx="47">
                  <c:v>0.41520000000000001</c:v>
                </c:pt>
                <c:pt idx="48">
                  <c:v>0.4194</c:v>
                </c:pt>
                <c:pt idx="49">
                  <c:v>0.41639999999999999</c:v>
                </c:pt>
                <c:pt idx="50">
                  <c:v>0.44429999999999997</c:v>
                </c:pt>
                <c:pt idx="51">
                  <c:v>0.43709999999999999</c:v>
                </c:pt>
                <c:pt idx="52">
                  <c:v>0.48330000000000001</c:v>
                </c:pt>
                <c:pt idx="53">
                  <c:v>0.48559999999999998</c:v>
                </c:pt>
                <c:pt idx="54">
                  <c:v>0.47949999999999998</c:v>
                </c:pt>
                <c:pt idx="55">
                  <c:v>0.48359999999999997</c:v>
                </c:pt>
                <c:pt idx="56">
                  <c:v>0.48920000000000002</c:v>
                </c:pt>
                <c:pt idx="57">
                  <c:v>0.48509999999999998</c:v>
                </c:pt>
                <c:pt idx="58">
                  <c:v>0.48770000000000002</c:v>
                </c:pt>
                <c:pt idx="59">
                  <c:v>0.51390000000000002</c:v>
                </c:pt>
                <c:pt idx="60">
                  <c:v>0.51549999999999996</c:v>
                </c:pt>
                <c:pt idx="61">
                  <c:v>0.5343</c:v>
                </c:pt>
                <c:pt idx="62">
                  <c:v>0.53610000000000002</c:v>
                </c:pt>
                <c:pt idx="63">
                  <c:v>0.54520000000000002</c:v>
                </c:pt>
                <c:pt idx="64">
                  <c:v>0.55979999999999996</c:v>
                </c:pt>
                <c:pt idx="65">
                  <c:v>0.56659999999999999</c:v>
                </c:pt>
                <c:pt idx="66">
                  <c:v>0.58879999999999999</c:v>
                </c:pt>
                <c:pt idx="67">
                  <c:v>0.58799999999999997</c:v>
                </c:pt>
                <c:pt idx="68">
                  <c:v>0.58509999999999995</c:v>
                </c:pt>
                <c:pt idx="69">
                  <c:v>0.58679999999999999</c:v>
                </c:pt>
                <c:pt idx="70">
                  <c:v>0.58809999999999996</c:v>
                </c:pt>
                <c:pt idx="71">
                  <c:v>0.5917</c:v>
                </c:pt>
                <c:pt idx="72">
                  <c:v>0.59650000000000003</c:v>
                </c:pt>
                <c:pt idx="73">
                  <c:v>0.60099999999999998</c:v>
                </c:pt>
                <c:pt idx="74">
                  <c:v>0.59540000000000004</c:v>
                </c:pt>
                <c:pt idx="75">
                  <c:v>0.60150000000000003</c:v>
                </c:pt>
                <c:pt idx="76">
                  <c:v>0.59899999999999998</c:v>
                </c:pt>
                <c:pt idx="77">
                  <c:v>0.5917</c:v>
                </c:pt>
                <c:pt idx="78">
                  <c:v>0.61150000000000004</c:v>
                </c:pt>
                <c:pt idx="79">
                  <c:v>0.60640000000000005</c:v>
                </c:pt>
                <c:pt idx="80">
                  <c:v>0.59770000000000001</c:v>
                </c:pt>
                <c:pt idx="81">
                  <c:v>0.59609999999999996</c:v>
                </c:pt>
                <c:pt idx="82">
                  <c:v>0.61180000000000001</c:v>
                </c:pt>
                <c:pt idx="83">
                  <c:v>0.61760000000000004</c:v>
                </c:pt>
                <c:pt idx="84">
                  <c:v>0.61839999999999995</c:v>
                </c:pt>
                <c:pt idx="85">
                  <c:v>0.61929999999999996</c:v>
                </c:pt>
                <c:pt idx="86">
                  <c:v>0.62480000000000002</c:v>
                </c:pt>
                <c:pt idx="87">
                  <c:v>0.62319999999999998</c:v>
                </c:pt>
                <c:pt idx="88">
                  <c:v>0.62329999999999997</c:v>
                </c:pt>
                <c:pt idx="89">
                  <c:v>0.62109999999999999</c:v>
                </c:pt>
                <c:pt idx="90">
                  <c:v>0.63039999999999996</c:v>
                </c:pt>
                <c:pt idx="91">
                  <c:v>0.64690000000000003</c:v>
                </c:pt>
                <c:pt idx="92">
                  <c:v>0.64300000000000002</c:v>
                </c:pt>
                <c:pt idx="93">
                  <c:v>0.64580000000000004</c:v>
                </c:pt>
                <c:pt idx="94">
                  <c:v>0.65159999999999996</c:v>
                </c:pt>
                <c:pt idx="95">
                  <c:v>0.64980000000000004</c:v>
                </c:pt>
                <c:pt idx="96">
                  <c:v>0.6452</c:v>
                </c:pt>
                <c:pt idx="97">
                  <c:v>0.63819999999999999</c:v>
                </c:pt>
                <c:pt idx="98">
                  <c:v>0.63619999999999999</c:v>
                </c:pt>
                <c:pt idx="99">
                  <c:v>0.6371</c:v>
                </c:pt>
                <c:pt idx="100">
                  <c:v>0.62260000000000004</c:v>
                </c:pt>
                <c:pt idx="101">
                  <c:v>0.64049999999999996</c:v>
                </c:pt>
                <c:pt idx="102">
                  <c:v>0.62319999999999998</c:v>
                </c:pt>
                <c:pt idx="103">
                  <c:v>0.6411</c:v>
                </c:pt>
                <c:pt idx="104">
                  <c:v>0.62709999999999999</c:v>
                </c:pt>
                <c:pt idx="105">
                  <c:v>0.61160000000000003</c:v>
                </c:pt>
                <c:pt idx="106">
                  <c:v>0.61050000000000004</c:v>
                </c:pt>
                <c:pt idx="107">
                  <c:v>0.6089</c:v>
                </c:pt>
                <c:pt idx="108">
                  <c:v>0.57669999999999999</c:v>
                </c:pt>
                <c:pt idx="109">
                  <c:v>0.58979999999999999</c:v>
                </c:pt>
                <c:pt idx="110">
                  <c:v>0.58340000000000003</c:v>
                </c:pt>
                <c:pt idx="111">
                  <c:v>0.58209999999999995</c:v>
                </c:pt>
                <c:pt idx="112">
                  <c:v>0.57679999999999998</c:v>
                </c:pt>
                <c:pt idx="113">
                  <c:v>0.58730000000000004</c:v>
                </c:pt>
                <c:pt idx="114">
                  <c:v>0.57399999999999995</c:v>
                </c:pt>
                <c:pt idx="115">
                  <c:v>0.56869999999999998</c:v>
                </c:pt>
                <c:pt idx="116">
                  <c:v>0.58089999999999997</c:v>
                </c:pt>
                <c:pt idx="117">
                  <c:v>0.58150000000000002</c:v>
                </c:pt>
                <c:pt idx="118">
                  <c:v>0.58320000000000005</c:v>
                </c:pt>
                <c:pt idx="119">
                  <c:v>0.59850000000000003</c:v>
                </c:pt>
                <c:pt idx="120">
                  <c:v>0.59970000000000001</c:v>
                </c:pt>
                <c:pt idx="121">
                  <c:v>0.61150000000000004</c:v>
                </c:pt>
                <c:pt idx="122">
                  <c:v>0.61560000000000004</c:v>
                </c:pt>
                <c:pt idx="123">
                  <c:v>0.61870000000000003</c:v>
                </c:pt>
                <c:pt idx="124">
                  <c:v>0.60929999999999995</c:v>
                </c:pt>
                <c:pt idx="125">
                  <c:v>0.63019999999999998</c:v>
                </c:pt>
                <c:pt idx="126">
                  <c:v>0.64329999999999998</c:v>
                </c:pt>
                <c:pt idx="127">
                  <c:v>0.64800000000000002</c:v>
                </c:pt>
                <c:pt idx="128">
                  <c:v>0.64910000000000001</c:v>
                </c:pt>
                <c:pt idx="129">
                  <c:v>0.63260000000000005</c:v>
                </c:pt>
                <c:pt idx="130">
                  <c:v>0.63719999999999999</c:v>
                </c:pt>
                <c:pt idx="131">
                  <c:v>0.64380000000000004</c:v>
                </c:pt>
                <c:pt idx="132">
                  <c:v>0.65639999999999998</c:v>
                </c:pt>
                <c:pt idx="133">
                  <c:v>0.64190000000000003</c:v>
                </c:pt>
                <c:pt idx="134">
                  <c:v>0.62290000000000001</c:v>
                </c:pt>
                <c:pt idx="135">
                  <c:v>0.60919999999999996</c:v>
                </c:pt>
                <c:pt idx="136">
                  <c:v>0.61060000000000003</c:v>
                </c:pt>
                <c:pt idx="137">
                  <c:v>0.62770000000000004</c:v>
                </c:pt>
                <c:pt idx="138">
                  <c:v>0.61850000000000005</c:v>
                </c:pt>
                <c:pt idx="139">
                  <c:v>0.61329999999999996</c:v>
                </c:pt>
                <c:pt idx="140">
                  <c:v>0.62409999999999999</c:v>
                </c:pt>
                <c:pt idx="141">
                  <c:v>0.63700000000000001</c:v>
                </c:pt>
                <c:pt idx="142">
                  <c:v>0.64400000000000002</c:v>
                </c:pt>
                <c:pt idx="143">
                  <c:v>0.63680000000000003</c:v>
                </c:pt>
                <c:pt idx="144">
                  <c:v>0.64759999999999995</c:v>
                </c:pt>
                <c:pt idx="145">
                  <c:v>0.65590000000000004</c:v>
                </c:pt>
                <c:pt idx="146">
                  <c:v>0.66600000000000004</c:v>
                </c:pt>
                <c:pt idx="147">
                  <c:v>0.65259999999999996</c:v>
                </c:pt>
                <c:pt idx="148">
                  <c:v>0.63039999999999996</c:v>
                </c:pt>
                <c:pt idx="149">
                  <c:v>0.64270000000000005</c:v>
                </c:pt>
                <c:pt idx="150">
                  <c:v>0.68</c:v>
                </c:pt>
                <c:pt idx="151">
                  <c:v>0.69010000000000005</c:v>
                </c:pt>
                <c:pt idx="152">
                  <c:v>0.69630000000000003</c:v>
                </c:pt>
                <c:pt idx="153">
                  <c:v>0.70430000000000004</c:v>
                </c:pt>
                <c:pt idx="154">
                  <c:v>0.68620000000000003</c:v>
                </c:pt>
                <c:pt idx="155">
                  <c:v>0.70340000000000003</c:v>
                </c:pt>
                <c:pt idx="156">
                  <c:v>0.7056</c:v>
                </c:pt>
                <c:pt idx="157">
                  <c:v>0.71050000000000002</c:v>
                </c:pt>
                <c:pt idx="158">
                  <c:v>0.71630000000000005</c:v>
                </c:pt>
                <c:pt idx="159">
                  <c:v>0.71419999999999995</c:v>
                </c:pt>
                <c:pt idx="160">
                  <c:v>0.69569999999999999</c:v>
                </c:pt>
                <c:pt idx="161">
                  <c:v>0.69799999999999995</c:v>
                </c:pt>
                <c:pt idx="162">
                  <c:v>0.70169999999999999</c:v>
                </c:pt>
                <c:pt idx="163">
                  <c:v>0.69830000000000003</c:v>
                </c:pt>
                <c:pt idx="164">
                  <c:v>0.70709999999999995</c:v>
                </c:pt>
                <c:pt idx="165">
                  <c:v>0.70309999999999995</c:v>
                </c:pt>
                <c:pt idx="166">
                  <c:v>0.71109999999999995</c:v>
                </c:pt>
                <c:pt idx="167">
                  <c:v>0.71050000000000002</c:v>
                </c:pt>
                <c:pt idx="168">
                  <c:v>0.69869999999999999</c:v>
                </c:pt>
                <c:pt idx="169">
                  <c:v>0.69099999999999995</c:v>
                </c:pt>
                <c:pt idx="170">
                  <c:v>0.69810000000000005</c:v>
                </c:pt>
                <c:pt idx="171">
                  <c:v>0.68930000000000002</c:v>
                </c:pt>
                <c:pt idx="172">
                  <c:v>0.68069999999999997</c:v>
                </c:pt>
                <c:pt idx="173">
                  <c:v>0.68379999999999996</c:v>
                </c:pt>
                <c:pt idx="174">
                  <c:v>0.67359999999999998</c:v>
                </c:pt>
                <c:pt idx="175">
                  <c:v>0.68430000000000002</c:v>
                </c:pt>
                <c:pt idx="176">
                  <c:v>0.6865</c:v>
                </c:pt>
                <c:pt idx="177">
                  <c:v>0.68940000000000001</c:v>
                </c:pt>
                <c:pt idx="178">
                  <c:v>0.68620000000000003</c:v>
                </c:pt>
                <c:pt idx="179">
                  <c:v>0.69669999999999999</c:v>
                </c:pt>
                <c:pt idx="180">
                  <c:v>0.70230000000000004</c:v>
                </c:pt>
                <c:pt idx="181">
                  <c:v>0.68589999999999995</c:v>
                </c:pt>
                <c:pt idx="182">
                  <c:v>0.6794</c:v>
                </c:pt>
                <c:pt idx="183">
                  <c:v>0.69220000000000004</c:v>
                </c:pt>
                <c:pt idx="184">
                  <c:v>0.69510000000000005</c:v>
                </c:pt>
                <c:pt idx="185">
                  <c:v>0.68640000000000001</c:v>
                </c:pt>
                <c:pt idx="186">
                  <c:v>0.70520000000000005</c:v>
                </c:pt>
                <c:pt idx="187">
                  <c:v>0.69420000000000004</c:v>
                </c:pt>
                <c:pt idx="188">
                  <c:v>0.69310000000000005</c:v>
                </c:pt>
                <c:pt idx="189">
                  <c:v>0.68689999999999996</c:v>
                </c:pt>
                <c:pt idx="190">
                  <c:v>0.70240000000000002</c:v>
                </c:pt>
                <c:pt idx="191">
                  <c:v>0.68469999999999998</c:v>
                </c:pt>
                <c:pt idx="192">
                  <c:v>0.69140000000000001</c:v>
                </c:pt>
                <c:pt idx="193">
                  <c:v>0.68810000000000004</c:v>
                </c:pt>
                <c:pt idx="194">
                  <c:v>0.68840000000000001</c:v>
                </c:pt>
                <c:pt idx="195">
                  <c:v>0.69289999999999996</c:v>
                </c:pt>
                <c:pt idx="196">
                  <c:v>0.69379999999999997</c:v>
                </c:pt>
                <c:pt idx="197">
                  <c:v>0.69140000000000001</c:v>
                </c:pt>
                <c:pt idx="198">
                  <c:v>0.70809999999999995</c:v>
                </c:pt>
                <c:pt idx="199">
                  <c:v>0.70850000000000002</c:v>
                </c:pt>
                <c:pt idx="200">
                  <c:v>0.72030000000000005</c:v>
                </c:pt>
                <c:pt idx="201">
                  <c:v>0.72799999999999998</c:v>
                </c:pt>
                <c:pt idx="202">
                  <c:v>0.72070000000000001</c:v>
                </c:pt>
                <c:pt idx="203">
                  <c:v>0.70840000000000003</c:v>
                </c:pt>
                <c:pt idx="204">
                  <c:v>0.69389999999999996</c:v>
                </c:pt>
                <c:pt idx="205">
                  <c:v>0.69079999999999997</c:v>
                </c:pt>
                <c:pt idx="206">
                  <c:v>0.70109999999999995</c:v>
                </c:pt>
                <c:pt idx="207">
                  <c:v>0.70579999999999998</c:v>
                </c:pt>
                <c:pt idx="208">
                  <c:v>0.70030000000000003</c:v>
                </c:pt>
                <c:pt idx="209">
                  <c:v>0.69110000000000005</c:v>
                </c:pt>
                <c:pt idx="210">
                  <c:v>0.70679999999999998</c:v>
                </c:pt>
                <c:pt idx="211">
                  <c:v>0.72309999999999997</c:v>
                </c:pt>
                <c:pt idx="212">
                  <c:v>0.71560000000000001</c:v>
                </c:pt>
                <c:pt idx="213">
                  <c:v>0.70330000000000004</c:v>
                </c:pt>
                <c:pt idx="214">
                  <c:v>0.68640000000000001</c:v>
                </c:pt>
                <c:pt idx="215">
                  <c:v>0.6774</c:v>
                </c:pt>
                <c:pt idx="216">
                  <c:v>0.67730000000000001</c:v>
                </c:pt>
                <c:pt idx="217">
                  <c:v>0.68400000000000005</c:v>
                </c:pt>
                <c:pt idx="218">
                  <c:v>0.68869999999999998</c:v>
                </c:pt>
                <c:pt idx="219">
                  <c:v>0.68289999999999995</c:v>
                </c:pt>
                <c:pt idx="220">
                  <c:v>0.66690000000000005</c:v>
                </c:pt>
                <c:pt idx="221">
                  <c:v>0.68030000000000002</c:v>
                </c:pt>
                <c:pt idx="222">
                  <c:v>0.69469999999999998</c:v>
                </c:pt>
                <c:pt idx="223">
                  <c:v>0.70840000000000003</c:v>
                </c:pt>
                <c:pt idx="224">
                  <c:v>0.68530000000000002</c:v>
                </c:pt>
                <c:pt idx="225">
                  <c:v>0.70140000000000002</c:v>
                </c:pt>
                <c:pt idx="226">
                  <c:v>0.6925</c:v>
                </c:pt>
                <c:pt idx="227">
                  <c:v>0.6905</c:v>
                </c:pt>
                <c:pt idx="228">
                  <c:v>0.67589999999999995</c:v>
                </c:pt>
                <c:pt idx="229">
                  <c:v>0.68149999999999999</c:v>
                </c:pt>
                <c:pt idx="230">
                  <c:v>0.67630000000000001</c:v>
                </c:pt>
                <c:pt idx="231">
                  <c:v>0.67269999999999996</c:v>
                </c:pt>
                <c:pt idx="232">
                  <c:v>0.67600000000000005</c:v>
                </c:pt>
                <c:pt idx="233">
                  <c:v>0.67849999999999999</c:v>
                </c:pt>
                <c:pt idx="234">
                  <c:v>0.6623</c:v>
                </c:pt>
                <c:pt idx="235">
                  <c:v>0.63590000000000002</c:v>
                </c:pt>
                <c:pt idx="236">
                  <c:v>0.64080000000000004</c:v>
                </c:pt>
                <c:pt idx="237">
                  <c:v>0.65310000000000001</c:v>
                </c:pt>
                <c:pt idx="238">
                  <c:v>0.6532</c:v>
                </c:pt>
                <c:pt idx="239">
                  <c:v>0.64190000000000003</c:v>
                </c:pt>
                <c:pt idx="240">
                  <c:v>0.64800000000000002</c:v>
                </c:pt>
                <c:pt idx="241">
                  <c:v>0.64159999999999995</c:v>
                </c:pt>
                <c:pt idx="242">
                  <c:v>0.64280000000000004</c:v>
                </c:pt>
                <c:pt idx="243">
                  <c:v>0.6371</c:v>
                </c:pt>
                <c:pt idx="244">
                  <c:v>0.63019999999999998</c:v>
                </c:pt>
                <c:pt idx="245">
                  <c:v>0.62160000000000004</c:v>
                </c:pt>
                <c:pt idx="246">
                  <c:v>0.61370000000000002</c:v>
                </c:pt>
                <c:pt idx="247">
                  <c:v>0.61360000000000003</c:v>
                </c:pt>
                <c:pt idx="248">
                  <c:v>0.60770000000000002</c:v>
                </c:pt>
                <c:pt idx="249">
                  <c:v>0.60829999999999995</c:v>
                </c:pt>
                <c:pt idx="250">
                  <c:v>0.6139</c:v>
                </c:pt>
                <c:pt idx="251">
                  <c:v>0.61819999999999997</c:v>
                </c:pt>
                <c:pt idx="252">
                  <c:v>0.62429999999999997</c:v>
                </c:pt>
                <c:pt idx="253">
                  <c:v>0.6129</c:v>
                </c:pt>
                <c:pt idx="254">
                  <c:v>0.62229999999999996</c:v>
                </c:pt>
                <c:pt idx="255">
                  <c:v>0.60580000000000001</c:v>
                </c:pt>
                <c:pt idx="256">
                  <c:v>0.60850000000000004</c:v>
                </c:pt>
                <c:pt idx="257">
                  <c:v>0.61380000000000001</c:v>
                </c:pt>
                <c:pt idx="258">
                  <c:v>0.61280000000000001</c:v>
                </c:pt>
                <c:pt idx="259">
                  <c:v>0.62039999999999995</c:v>
                </c:pt>
                <c:pt idx="260">
                  <c:v>0.62009999999999998</c:v>
                </c:pt>
                <c:pt idx="261">
                  <c:v>0.61609999999999998</c:v>
                </c:pt>
                <c:pt idx="262">
                  <c:v>0.61919999999999997</c:v>
                </c:pt>
                <c:pt idx="263">
                  <c:v>0.62360000000000004</c:v>
                </c:pt>
                <c:pt idx="264">
                  <c:v>0.62790000000000001</c:v>
                </c:pt>
                <c:pt idx="265">
                  <c:v>0.63619999999999999</c:v>
                </c:pt>
                <c:pt idx="266">
                  <c:v>0.63290000000000002</c:v>
                </c:pt>
                <c:pt idx="267">
                  <c:v>0.61939999999999995</c:v>
                </c:pt>
                <c:pt idx="268">
                  <c:v>0.61880000000000002</c:v>
                </c:pt>
                <c:pt idx="269">
                  <c:v>0.61990000000000001</c:v>
                </c:pt>
                <c:pt idx="270">
                  <c:v>0.60950000000000004</c:v>
                </c:pt>
                <c:pt idx="271">
                  <c:v>0.61950000000000005</c:v>
                </c:pt>
                <c:pt idx="272">
                  <c:v>0.62829999999999997</c:v>
                </c:pt>
                <c:pt idx="273">
                  <c:v>0.61680000000000001</c:v>
                </c:pt>
                <c:pt idx="274">
                  <c:v>0.61339999999999995</c:v>
                </c:pt>
                <c:pt idx="275">
                  <c:v>0.60550000000000004</c:v>
                </c:pt>
                <c:pt idx="276">
                  <c:v>0.61240000000000006</c:v>
                </c:pt>
                <c:pt idx="277">
                  <c:v>0.60219999999999996</c:v>
                </c:pt>
                <c:pt idx="278">
                  <c:v>0.58860000000000001</c:v>
                </c:pt>
                <c:pt idx="279">
                  <c:v>0.59719999999999995</c:v>
                </c:pt>
                <c:pt idx="280">
                  <c:v>0.60829999999999995</c:v>
                </c:pt>
                <c:pt idx="281">
                  <c:v>0.60929999999999995</c:v>
                </c:pt>
                <c:pt idx="282">
                  <c:v>0.58240000000000003</c:v>
                </c:pt>
                <c:pt idx="283">
                  <c:v>0.5948</c:v>
                </c:pt>
                <c:pt idx="284">
                  <c:v>0.59540000000000004</c:v>
                </c:pt>
                <c:pt idx="285">
                  <c:v>0.60060000000000002</c:v>
                </c:pt>
                <c:pt idx="286">
                  <c:v>0.59109999999999996</c:v>
                </c:pt>
                <c:pt idx="287">
                  <c:v>0.60029999999999994</c:v>
                </c:pt>
                <c:pt idx="288">
                  <c:v>0.59109999999999996</c:v>
                </c:pt>
                <c:pt idx="289">
                  <c:v>0.57999999999999996</c:v>
                </c:pt>
                <c:pt idx="290">
                  <c:v>0.59630000000000005</c:v>
                </c:pt>
                <c:pt idx="291">
                  <c:v>0.59250000000000003</c:v>
                </c:pt>
                <c:pt idx="292">
                  <c:v>0.58950000000000002</c:v>
                </c:pt>
                <c:pt idx="293">
                  <c:v>0.57809999999999995</c:v>
                </c:pt>
                <c:pt idx="294">
                  <c:v>0.59189999999999998</c:v>
                </c:pt>
                <c:pt idx="295">
                  <c:v>0.59860000000000002</c:v>
                </c:pt>
                <c:pt idx="296">
                  <c:v>0.59130000000000005</c:v>
                </c:pt>
                <c:pt idx="297">
                  <c:v>0.59640000000000004</c:v>
                </c:pt>
                <c:pt idx="298">
                  <c:v>0.60609999999999997</c:v>
                </c:pt>
                <c:pt idx="299">
                  <c:v>0.6038</c:v>
                </c:pt>
                <c:pt idx="300">
                  <c:v>0.61529999999999996</c:v>
                </c:pt>
                <c:pt idx="301">
                  <c:v>0.63180000000000003</c:v>
                </c:pt>
                <c:pt idx="302">
                  <c:v>0.64419999999999999</c:v>
                </c:pt>
                <c:pt idx="303">
                  <c:v>0.63880000000000003</c:v>
                </c:pt>
                <c:pt idx="304">
                  <c:v>0.62639999999999996</c:v>
                </c:pt>
                <c:pt idx="305">
                  <c:v>0.62739999999999996</c:v>
                </c:pt>
                <c:pt idx="306">
                  <c:v>0.64400000000000002</c:v>
                </c:pt>
                <c:pt idx="307">
                  <c:v>0.65149999999999997</c:v>
                </c:pt>
                <c:pt idx="308">
                  <c:v>0.64580000000000004</c:v>
                </c:pt>
                <c:pt idx="309">
                  <c:v>0.64359999999999995</c:v>
                </c:pt>
                <c:pt idx="310">
                  <c:v>0.64500000000000002</c:v>
                </c:pt>
                <c:pt idx="311">
                  <c:v>0.63300000000000001</c:v>
                </c:pt>
                <c:pt idx="312">
                  <c:v>0.65669999999999995</c:v>
                </c:pt>
                <c:pt idx="313">
                  <c:v>0.63690000000000002</c:v>
                </c:pt>
                <c:pt idx="314">
                  <c:v>0.64890000000000003</c:v>
                </c:pt>
                <c:pt idx="315">
                  <c:v>0.64159999999999995</c:v>
                </c:pt>
                <c:pt idx="316">
                  <c:v>0.64680000000000004</c:v>
                </c:pt>
                <c:pt idx="317">
                  <c:v>0.65239999999999998</c:v>
                </c:pt>
                <c:pt idx="318">
                  <c:v>0.64780000000000004</c:v>
                </c:pt>
                <c:pt idx="319">
                  <c:v>0.64029999999999998</c:v>
                </c:pt>
                <c:pt idx="320">
                  <c:v>0.64300000000000002</c:v>
                </c:pt>
                <c:pt idx="321">
                  <c:v>0.62790000000000001</c:v>
                </c:pt>
                <c:pt idx="322">
                  <c:v>0.65269999999999995</c:v>
                </c:pt>
                <c:pt idx="323">
                  <c:v>0.65349999999999997</c:v>
                </c:pt>
                <c:pt idx="324">
                  <c:v>0.64139999999999997</c:v>
                </c:pt>
                <c:pt idx="325">
                  <c:v>0.64149999999999996</c:v>
                </c:pt>
                <c:pt idx="326">
                  <c:v>0.63660000000000005</c:v>
                </c:pt>
                <c:pt idx="327">
                  <c:v>0.64859999999999995</c:v>
                </c:pt>
                <c:pt idx="328">
                  <c:v>0.63959999999999995</c:v>
                </c:pt>
                <c:pt idx="329">
                  <c:v>0.6512</c:v>
                </c:pt>
                <c:pt idx="330">
                  <c:v>0.63929999999999998</c:v>
                </c:pt>
                <c:pt idx="331">
                  <c:v>0.62509999999999999</c:v>
                </c:pt>
                <c:pt idx="332">
                  <c:v>0.62819999999999998</c:v>
                </c:pt>
                <c:pt idx="333">
                  <c:v>0.60170000000000001</c:v>
                </c:pt>
                <c:pt idx="334">
                  <c:v>0.61099999999999999</c:v>
                </c:pt>
                <c:pt idx="335">
                  <c:v>0.61480000000000001</c:v>
                </c:pt>
                <c:pt idx="336">
                  <c:v>0.61750000000000005</c:v>
                </c:pt>
                <c:pt idx="337">
                  <c:v>0.61170000000000002</c:v>
                </c:pt>
                <c:pt idx="338">
                  <c:v>0.61329999999999996</c:v>
                </c:pt>
                <c:pt idx="339">
                  <c:v>0.63109999999999999</c:v>
                </c:pt>
                <c:pt idx="340">
                  <c:v>0.61350000000000005</c:v>
                </c:pt>
                <c:pt idx="341">
                  <c:v>0.6159</c:v>
                </c:pt>
                <c:pt idx="342">
                  <c:v>0.62629999999999997</c:v>
                </c:pt>
                <c:pt idx="343">
                  <c:v>0.62209999999999999</c:v>
                </c:pt>
                <c:pt idx="344">
                  <c:v>0.61760000000000004</c:v>
                </c:pt>
                <c:pt idx="345">
                  <c:v>0.61860000000000004</c:v>
                </c:pt>
                <c:pt idx="346">
                  <c:v>0.62549999999999994</c:v>
                </c:pt>
                <c:pt idx="347">
                  <c:v>0.61970000000000003</c:v>
                </c:pt>
                <c:pt idx="348">
                  <c:v>0.63139999999999996</c:v>
                </c:pt>
                <c:pt idx="349">
                  <c:v>0.64129999999999998</c:v>
                </c:pt>
                <c:pt idx="350">
                  <c:v>0.64249999999999996</c:v>
                </c:pt>
                <c:pt idx="351">
                  <c:v>0.64019999999999999</c:v>
                </c:pt>
                <c:pt idx="352">
                  <c:v>0.65080000000000005</c:v>
                </c:pt>
                <c:pt idx="353">
                  <c:v>0.64139999999999997</c:v>
                </c:pt>
                <c:pt idx="354">
                  <c:v>0.6482</c:v>
                </c:pt>
                <c:pt idx="355">
                  <c:v>0.65</c:v>
                </c:pt>
                <c:pt idx="356">
                  <c:v>0.65990000000000004</c:v>
                </c:pt>
                <c:pt idx="357">
                  <c:v>0.66749999999999998</c:v>
                </c:pt>
                <c:pt idx="358">
                  <c:v>0.68910000000000005</c:v>
                </c:pt>
                <c:pt idx="359">
                  <c:v>0.67049999999999998</c:v>
                </c:pt>
                <c:pt idx="360">
                  <c:v>0.64480000000000004</c:v>
                </c:pt>
                <c:pt idx="361">
                  <c:v>0.6361</c:v>
                </c:pt>
                <c:pt idx="362">
                  <c:v>0.65310000000000001</c:v>
                </c:pt>
                <c:pt idx="363">
                  <c:v>0.64600000000000002</c:v>
                </c:pt>
                <c:pt idx="364">
                  <c:v>0.65620000000000001</c:v>
                </c:pt>
                <c:pt idx="365">
                  <c:v>0.67500000000000004</c:v>
                </c:pt>
                <c:pt idx="366">
                  <c:v>0.67720000000000002</c:v>
                </c:pt>
                <c:pt idx="367">
                  <c:v>0.68200000000000005</c:v>
                </c:pt>
                <c:pt idx="368">
                  <c:v>0.68020000000000003</c:v>
                </c:pt>
                <c:pt idx="369">
                  <c:v>0.67879999999999996</c:v>
                </c:pt>
                <c:pt idx="370">
                  <c:v>0.69</c:v>
                </c:pt>
                <c:pt idx="371">
                  <c:v>0.69320000000000004</c:v>
                </c:pt>
                <c:pt idx="372">
                  <c:v>0.68259999999999998</c:v>
                </c:pt>
                <c:pt idx="373">
                  <c:v>0.68510000000000004</c:v>
                </c:pt>
                <c:pt idx="374">
                  <c:v>0.68269999999999997</c:v>
                </c:pt>
                <c:pt idx="375">
                  <c:v>0.67679999999999996</c:v>
                </c:pt>
                <c:pt idx="376">
                  <c:v>0.67490000000000006</c:v>
                </c:pt>
                <c:pt idx="377">
                  <c:v>0.68720000000000003</c:v>
                </c:pt>
                <c:pt idx="378">
                  <c:v>0.6724</c:v>
                </c:pt>
                <c:pt idx="379">
                  <c:v>0.67859999999999998</c:v>
                </c:pt>
                <c:pt idx="380">
                  <c:v>0.67200000000000004</c:v>
                </c:pt>
                <c:pt idx="381">
                  <c:v>0.66479999999999995</c:v>
                </c:pt>
                <c:pt idx="382">
                  <c:v>0.67110000000000003</c:v>
                </c:pt>
                <c:pt idx="383">
                  <c:v>0.68069999999999997</c:v>
                </c:pt>
                <c:pt idx="384">
                  <c:v>0.6865</c:v>
                </c:pt>
                <c:pt idx="385">
                  <c:v>0.67679999999999996</c:v>
                </c:pt>
                <c:pt idx="386">
                  <c:v>0.66769999999999996</c:v>
                </c:pt>
                <c:pt idx="387">
                  <c:v>0.65800000000000003</c:v>
                </c:pt>
                <c:pt idx="388">
                  <c:v>0.6673</c:v>
                </c:pt>
                <c:pt idx="389">
                  <c:v>0.66420000000000001</c:v>
                </c:pt>
                <c:pt idx="390">
                  <c:v>0.65429999999999999</c:v>
                </c:pt>
                <c:pt idx="391">
                  <c:v>0.64659999999999995</c:v>
                </c:pt>
                <c:pt idx="392">
                  <c:v>0.65029999999999999</c:v>
                </c:pt>
                <c:pt idx="393">
                  <c:v>0.65159999999999996</c:v>
                </c:pt>
                <c:pt idx="394">
                  <c:v>0.65890000000000004</c:v>
                </c:pt>
                <c:pt idx="395">
                  <c:v>0.66749999999999998</c:v>
                </c:pt>
                <c:pt idx="396">
                  <c:v>0.65390000000000004</c:v>
                </c:pt>
                <c:pt idx="397">
                  <c:v>0.64810000000000001</c:v>
                </c:pt>
                <c:pt idx="398">
                  <c:v>0.64739999999999998</c:v>
                </c:pt>
                <c:pt idx="399">
                  <c:v>0.66269999999999996</c:v>
                </c:pt>
                <c:pt idx="400">
                  <c:v>0.65300000000000002</c:v>
                </c:pt>
                <c:pt idx="401">
                  <c:v>0.65569999999999995</c:v>
                </c:pt>
                <c:pt idx="402">
                  <c:v>0.66200000000000003</c:v>
                </c:pt>
                <c:pt idx="403">
                  <c:v>0.65629999999999999</c:v>
                </c:pt>
                <c:pt idx="404">
                  <c:v>0.66269999999999996</c:v>
                </c:pt>
                <c:pt idx="405">
                  <c:v>0.67300000000000004</c:v>
                </c:pt>
                <c:pt idx="406">
                  <c:v>0.6774</c:v>
                </c:pt>
                <c:pt idx="407">
                  <c:v>0.69569999999999999</c:v>
                </c:pt>
                <c:pt idx="408">
                  <c:v>0.7006</c:v>
                </c:pt>
                <c:pt idx="409">
                  <c:v>0.6875</c:v>
                </c:pt>
                <c:pt idx="410">
                  <c:v>0.69550000000000001</c:v>
                </c:pt>
                <c:pt idx="411">
                  <c:v>0.67669999999999997</c:v>
                </c:pt>
                <c:pt idx="412">
                  <c:v>0.67769999999999997</c:v>
                </c:pt>
                <c:pt idx="413">
                  <c:v>0.66239999999999999</c:v>
                </c:pt>
                <c:pt idx="414">
                  <c:v>0.66830000000000001</c:v>
                </c:pt>
                <c:pt idx="415">
                  <c:v>0.67110000000000003</c:v>
                </c:pt>
                <c:pt idx="416">
                  <c:v>0.67090000000000005</c:v>
                </c:pt>
                <c:pt idx="417">
                  <c:v>0.65290000000000004</c:v>
                </c:pt>
                <c:pt idx="418">
                  <c:v>0.63280000000000003</c:v>
                </c:pt>
                <c:pt idx="419">
                  <c:v>0.65769999999999995</c:v>
                </c:pt>
                <c:pt idx="420">
                  <c:v>0.64570000000000005</c:v>
                </c:pt>
                <c:pt idx="421">
                  <c:v>0.64959999999999996</c:v>
                </c:pt>
                <c:pt idx="422">
                  <c:v>0.64659999999999995</c:v>
                </c:pt>
                <c:pt idx="423">
                  <c:v>0.65449999999999997</c:v>
                </c:pt>
                <c:pt idx="424">
                  <c:v>0.6492</c:v>
                </c:pt>
                <c:pt idx="425">
                  <c:v>0.63839999999999997</c:v>
                </c:pt>
                <c:pt idx="426">
                  <c:v>0.64119999999999999</c:v>
                </c:pt>
                <c:pt idx="427">
                  <c:v>0.63790000000000002</c:v>
                </c:pt>
                <c:pt idx="428">
                  <c:v>0.62480000000000002</c:v>
                </c:pt>
                <c:pt idx="429">
                  <c:v>0.64029999999999998</c:v>
                </c:pt>
                <c:pt idx="430">
                  <c:v>0.63219999999999998</c:v>
                </c:pt>
                <c:pt idx="431">
                  <c:v>0.63170000000000004</c:v>
                </c:pt>
                <c:pt idx="432">
                  <c:v>0.63929999999999998</c:v>
                </c:pt>
                <c:pt idx="433">
                  <c:v>0.64859999999999995</c:v>
                </c:pt>
                <c:pt idx="434">
                  <c:v>0.63339999999999996</c:v>
                </c:pt>
                <c:pt idx="435">
                  <c:v>0.62380000000000002</c:v>
                </c:pt>
                <c:pt idx="436">
                  <c:v>0.62180000000000002</c:v>
                </c:pt>
                <c:pt idx="437">
                  <c:v>0.61729999999999996</c:v>
                </c:pt>
                <c:pt idx="438">
                  <c:v>0.61109999999999998</c:v>
                </c:pt>
                <c:pt idx="439">
                  <c:v>0.61739999999999995</c:v>
                </c:pt>
                <c:pt idx="440">
                  <c:v>0.63229999999999997</c:v>
                </c:pt>
                <c:pt idx="441">
                  <c:v>0.60399999999999998</c:v>
                </c:pt>
                <c:pt idx="442">
                  <c:v>0.62939999999999996</c:v>
                </c:pt>
                <c:pt idx="443">
                  <c:v>0.63039999999999996</c:v>
                </c:pt>
                <c:pt idx="444">
                  <c:v>0.64339999999999997</c:v>
                </c:pt>
                <c:pt idx="445">
                  <c:v>0.62490000000000001</c:v>
                </c:pt>
                <c:pt idx="446">
                  <c:v>0.62770000000000004</c:v>
                </c:pt>
                <c:pt idx="447">
                  <c:v>0.62009999999999998</c:v>
                </c:pt>
                <c:pt idx="448">
                  <c:v>0.61550000000000005</c:v>
                </c:pt>
                <c:pt idx="449">
                  <c:v>0.60299999999999998</c:v>
                </c:pt>
                <c:pt idx="450">
                  <c:v>0.60470000000000002</c:v>
                </c:pt>
                <c:pt idx="451">
                  <c:v>0.5917</c:v>
                </c:pt>
                <c:pt idx="452">
                  <c:v>0.59619999999999995</c:v>
                </c:pt>
                <c:pt idx="453">
                  <c:v>0.61270000000000002</c:v>
                </c:pt>
                <c:pt idx="454">
                  <c:v>0.61119999999999997</c:v>
                </c:pt>
                <c:pt idx="455">
                  <c:v>0.59950000000000003</c:v>
                </c:pt>
                <c:pt idx="456">
                  <c:v>0.59309999999999996</c:v>
                </c:pt>
                <c:pt idx="457">
                  <c:v>0.60550000000000004</c:v>
                </c:pt>
                <c:pt idx="458">
                  <c:v>0.62809999999999999</c:v>
                </c:pt>
                <c:pt idx="459">
                  <c:v>0.61739999999999995</c:v>
                </c:pt>
                <c:pt idx="460">
                  <c:v>0.60350000000000004</c:v>
                </c:pt>
                <c:pt idx="461">
                  <c:v>0.61409999999999998</c:v>
                </c:pt>
                <c:pt idx="462">
                  <c:v>0.61539999999999995</c:v>
                </c:pt>
                <c:pt idx="463">
                  <c:v>0.61329999999999996</c:v>
                </c:pt>
                <c:pt idx="464">
                  <c:v>0.62070000000000003</c:v>
                </c:pt>
                <c:pt idx="465">
                  <c:v>0.61099999999999999</c:v>
                </c:pt>
                <c:pt idx="466">
                  <c:v>0.60409999999999997</c:v>
                </c:pt>
                <c:pt idx="467">
                  <c:v>0.6109</c:v>
                </c:pt>
                <c:pt idx="468">
                  <c:v>0.61539999999999995</c:v>
                </c:pt>
                <c:pt idx="469">
                  <c:v>0.62609999999999999</c:v>
                </c:pt>
                <c:pt idx="470">
                  <c:v>0.63270000000000004</c:v>
                </c:pt>
                <c:pt idx="471">
                  <c:v>0.62250000000000005</c:v>
                </c:pt>
                <c:pt idx="472">
                  <c:v>0.64159999999999995</c:v>
                </c:pt>
                <c:pt idx="473">
                  <c:v>0.64959999999999996</c:v>
                </c:pt>
                <c:pt idx="474">
                  <c:v>0.64180000000000004</c:v>
                </c:pt>
                <c:pt idx="475">
                  <c:v>0.65300000000000002</c:v>
                </c:pt>
                <c:pt idx="476">
                  <c:v>0.66500000000000004</c:v>
                </c:pt>
                <c:pt idx="477">
                  <c:v>0.66459999999999997</c:v>
                </c:pt>
                <c:pt idx="478">
                  <c:v>0.65539999999999998</c:v>
                </c:pt>
                <c:pt idx="479">
                  <c:v>0.64859999999999995</c:v>
                </c:pt>
                <c:pt idx="480">
                  <c:v>0.65239999999999998</c:v>
                </c:pt>
                <c:pt idx="481">
                  <c:v>0.63959999999999995</c:v>
                </c:pt>
                <c:pt idx="482">
                  <c:v>0.63670000000000004</c:v>
                </c:pt>
                <c:pt idx="483">
                  <c:v>0.64149999999999996</c:v>
                </c:pt>
                <c:pt idx="484">
                  <c:v>0.63700000000000001</c:v>
                </c:pt>
                <c:pt idx="485">
                  <c:v>0.65810000000000002</c:v>
                </c:pt>
                <c:pt idx="486">
                  <c:v>0.65</c:v>
                </c:pt>
                <c:pt idx="487">
                  <c:v>0.64190000000000003</c:v>
                </c:pt>
                <c:pt idx="488">
                  <c:v>0.63519999999999999</c:v>
                </c:pt>
                <c:pt idx="489">
                  <c:v>0.65210000000000001</c:v>
                </c:pt>
                <c:pt idx="490">
                  <c:v>0.64880000000000004</c:v>
                </c:pt>
                <c:pt idx="491">
                  <c:v>0.66969999999999996</c:v>
                </c:pt>
                <c:pt idx="492">
                  <c:v>0.66390000000000005</c:v>
                </c:pt>
                <c:pt idx="493">
                  <c:v>0.6734</c:v>
                </c:pt>
                <c:pt idx="494">
                  <c:v>0.68459999999999999</c:v>
                </c:pt>
                <c:pt idx="495">
                  <c:v>0.67620000000000002</c:v>
                </c:pt>
                <c:pt idx="496">
                  <c:v>0.66779999999999995</c:v>
                </c:pt>
                <c:pt idx="497">
                  <c:v>0.66290000000000004</c:v>
                </c:pt>
                <c:pt idx="498">
                  <c:v>0.66420000000000001</c:v>
                </c:pt>
                <c:pt idx="499">
                  <c:v>0.67090000000000005</c:v>
                </c:pt>
                <c:pt idx="500">
                  <c:v>0.67220000000000002</c:v>
                </c:pt>
                <c:pt idx="501">
                  <c:v>0.6613</c:v>
                </c:pt>
                <c:pt idx="502">
                  <c:v>0.66590000000000005</c:v>
                </c:pt>
                <c:pt idx="503">
                  <c:v>0.66320000000000001</c:v>
                </c:pt>
                <c:pt idx="504">
                  <c:v>0.65480000000000005</c:v>
                </c:pt>
                <c:pt idx="505">
                  <c:v>0.65569999999999995</c:v>
                </c:pt>
                <c:pt idx="506">
                  <c:v>0.64759999999999995</c:v>
                </c:pt>
                <c:pt idx="507">
                  <c:v>0.65980000000000005</c:v>
                </c:pt>
                <c:pt idx="508">
                  <c:v>0.6522</c:v>
                </c:pt>
                <c:pt idx="509">
                  <c:v>0.66859999999999997</c:v>
                </c:pt>
                <c:pt idx="510">
                  <c:v>0.67800000000000005</c:v>
                </c:pt>
                <c:pt idx="511">
                  <c:v>0.68620000000000003</c:v>
                </c:pt>
                <c:pt idx="512">
                  <c:v>0.68310000000000004</c:v>
                </c:pt>
                <c:pt idx="513">
                  <c:v>0.67649999999999999</c:v>
                </c:pt>
                <c:pt idx="514">
                  <c:v>0.68289999999999995</c:v>
                </c:pt>
                <c:pt idx="515">
                  <c:v>0.67049999999999998</c:v>
                </c:pt>
                <c:pt idx="516">
                  <c:v>0.66869999999999996</c:v>
                </c:pt>
                <c:pt idx="517">
                  <c:v>0.66610000000000003</c:v>
                </c:pt>
                <c:pt idx="518">
                  <c:v>0.67379999999999995</c:v>
                </c:pt>
                <c:pt idx="519">
                  <c:v>0.67620000000000002</c:v>
                </c:pt>
                <c:pt idx="520">
                  <c:v>0.68389999999999995</c:v>
                </c:pt>
                <c:pt idx="521">
                  <c:v>0.67589999999999995</c:v>
                </c:pt>
                <c:pt idx="522">
                  <c:v>0.6835</c:v>
                </c:pt>
                <c:pt idx="523">
                  <c:v>0.68089999999999995</c:v>
                </c:pt>
                <c:pt idx="524">
                  <c:v>0.67210000000000003</c:v>
                </c:pt>
                <c:pt idx="525">
                  <c:v>0.67900000000000005</c:v>
                </c:pt>
                <c:pt idx="526">
                  <c:v>0.67059999999999997</c:v>
                </c:pt>
                <c:pt idx="527">
                  <c:v>0.67930000000000001</c:v>
                </c:pt>
                <c:pt idx="528">
                  <c:v>0.65590000000000004</c:v>
                </c:pt>
                <c:pt idx="529">
                  <c:v>0.67459999999999998</c:v>
                </c:pt>
                <c:pt idx="530">
                  <c:v>0.67679999999999996</c:v>
                </c:pt>
                <c:pt idx="531">
                  <c:v>0.67230000000000001</c:v>
                </c:pt>
                <c:pt idx="532">
                  <c:v>0.66869999999999996</c:v>
                </c:pt>
                <c:pt idx="533">
                  <c:v>0.68340000000000001</c:v>
                </c:pt>
                <c:pt idx="534">
                  <c:v>0.67100000000000004</c:v>
                </c:pt>
                <c:pt idx="535">
                  <c:v>0.68589999999999995</c:v>
                </c:pt>
                <c:pt idx="536">
                  <c:v>0.69350000000000001</c:v>
                </c:pt>
                <c:pt idx="537">
                  <c:v>0.68410000000000004</c:v>
                </c:pt>
                <c:pt idx="538">
                  <c:v>0.70950000000000002</c:v>
                </c:pt>
                <c:pt idx="539">
                  <c:v>0.72089999999999999</c:v>
                </c:pt>
                <c:pt idx="540">
                  <c:v>0.72940000000000005</c:v>
                </c:pt>
                <c:pt idx="541">
                  <c:v>0.72419999999999995</c:v>
                </c:pt>
                <c:pt idx="542">
                  <c:v>0.72189999999999999</c:v>
                </c:pt>
                <c:pt idx="543">
                  <c:v>0.72319999999999995</c:v>
                </c:pt>
                <c:pt idx="544">
                  <c:v>0.71179999999999999</c:v>
                </c:pt>
                <c:pt idx="545">
                  <c:v>0.70689999999999997</c:v>
                </c:pt>
                <c:pt idx="546">
                  <c:v>0.71309999999999996</c:v>
                </c:pt>
                <c:pt idx="547">
                  <c:v>0.71389999999999998</c:v>
                </c:pt>
                <c:pt idx="548">
                  <c:v>0.70220000000000005</c:v>
                </c:pt>
                <c:pt idx="549">
                  <c:v>0.70440000000000003</c:v>
                </c:pt>
                <c:pt idx="550">
                  <c:v>0.71340000000000003</c:v>
                </c:pt>
                <c:pt idx="551">
                  <c:v>0.69240000000000002</c:v>
                </c:pt>
                <c:pt idx="552">
                  <c:v>0.68940000000000001</c:v>
                </c:pt>
                <c:pt idx="553">
                  <c:v>0.71330000000000005</c:v>
                </c:pt>
                <c:pt idx="554">
                  <c:v>0.70799999999999996</c:v>
                </c:pt>
                <c:pt idx="555">
                  <c:v>0.6875</c:v>
                </c:pt>
                <c:pt idx="556">
                  <c:v>0.69059999999999999</c:v>
                </c:pt>
                <c:pt idx="557">
                  <c:v>0.69199999999999995</c:v>
                </c:pt>
                <c:pt idx="558">
                  <c:v>0.68079999999999996</c:v>
                </c:pt>
                <c:pt idx="559">
                  <c:v>0.69850000000000001</c:v>
                </c:pt>
                <c:pt idx="560">
                  <c:v>0.68520000000000003</c:v>
                </c:pt>
                <c:pt idx="561">
                  <c:v>0.68640000000000001</c:v>
                </c:pt>
                <c:pt idx="562">
                  <c:v>0.68520000000000003</c:v>
                </c:pt>
                <c:pt idx="563">
                  <c:v>0.68679999999999997</c:v>
                </c:pt>
                <c:pt idx="564">
                  <c:v>0.68730000000000002</c:v>
                </c:pt>
                <c:pt idx="565">
                  <c:v>0.67630000000000001</c:v>
                </c:pt>
                <c:pt idx="566">
                  <c:v>0.68189999999999995</c:v>
                </c:pt>
                <c:pt idx="567">
                  <c:v>0.66169999999999995</c:v>
                </c:pt>
                <c:pt idx="568">
                  <c:v>0.67249999999999999</c:v>
                </c:pt>
                <c:pt idx="569">
                  <c:v>0.68300000000000005</c:v>
                </c:pt>
                <c:pt idx="570">
                  <c:v>0.69010000000000005</c:v>
                </c:pt>
                <c:pt idx="571">
                  <c:v>0.67220000000000002</c:v>
                </c:pt>
                <c:pt idx="572">
                  <c:v>0.6774</c:v>
                </c:pt>
                <c:pt idx="573">
                  <c:v>0.6925</c:v>
                </c:pt>
                <c:pt idx="574">
                  <c:v>0.69740000000000002</c:v>
                </c:pt>
                <c:pt idx="575">
                  <c:v>0.69210000000000005</c:v>
                </c:pt>
                <c:pt idx="576">
                  <c:v>0.69340000000000002</c:v>
                </c:pt>
                <c:pt idx="577">
                  <c:v>0.69299999999999995</c:v>
                </c:pt>
                <c:pt idx="578">
                  <c:v>0.69240000000000002</c:v>
                </c:pt>
                <c:pt idx="579">
                  <c:v>0.69450000000000001</c:v>
                </c:pt>
                <c:pt idx="580">
                  <c:v>0.69399999999999995</c:v>
                </c:pt>
                <c:pt idx="581">
                  <c:v>0.68759999999999999</c:v>
                </c:pt>
                <c:pt idx="582">
                  <c:v>0.70130000000000003</c:v>
                </c:pt>
                <c:pt idx="583">
                  <c:v>0.69279999999999997</c:v>
                </c:pt>
                <c:pt idx="584">
                  <c:v>0.69920000000000004</c:v>
                </c:pt>
                <c:pt idx="585">
                  <c:v>0.68030000000000002</c:v>
                </c:pt>
                <c:pt idx="586">
                  <c:v>0.6794</c:v>
                </c:pt>
                <c:pt idx="587">
                  <c:v>0.69520000000000004</c:v>
                </c:pt>
                <c:pt idx="588">
                  <c:v>0.69789999999999996</c:v>
                </c:pt>
                <c:pt idx="589">
                  <c:v>0.69499999999999995</c:v>
                </c:pt>
                <c:pt idx="590">
                  <c:v>0.70350000000000001</c:v>
                </c:pt>
                <c:pt idx="591">
                  <c:v>0.69550000000000001</c:v>
                </c:pt>
                <c:pt idx="592">
                  <c:v>0.70920000000000005</c:v>
                </c:pt>
                <c:pt idx="593">
                  <c:v>0.70850000000000002</c:v>
                </c:pt>
                <c:pt idx="594">
                  <c:v>0.70599999999999996</c:v>
                </c:pt>
                <c:pt idx="595">
                  <c:v>0.69089999999999996</c:v>
                </c:pt>
                <c:pt idx="596">
                  <c:v>0.71609999999999996</c:v>
                </c:pt>
                <c:pt idx="597">
                  <c:v>0.71189999999999998</c:v>
                </c:pt>
                <c:pt idx="598">
                  <c:v>0.71660000000000001</c:v>
                </c:pt>
                <c:pt idx="599">
                  <c:v>0.71140000000000003</c:v>
                </c:pt>
                <c:pt idx="600">
                  <c:v>0.72019999999999995</c:v>
                </c:pt>
                <c:pt idx="601">
                  <c:v>0.71560000000000001</c:v>
                </c:pt>
                <c:pt idx="602">
                  <c:v>0.69879999999999998</c:v>
                </c:pt>
                <c:pt idx="603">
                  <c:v>0.70650000000000002</c:v>
                </c:pt>
                <c:pt idx="604">
                  <c:v>0.71599999999999997</c:v>
                </c:pt>
                <c:pt idx="605">
                  <c:v>0.71809999999999996</c:v>
                </c:pt>
                <c:pt idx="606">
                  <c:v>0.70050000000000001</c:v>
                </c:pt>
                <c:pt idx="607">
                  <c:v>0.71909999999999996</c:v>
                </c:pt>
                <c:pt idx="608">
                  <c:v>0.73919999999999997</c:v>
                </c:pt>
                <c:pt idx="609">
                  <c:v>0.7238</c:v>
                </c:pt>
                <c:pt idx="610">
                  <c:v>0.73580000000000001</c:v>
                </c:pt>
                <c:pt idx="611">
                  <c:v>0.71150000000000002</c:v>
                </c:pt>
                <c:pt idx="612">
                  <c:v>0.69699999999999995</c:v>
                </c:pt>
                <c:pt idx="613">
                  <c:v>0.68759999999999999</c:v>
                </c:pt>
                <c:pt idx="614">
                  <c:v>0.68730000000000002</c:v>
                </c:pt>
                <c:pt idx="615">
                  <c:v>0.69279999999999997</c:v>
                </c:pt>
                <c:pt idx="616">
                  <c:v>0.68669999999999998</c:v>
                </c:pt>
                <c:pt idx="617">
                  <c:v>0.68130000000000002</c:v>
                </c:pt>
                <c:pt idx="618">
                  <c:v>0.69240000000000002</c:v>
                </c:pt>
                <c:pt idx="619">
                  <c:v>0.69169999999999998</c:v>
                </c:pt>
                <c:pt idx="620">
                  <c:v>0.68859999999999999</c:v>
                </c:pt>
                <c:pt idx="621">
                  <c:v>0.68940000000000001</c:v>
                </c:pt>
                <c:pt idx="622">
                  <c:v>0.66859999999999997</c:v>
                </c:pt>
                <c:pt idx="623">
                  <c:v>0.66769999999999996</c:v>
                </c:pt>
                <c:pt idx="624">
                  <c:v>0.65710000000000002</c:v>
                </c:pt>
                <c:pt idx="625">
                  <c:v>0.67420000000000002</c:v>
                </c:pt>
                <c:pt idx="626">
                  <c:v>0.67</c:v>
                </c:pt>
                <c:pt idx="627">
                  <c:v>0.65839999999999999</c:v>
                </c:pt>
                <c:pt idx="628">
                  <c:v>0.67630000000000001</c:v>
                </c:pt>
                <c:pt idx="629">
                  <c:v>0.65869999999999995</c:v>
                </c:pt>
                <c:pt idx="630">
                  <c:v>0.63200000000000001</c:v>
                </c:pt>
                <c:pt idx="631">
                  <c:v>0.62270000000000003</c:v>
                </c:pt>
                <c:pt idx="632">
                  <c:v>0.61229999999999996</c:v>
                </c:pt>
                <c:pt idx="633">
                  <c:v>0.62060000000000004</c:v>
                </c:pt>
                <c:pt idx="634">
                  <c:v>0.62229999999999996</c:v>
                </c:pt>
                <c:pt idx="635">
                  <c:v>0.61760000000000004</c:v>
                </c:pt>
                <c:pt idx="636">
                  <c:v>0.62909999999999999</c:v>
                </c:pt>
                <c:pt idx="637">
                  <c:v>0.62419999999999998</c:v>
                </c:pt>
                <c:pt idx="638">
                  <c:v>0.61299999999999999</c:v>
                </c:pt>
                <c:pt idx="639">
                  <c:v>0.62619999999999998</c:v>
                </c:pt>
                <c:pt idx="640">
                  <c:v>0.621</c:v>
                </c:pt>
                <c:pt idx="641">
                  <c:v>0.62360000000000004</c:v>
                </c:pt>
                <c:pt idx="642">
                  <c:v>0.6079</c:v>
                </c:pt>
                <c:pt idx="643">
                  <c:v>0.6179</c:v>
                </c:pt>
                <c:pt idx="644">
                  <c:v>0.62129999999999996</c:v>
                </c:pt>
                <c:pt idx="645">
                  <c:v>0.61219999999999997</c:v>
                </c:pt>
                <c:pt idx="646">
                  <c:v>0.63270000000000004</c:v>
                </c:pt>
                <c:pt idx="647">
                  <c:v>0.62670000000000003</c:v>
                </c:pt>
                <c:pt idx="648">
                  <c:v>0.60550000000000004</c:v>
                </c:pt>
                <c:pt idx="649">
                  <c:v>0.62380000000000002</c:v>
                </c:pt>
                <c:pt idx="650">
                  <c:v>0.64129999999999998</c:v>
                </c:pt>
                <c:pt idx="651">
                  <c:v>0.63949999999999996</c:v>
                </c:pt>
                <c:pt idx="652">
                  <c:v>0.62239999999999995</c:v>
                </c:pt>
                <c:pt idx="653">
                  <c:v>0.62429999999999997</c:v>
                </c:pt>
                <c:pt idx="654">
                  <c:v>0.62929999999999997</c:v>
                </c:pt>
                <c:pt idx="655">
                  <c:v>0.61719999999999997</c:v>
                </c:pt>
                <c:pt idx="656">
                  <c:v>0.60699999999999998</c:v>
                </c:pt>
                <c:pt idx="657">
                  <c:v>0.59660000000000002</c:v>
                </c:pt>
                <c:pt idx="658">
                  <c:v>0.59040000000000004</c:v>
                </c:pt>
                <c:pt idx="659">
                  <c:v>0.59230000000000005</c:v>
                </c:pt>
                <c:pt idx="660">
                  <c:v>0.5968</c:v>
                </c:pt>
                <c:pt idx="661">
                  <c:v>0.59989999999999999</c:v>
                </c:pt>
                <c:pt idx="662">
                  <c:v>0.60640000000000005</c:v>
                </c:pt>
                <c:pt idx="663">
                  <c:v>0.58950000000000002</c:v>
                </c:pt>
                <c:pt idx="664">
                  <c:v>0.59</c:v>
                </c:pt>
                <c:pt idx="665">
                  <c:v>0.59660000000000002</c:v>
                </c:pt>
                <c:pt idx="666">
                  <c:v>0.60099999999999998</c:v>
                </c:pt>
                <c:pt idx="667">
                  <c:v>0.6018</c:v>
                </c:pt>
                <c:pt idx="668">
                  <c:v>0.59989999999999999</c:v>
                </c:pt>
                <c:pt idx="669">
                  <c:v>0.59189999999999998</c:v>
                </c:pt>
                <c:pt idx="670">
                  <c:v>0.61060000000000003</c:v>
                </c:pt>
                <c:pt idx="671">
                  <c:v>0.61950000000000005</c:v>
                </c:pt>
                <c:pt idx="672">
                  <c:v>0.61719999999999997</c:v>
                </c:pt>
                <c:pt idx="673">
                  <c:v>0.61680000000000001</c:v>
                </c:pt>
                <c:pt idx="674">
                  <c:v>0.63649999999999995</c:v>
                </c:pt>
                <c:pt idx="675">
                  <c:v>0.62109999999999999</c:v>
                </c:pt>
                <c:pt idx="676">
                  <c:v>0.61960000000000004</c:v>
                </c:pt>
                <c:pt idx="677">
                  <c:v>0.61609999999999998</c:v>
                </c:pt>
                <c:pt idx="678">
                  <c:v>0.61870000000000003</c:v>
                </c:pt>
                <c:pt idx="679">
                  <c:v>0.6351</c:v>
                </c:pt>
                <c:pt idx="680">
                  <c:v>0.62329999999999997</c:v>
                </c:pt>
                <c:pt idx="681">
                  <c:v>0.63280000000000003</c:v>
                </c:pt>
                <c:pt idx="682">
                  <c:v>0.61150000000000004</c:v>
                </c:pt>
                <c:pt idx="683">
                  <c:v>0.58260000000000001</c:v>
                </c:pt>
                <c:pt idx="684">
                  <c:v>0.5978</c:v>
                </c:pt>
                <c:pt idx="685">
                  <c:v>0.60429999999999995</c:v>
                </c:pt>
                <c:pt idx="686">
                  <c:v>0.61580000000000001</c:v>
                </c:pt>
                <c:pt idx="687">
                  <c:v>0.61009999999999998</c:v>
                </c:pt>
                <c:pt idx="688">
                  <c:v>0.60699999999999998</c:v>
                </c:pt>
                <c:pt idx="689">
                  <c:v>0.61699999999999999</c:v>
                </c:pt>
                <c:pt idx="690">
                  <c:v>0.61</c:v>
                </c:pt>
                <c:pt idx="691">
                  <c:v>0.63329999999999997</c:v>
                </c:pt>
                <c:pt idx="692">
                  <c:v>0.62880000000000003</c:v>
                </c:pt>
                <c:pt idx="693">
                  <c:v>0.62529999999999997</c:v>
                </c:pt>
                <c:pt idx="694">
                  <c:v>0.63090000000000002</c:v>
                </c:pt>
                <c:pt idx="695">
                  <c:v>0.63339999999999996</c:v>
                </c:pt>
                <c:pt idx="696">
                  <c:v>0.6391</c:v>
                </c:pt>
                <c:pt idx="697">
                  <c:v>0.63660000000000005</c:v>
                </c:pt>
                <c:pt idx="698">
                  <c:v>0.62719999999999998</c:v>
                </c:pt>
                <c:pt idx="699">
                  <c:v>0.62029999999999996</c:v>
                </c:pt>
                <c:pt idx="700">
                  <c:v>0.60660000000000003</c:v>
                </c:pt>
                <c:pt idx="701">
                  <c:v>0.61129999999999995</c:v>
                </c:pt>
                <c:pt idx="702">
                  <c:v>0.6079</c:v>
                </c:pt>
                <c:pt idx="703">
                  <c:v>0.60270000000000001</c:v>
                </c:pt>
                <c:pt idx="704">
                  <c:v>0.60740000000000005</c:v>
                </c:pt>
                <c:pt idx="705">
                  <c:v>0.60660000000000003</c:v>
                </c:pt>
                <c:pt idx="706">
                  <c:v>0.6159</c:v>
                </c:pt>
                <c:pt idx="707">
                  <c:v>0.61660000000000004</c:v>
                </c:pt>
                <c:pt idx="708">
                  <c:v>0.61850000000000005</c:v>
                </c:pt>
                <c:pt idx="709">
                  <c:v>0.63019999999999998</c:v>
                </c:pt>
                <c:pt idx="710">
                  <c:v>0.62990000000000002</c:v>
                </c:pt>
                <c:pt idx="711">
                  <c:v>0.60909999999999997</c:v>
                </c:pt>
                <c:pt idx="712">
                  <c:v>0.62019999999999997</c:v>
                </c:pt>
                <c:pt idx="713">
                  <c:v>0.62880000000000003</c:v>
                </c:pt>
                <c:pt idx="714">
                  <c:v>0.63219999999999998</c:v>
                </c:pt>
                <c:pt idx="715">
                  <c:v>0.62970000000000004</c:v>
                </c:pt>
                <c:pt idx="716">
                  <c:v>0.63229999999999997</c:v>
                </c:pt>
                <c:pt idx="717">
                  <c:v>0.63859999999999995</c:v>
                </c:pt>
                <c:pt idx="718">
                  <c:v>0.65510000000000002</c:v>
                </c:pt>
                <c:pt idx="719">
                  <c:v>0.65410000000000001</c:v>
                </c:pt>
                <c:pt idx="720">
                  <c:v>0.64829999999999999</c:v>
                </c:pt>
                <c:pt idx="721">
                  <c:v>0.64290000000000003</c:v>
                </c:pt>
                <c:pt idx="722">
                  <c:v>0.64459999999999995</c:v>
                </c:pt>
                <c:pt idx="723">
                  <c:v>0.65200000000000002</c:v>
                </c:pt>
                <c:pt idx="724">
                  <c:v>0.64549999999999996</c:v>
                </c:pt>
                <c:pt idx="725">
                  <c:v>0.65849999999999997</c:v>
                </c:pt>
                <c:pt idx="726">
                  <c:v>0.66420000000000001</c:v>
                </c:pt>
                <c:pt idx="727">
                  <c:v>0.66420000000000001</c:v>
                </c:pt>
                <c:pt idx="728">
                  <c:v>0.65869999999999995</c:v>
                </c:pt>
                <c:pt idx="729">
                  <c:v>0.66400000000000003</c:v>
                </c:pt>
                <c:pt idx="730">
                  <c:v>0.66559999999999997</c:v>
                </c:pt>
                <c:pt idx="731">
                  <c:v>0.68589999999999995</c:v>
                </c:pt>
                <c:pt idx="732">
                  <c:v>0.70850000000000002</c:v>
                </c:pt>
                <c:pt idx="733">
                  <c:v>0.69879999999999998</c:v>
                </c:pt>
                <c:pt idx="734">
                  <c:v>0.73119999999999996</c:v>
                </c:pt>
                <c:pt idx="735">
                  <c:v>0.74</c:v>
                </c:pt>
                <c:pt idx="736">
                  <c:v>0.73480000000000001</c:v>
                </c:pt>
                <c:pt idx="737">
                  <c:v>0.74490000000000001</c:v>
                </c:pt>
                <c:pt idx="738">
                  <c:v>0.73550000000000004</c:v>
                </c:pt>
                <c:pt idx="739">
                  <c:v>0.73809999999999998</c:v>
                </c:pt>
                <c:pt idx="740">
                  <c:v>0.7339</c:v>
                </c:pt>
                <c:pt idx="741">
                  <c:v>0.71289999999999998</c:v>
                </c:pt>
                <c:pt idx="742">
                  <c:v>0.72099999999999997</c:v>
                </c:pt>
                <c:pt idx="743">
                  <c:v>0.72430000000000005</c:v>
                </c:pt>
                <c:pt idx="744">
                  <c:v>0.71040000000000003</c:v>
                </c:pt>
                <c:pt idx="745">
                  <c:v>0.70599999999999996</c:v>
                </c:pt>
                <c:pt idx="746">
                  <c:v>0.70389999999999997</c:v>
                </c:pt>
                <c:pt idx="747">
                  <c:v>0.70379999999999998</c:v>
                </c:pt>
                <c:pt idx="748">
                  <c:v>0.69599999999999995</c:v>
                </c:pt>
                <c:pt idx="749">
                  <c:v>0.70579999999999998</c:v>
                </c:pt>
                <c:pt idx="750">
                  <c:v>0.72040000000000004</c:v>
                </c:pt>
                <c:pt idx="751">
                  <c:v>0.71509999999999996</c:v>
                </c:pt>
                <c:pt idx="752">
                  <c:v>0.69499999999999995</c:v>
                </c:pt>
                <c:pt idx="753">
                  <c:v>0.68269999999999997</c:v>
                </c:pt>
                <c:pt idx="754">
                  <c:v>0.68779999999999997</c:v>
                </c:pt>
                <c:pt idx="755">
                  <c:v>0.6885</c:v>
                </c:pt>
                <c:pt idx="756">
                  <c:v>0.68</c:v>
                </c:pt>
                <c:pt idx="757">
                  <c:v>0.68759999999999999</c:v>
                </c:pt>
                <c:pt idx="758">
                  <c:v>0.67</c:v>
                </c:pt>
                <c:pt idx="759">
                  <c:v>0.68269999999999997</c:v>
                </c:pt>
                <c:pt idx="760">
                  <c:v>0.67</c:v>
                </c:pt>
                <c:pt idx="761">
                  <c:v>0.65700000000000003</c:v>
                </c:pt>
                <c:pt idx="762">
                  <c:v>0.6371</c:v>
                </c:pt>
                <c:pt idx="763">
                  <c:v>0.64429999999999998</c:v>
                </c:pt>
                <c:pt idx="764">
                  <c:v>0.65380000000000005</c:v>
                </c:pt>
                <c:pt idx="765">
                  <c:v>0.6482</c:v>
                </c:pt>
                <c:pt idx="766">
                  <c:v>0.64890000000000003</c:v>
                </c:pt>
                <c:pt idx="767">
                  <c:v>0.65369999999999995</c:v>
                </c:pt>
                <c:pt idx="768">
                  <c:v>0.64739999999999998</c:v>
                </c:pt>
                <c:pt idx="769">
                  <c:v>0.64790000000000003</c:v>
                </c:pt>
                <c:pt idx="770">
                  <c:v>0.65280000000000005</c:v>
                </c:pt>
                <c:pt idx="771">
                  <c:v>0.62429999999999997</c:v>
                </c:pt>
                <c:pt idx="772">
                  <c:v>0.64059999999999995</c:v>
                </c:pt>
                <c:pt idx="773">
                  <c:v>0.62709999999999999</c:v>
                </c:pt>
                <c:pt idx="774">
                  <c:v>0.63880000000000003</c:v>
                </c:pt>
                <c:pt idx="775">
                  <c:v>0.60409999999999997</c:v>
                </c:pt>
                <c:pt idx="776">
                  <c:v>0.59570000000000001</c:v>
                </c:pt>
                <c:pt idx="777">
                  <c:v>0.60170000000000001</c:v>
                </c:pt>
                <c:pt idx="778">
                  <c:v>0.61499999999999999</c:v>
                </c:pt>
                <c:pt idx="779">
                  <c:v>0.62749999999999995</c:v>
                </c:pt>
                <c:pt idx="780">
                  <c:v>0.61850000000000005</c:v>
                </c:pt>
                <c:pt idx="781">
                  <c:v>0.60550000000000004</c:v>
                </c:pt>
                <c:pt idx="782">
                  <c:v>0.6018</c:v>
                </c:pt>
                <c:pt idx="783">
                  <c:v>0.62519999999999998</c:v>
                </c:pt>
                <c:pt idx="784">
                  <c:v>0.62580000000000002</c:v>
                </c:pt>
                <c:pt idx="785">
                  <c:v>0.61560000000000004</c:v>
                </c:pt>
                <c:pt idx="786">
                  <c:v>0.61899999999999999</c:v>
                </c:pt>
                <c:pt idx="787">
                  <c:v>0.61909999999999998</c:v>
                </c:pt>
                <c:pt idx="788">
                  <c:v>0.62509999999999999</c:v>
                </c:pt>
                <c:pt idx="789">
                  <c:v>0.62480000000000002</c:v>
                </c:pt>
                <c:pt idx="790">
                  <c:v>0.62660000000000005</c:v>
                </c:pt>
                <c:pt idx="791">
                  <c:v>0.61850000000000005</c:v>
                </c:pt>
                <c:pt idx="792">
                  <c:v>0.62909999999999999</c:v>
                </c:pt>
                <c:pt idx="793">
                  <c:v>0.62980000000000003</c:v>
                </c:pt>
                <c:pt idx="794">
                  <c:v>0.63560000000000005</c:v>
                </c:pt>
                <c:pt idx="795">
                  <c:v>0.63090000000000002</c:v>
                </c:pt>
                <c:pt idx="796">
                  <c:v>0.63049999999999995</c:v>
                </c:pt>
                <c:pt idx="797">
                  <c:v>0.63039999999999996</c:v>
                </c:pt>
                <c:pt idx="798">
                  <c:v>0.63470000000000004</c:v>
                </c:pt>
                <c:pt idx="799">
                  <c:v>0.64690000000000003</c:v>
                </c:pt>
                <c:pt idx="800">
                  <c:v>0.64780000000000004</c:v>
                </c:pt>
                <c:pt idx="801">
                  <c:v>0.6452</c:v>
                </c:pt>
                <c:pt idx="802">
                  <c:v>0.63429999999999997</c:v>
                </c:pt>
                <c:pt idx="803">
                  <c:v>0.63070000000000004</c:v>
                </c:pt>
                <c:pt idx="804">
                  <c:v>0.63919999999999999</c:v>
                </c:pt>
                <c:pt idx="805">
                  <c:v>0.64259999999999995</c:v>
                </c:pt>
                <c:pt idx="806">
                  <c:v>0.63829999999999998</c:v>
                </c:pt>
                <c:pt idx="807">
                  <c:v>0.64600000000000002</c:v>
                </c:pt>
                <c:pt idx="808">
                  <c:v>0.63560000000000005</c:v>
                </c:pt>
                <c:pt idx="809">
                  <c:v>0.64670000000000005</c:v>
                </c:pt>
                <c:pt idx="810">
                  <c:v>0.64490000000000003</c:v>
                </c:pt>
                <c:pt idx="811">
                  <c:v>0.65569999999999995</c:v>
                </c:pt>
                <c:pt idx="812">
                  <c:v>0.65280000000000005</c:v>
                </c:pt>
                <c:pt idx="813">
                  <c:v>0.65029999999999999</c:v>
                </c:pt>
                <c:pt idx="814">
                  <c:v>0.6472</c:v>
                </c:pt>
                <c:pt idx="815">
                  <c:v>0.65920000000000001</c:v>
                </c:pt>
                <c:pt idx="816">
                  <c:v>0.67330000000000001</c:v>
                </c:pt>
                <c:pt idx="817">
                  <c:v>0.66690000000000005</c:v>
                </c:pt>
                <c:pt idx="818">
                  <c:v>0.65959999999999996</c:v>
                </c:pt>
                <c:pt idx="819">
                  <c:v>0.66090000000000004</c:v>
                </c:pt>
                <c:pt idx="820">
                  <c:v>0.65580000000000005</c:v>
                </c:pt>
                <c:pt idx="821">
                  <c:v>0.6391</c:v>
                </c:pt>
                <c:pt idx="822">
                  <c:v>0.65610000000000002</c:v>
                </c:pt>
                <c:pt idx="823">
                  <c:v>0.64229999999999998</c:v>
                </c:pt>
                <c:pt idx="824">
                  <c:v>0.65269999999999995</c:v>
                </c:pt>
                <c:pt idx="825">
                  <c:v>0.65749999999999997</c:v>
                </c:pt>
                <c:pt idx="826">
                  <c:v>0.65659999999999996</c:v>
                </c:pt>
                <c:pt idx="827">
                  <c:v>0.65690000000000004</c:v>
                </c:pt>
                <c:pt idx="828">
                  <c:v>0.64449999999999996</c:v>
                </c:pt>
                <c:pt idx="829">
                  <c:v>0.64300000000000002</c:v>
                </c:pt>
                <c:pt idx="830">
                  <c:v>0.63349999999999995</c:v>
                </c:pt>
                <c:pt idx="831">
                  <c:v>0.64510000000000001</c:v>
                </c:pt>
                <c:pt idx="832">
                  <c:v>0.63700000000000001</c:v>
                </c:pt>
                <c:pt idx="833">
                  <c:v>0.63680000000000003</c:v>
                </c:pt>
                <c:pt idx="834">
                  <c:v>0.62629999999999997</c:v>
                </c:pt>
                <c:pt idx="835">
                  <c:v>0.61650000000000005</c:v>
                </c:pt>
                <c:pt idx="836">
                  <c:v>0.62329999999999997</c:v>
                </c:pt>
                <c:pt idx="837">
                  <c:v>0.59970000000000001</c:v>
                </c:pt>
                <c:pt idx="838">
                  <c:v>0.58309999999999995</c:v>
                </c:pt>
                <c:pt idx="839">
                  <c:v>0.58079999999999998</c:v>
                </c:pt>
                <c:pt idx="840">
                  <c:v>0.60870000000000002</c:v>
                </c:pt>
                <c:pt idx="841">
                  <c:v>0.59099999999999997</c:v>
                </c:pt>
                <c:pt idx="842">
                  <c:v>0.59770000000000001</c:v>
                </c:pt>
                <c:pt idx="843">
                  <c:v>0.57350000000000001</c:v>
                </c:pt>
                <c:pt idx="844">
                  <c:v>0.57620000000000005</c:v>
                </c:pt>
                <c:pt idx="845">
                  <c:v>0.57410000000000005</c:v>
                </c:pt>
                <c:pt idx="846">
                  <c:v>0.57499999999999996</c:v>
                </c:pt>
                <c:pt idx="847">
                  <c:v>0.57350000000000001</c:v>
                </c:pt>
                <c:pt idx="848">
                  <c:v>0.57189999999999996</c:v>
                </c:pt>
                <c:pt idx="849">
                  <c:v>0.56779999999999997</c:v>
                </c:pt>
                <c:pt idx="850">
                  <c:v>0.57120000000000004</c:v>
                </c:pt>
                <c:pt idx="851">
                  <c:v>0.56510000000000005</c:v>
                </c:pt>
                <c:pt idx="852">
                  <c:v>0.56879999999999997</c:v>
                </c:pt>
                <c:pt idx="853">
                  <c:v>0.56989999999999996</c:v>
                </c:pt>
                <c:pt idx="854">
                  <c:v>0.58789999999999998</c:v>
                </c:pt>
                <c:pt idx="855">
                  <c:v>0.57730000000000004</c:v>
                </c:pt>
                <c:pt idx="856">
                  <c:v>0.57850000000000001</c:v>
                </c:pt>
                <c:pt idx="857">
                  <c:v>0.57240000000000002</c:v>
                </c:pt>
                <c:pt idx="858">
                  <c:v>0.56059999999999999</c:v>
                </c:pt>
                <c:pt idx="859">
                  <c:v>0.54210000000000003</c:v>
                </c:pt>
                <c:pt idx="860">
                  <c:v>0.55359999999999998</c:v>
                </c:pt>
                <c:pt idx="861">
                  <c:v>0.56689999999999996</c:v>
                </c:pt>
                <c:pt idx="862">
                  <c:v>0.56189999999999996</c:v>
                </c:pt>
                <c:pt idx="863">
                  <c:v>0.5736</c:v>
                </c:pt>
                <c:pt idx="864">
                  <c:v>0.57479999999999998</c:v>
                </c:pt>
                <c:pt idx="865">
                  <c:v>0.57950000000000002</c:v>
                </c:pt>
                <c:pt idx="866">
                  <c:v>0.57340000000000002</c:v>
                </c:pt>
                <c:pt idx="867">
                  <c:v>0.58030000000000004</c:v>
                </c:pt>
                <c:pt idx="868">
                  <c:v>0.57909999999999995</c:v>
                </c:pt>
                <c:pt idx="869">
                  <c:v>0.58589999999999998</c:v>
                </c:pt>
                <c:pt idx="870">
                  <c:v>0.59250000000000003</c:v>
                </c:pt>
                <c:pt idx="871">
                  <c:v>0.58099999999999996</c:v>
                </c:pt>
                <c:pt idx="872">
                  <c:v>0.60070000000000001</c:v>
                </c:pt>
                <c:pt idx="873">
                  <c:v>0.60199999999999998</c:v>
                </c:pt>
                <c:pt idx="874">
                  <c:v>0.60440000000000005</c:v>
                </c:pt>
                <c:pt idx="875">
                  <c:v>0.61829999999999996</c:v>
                </c:pt>
                <c:pt idx="876">
                  <c:v>0.63170000000000004</c:v>
                </c:pt>
                <c:pt idx="877">
                  <c:v>0.62790000000000001</c:v>
                </c:pt>
                <c:pt idx="878">
                  <c:v>0.63009999999999999</c:v>
                </c:pt>
                <c:pt idx="879">
                  <c:v>0.62229999999999996</c:v>
                </c:pt>
                <c:pt idx="880">
                  <c:v>0.6341</c:v>
                </c:pt>
                <c:pt idx="881">
                  <c:v>0.62909999999999999</c:v>
                </c:pt>
                <c:pt idx="882">
                  <c:v>0.63619999999999999</c:v>
                </c:pt>
                <c:pt idx="883">
                  <c:v>0.6331</c:v>
                </c:pt>
                <c:pt idx="884">
                  <c:v>0.64410000000000001</c:v>
                </c:pt>
                <c:pt idx="885">
                  <c:v>0.629</c:v>
                </c:pt>
                <c:pt idx="886">
                  <c:v>0.626</c:v>
                </c:pt>
                <c:pt idx="887">
                  <c:v>0.63680000000000003</c:v>
                </c:pt>
                <c:pt idx="888">
                  <c:v>0.64829999999999999</c:v>
                </c:pt>
                <c:pt idx="889">
                  <c:v>0.6472</c:v>
                </c:pt>
                <c:pt idx="890">
                  <c:v>0.63260000000000005</c:v>
                </c:pt>
                <c:pt idx="891">
                  <c:v>0.62790000000000001</c:v>
                </c:pt>
                <c:pt idx="892">
                  <c:v>0.64259999999999995</c:v>
                </c:pt>
                <c:pt idx="893">
                  <c:v>0.6381</c:v>
                </c:pt>
                <c:pt idx="894">
                  <c:v>0.64739999999999998</c:v>
                </c:pt>
                <c:pt idx="895">
                  <c:v>0.65200000000000002</c:v>
                </c:pt>
                <c:pt idx="896">
                  <c:v>0.64700000000000002</c:v>
                </c:pt>
                <c:pt idx="897">
                  <c:v>0.65890000000000004</c:v>
                </c:pt>
                <c:pt idx="898">
                  <c:v>0.65359999999999996</c:v>
                </c:pt>
                <c:pt idx="899">
                  <c:v>0.64839999999999998</c:v>
                </c:pt>
                <c:pt idx="900">
                  <c:v>0.63490000000000002</c:v>
                </c:pt>
                <c:pt idx="901">
                  <c:v>0.63959999999999995</c:v>
                </c:pt>
                <c:pt idx="902">
                  <c:v>0.61519999999999997</c:v>
                </c:pt>
                <c:pt idx="903">
                  <c:v>0.61409999999999998</c:v>
                </c:pt>
                <c:pt idx="904">
                  <c:v>0.61409999999999998</c:v>
                </c:pt>
                <c:pt idx="905">
                  <c:v>0.61929999999999996</c:v>
                </c:pt>
                <c:pt idx="906">
                  <c:v>0.60519999999999996</c:v>
                </c:pt>
                <c:pt idx="907">
                  <c:v>0.61799999999999999</c:v>
                </c:pt>
                <c:pt idx="908">
                  <c:v>0.60850000000000004</c:v>
                </c:pt>
                <c:pt idx="909">
                  <c:v>0.61370000000000002</c:v>
                </c:pt>
                <c:pt idx="910">
                  <c:v>0.61560000000000004</c:v>
                </c:pt>
                <c:pt idx="911">
                  <c:v>0.61439999999999995</c:v>
                </c:pt>
                <c:pt idx="912">
                  <c:v>0.63460000000000005</c:v>
                </c:pt>
                <c:pt idx="913">
                  <c:v>0.62409999999999999</c:v>
                </c:pt>
                <c:pt idx="914">
                  <c:v>0.62419999999999998</c:v>
                </c:pt>
                <c:pt idx="915">
                  <c:v>0.61270000000000002</c:v>
                </c:pt>
                <c:pt idx="916">
                  <c:v>0.62960000000000005</c:v>
                </c:pt>
                <c:pt idx="917">
                  <c:v>0.63139999999999996</c:v>
                </c:pt>
                <c:pt idx="918">
                  <c:v>0.63009999999999999</c:v>
                </c:pt>
                <c:pt idx="919">
                  <c:v>0.62280000000000002</c:v>
                </c:pt>
                <c:pt idx="920">
                  <c:v>0.61319999999999997</c:v>
                </c:pt>
                <c:pt idx="921">
                  <c:v>0.60960000000000003</c:v>
                </c:pt>
                <c:pt idx="922">
                  <c:v>0.62270000000000003</c:v>
                </c:pt>
                <c:pt idx="923">
                  <c:v>0.62870000000000004</c:v>
                </c:pt>
                <c:pt idx="924">
                  <c:v>0.623</c:v>
                </c:pt>
                <c:pt idx="925">
                  <c:v>0.62109999999999999</c:v>
                </c:pt>
                <c:pt idx="926">
                  <c:v>0.62090000000000001</c:v>
                </c:pt>
                <c:pt idx="927">
                  <c:v>0.62080000000000002</c:v>
                </c:pt>
                <c:pt idx="928">
                  <c:v>0.63990000000000002</c:v>
                </c:pt>
                <c:pt idx="929">
                  <c:v>0.64700000000000002</c:v>
                </c:pt>
                <c:pt idx="930">
                  <c:v>0.63980000000000004</c:v>
                </c:pt>
                <c:pt idx="931">
                  <c:v>0.6371</c:v>
                </c:pt>
                <c:pt idx="932">
                  <c:v>0.63939999999999997</c:v>
                </c:pt>
                <c:pt idx="933">
                  <c:v>0.63</c:v>
                </c:pt>
                <c:pt idx="934">
                  <c:v>0.61550000000000005</c:v>
                </c:pt>
                <c:pt idx="935">
                  <c:v>0.60929999999999995</c:v>
                </c:pt>
                <c:pt idx="936">
                  <c:v>0.59670000000000001</c:v>
                </c:pt>
                <c:pt idx="937">
                  <c:v>0.60460000000000003</c:v>
                </c:pt>
                <c:pt idx="938">
                  <c:v>0.61129999999999995</c:v>
                </c:pt>
                <c:pt idx="939">
                  <c:v>0.63219999999999998</c:v>
                </c:pt>
                <c:pt idx="940">
                  <c:v>0.61299999999999999</c:v>
                </c:pt>
                <c:pt idx="941">
                  <c:v>0.61140000000000005</c:v>
                </c:pt>
                <c:pt idx="942">
                  <c:v>0.60050000000000003</c:v>
                </c:pt>
                <c:pt idx="943">
                  <c:v>0.60099999999999998</c:v>
                </c:pt>
                <c:pt idx="944">
                  <c:v>0.59940000000000004</c:v>
                </c:pt>
                <c:pt idx="945">
                  <c:v>0.60160000000000002</c:v>
                </c:pt>
                <c:pt idx="946">
                  <c:v>0.62439999999999996</c:v>
                </c:pt>
                <c:pt idx="947">
                  <c:v>0.63719999999999999</c:v>
                </c:pt>
                <c:pt idx="948">
                  <c:v>0.62580000000000002</c:v>
                </c:pt>
                <c:pt idx="949">
                  <c:v>0.61060000000000003</c:v>
                </c:pt>
                <c:pt idx="950">
                  <c:v>0.63839999999999997</c:v>
                </c:pt>
                <c:pt idx="951">
                  <c:v>0.65990000000000004</c:v>
                </c:pt>
                <c:pt idx="952">
                  <c:v>0.69789999999999996</c:v>
                </c:pt>
                <c:pt idx="953">
                  <c:v>0.70040000000000002</c:v>
                </c:pt>
                <c:pt idx="954">
                  <c:v>0.68700000000000006</c:v>
                </c:pt>
                <c:pt idx="955">
                  <c:v>0.67900000000000005</c:v>
                </c:pt>
                <c:pt idx="956">
                  <c:v>0.6774</c:v>
                </c:pt>
                <c:pt idx="957">
                  <c:v>0.63539999999999996</c:v>
                </c:pt>
                <c:pt idx="958">
                  <c:v>0.67059999999999997</c:v>
                </c:pt>
                <c:pt idx="959">
                  <c:v>0.63580000000000003</c:v>
                </c:pt>
                <c:pt idx="960">
                  <c:v>0.62290000000000001</c:v>
                </c:pt>
                <c:pt idx="961">
                  <c:v>0.63729999999999998</c:v>
                </c:pt>
                <c:pt idx="962">
                  <c:v>0.6613</c:v>
                </c:pt>
                <c:pt idx="963">
                  <c:v>0.64400000000000002</c:v>
                </c:pt>
                <c:pt idx="964">
                  <c:v>0.64459999999999995</c:v>
                </c:pt>
                <c:pt idx="965">
                  <c:v>0.66249999999999998</c:v>
                </c:pt>
                <c:pt idx="966">
                  <c:v>0.67400000000000004</c:v>
                </c:pt>
                <c:pt idx="967">
                  <c:v>0.68600000000000005</c:v>
                </c:pt>
                <c:pt idx="968">
                  <c:v>0.68179999999999996</c:v>
                </c:pt>
                <c:pt idx="969">
                  <c:v>0.67649999999999999</c:v>
                </c:pt>
                <c:pt idx="970">
                  <c:v>0.70809999999999995</c:v>
                </c:pt>
                <c:pt idx="971">
                  <c:v>0.67889999999999995</c:v>
                </c:pt>
                <c:pt idx="972">
                  <c:v>0.72419999999999995</c:v>
                </c:pt>
                <c:pt idx="973">
                  <c:v>0.71179999999999999</c:v>
                </c:pt>
                <c:pt idx="974">
                  <c:v>0.6855</c:v>
                </c:pt>
                <c:pt idx="975">
                  <c:v>0.62970000000000004</c:v>
                </c:pt>
                <c:pt idx="976">
                  <c:v>0.61309999999999998</c:v>
                </c:pt>
                <c:pt idx="977">
                  <c:v>0.64080000000000004</c:v>
                </c:pt>
                <c:pt idx="978">
                  <c:v>0.68569999999999998</c:v>
                </c:pt>
                <c:pt idx="979">
                  <c:v>0.71899999999999997</c:v>
                </c:pt>
                <c:pt idx="980">
                  <c:v>0.67230000000000001</c:v>
                </c:pt>
                <c:pt idx="981">
                  <c:v>0.6361</c:v>
                </c:pt>
                <c:pt idx="982">
                  <c:v>0.63990000000000002</c:v>
                </c:pt>
                <c:pt idx="983">
                  <c:v>0.622</c:v>
                </c:pt>
                <c:pt idx="984">
                  <c:v>0.64610000000000001</c:v>
                </c:pt>
                <c:pt idx="985">
                  <c:v>0.65329999999999999</c:v>
                </c:pt>
                <c:pt idx="986">
                  <c:v>0.66920000000000002</c:v>
                </c:pt>
                <c:pt idx="987">
                  <c:v>0.6361</c:v>
                </c:pt>
                <c:pt idx="988">
                  <c:v>0.63519999999999999</c:v>
                </c:pt>
                <c:pt idx="989">
                  <c:v>0.59719999999999995</c:v>
                </c:pt>
                <c:pt idx="990">
                  <c:v>0.61240000000000006</c:v>
                </c:pt>
                <c:pt idx="991">
                  <c:v>0.624</c:v>
                </c:pt>
                <c:pt idx="992">
                  <c:v>0.67779999999999996</c:v>
                </c:pt>
                <c:pt idx="993">
                  <c:v>0.64949999999999997</c:v>
                </c:pt>
                <c:pt idx="994">
                  <c:v>0.68420000000000003</c:v>
                </c:pt>
                <c:pt idx="995">
                  <c:v>0.68059999999999998</c:v>
                </c:pt>
                <c:pt idx="996">
                  <c:v>0.70899999999999996</c:v>
                </c:pt>
                <c:pt idx="997">
                  <c:v>0.72750000000000004</c:v>
                </c:pt>
                <c:pt idx="998">
                  <c:v>0.72170000000000001</c:v>
                </c:pt>
                <c:pt idx="999">
                  <c:v>0.71709999999999996</c:v>
                </c:pt>
                <c:pt idx="1000">
                  <c:v>0.69889999999999997</c:v>
                </c:pt>
                <c:pt idx="1001">
                  <c:v>0.72019999999999995</c:v>
                </c:pt>
                <c:pt idx="1002">
                  <c:v>0.72260000000000002</c:v>
                </c:pt>
                <c:pt idx="1003">
                  <c:v>0.7278</c:v>
                </c:pt>
                <c:pt idx="1004">
                  <c:v>0.749</c:v>
                </c:pt>
                <c:pt idx="1005">
                  <c:v>0.73309999999999997</c:v>
                </c:pt>
                <c:pt idx="1006">
                  <c:v>0.72440000000000004</c:v>
                </c:pt>
                <c:pt idx="1007">
                  <c:v>0.71899999999999997</c:v>
                </c:pt>
                <c:pt idx="1008">
                  <c:v>0.69750000000000001</c:v>
                </c:pt>
                <c:pt idx="1009">
                  <c:v>0.69469999999999998</c:v>
                </c:pt>
                <c:pt idx="1010">
                  <c:v>0.70409999999999995</c:v>
                </c:pt>
                <c:pt idx="1011">
                  <c:v>0.70320000000000005</c:v>
                </c:pt>
                <c:pt idx="1012">
                  <c:v>0.71360000000000001</c:v>
                </c:pt>
                <c:pt idx="1013">
                  <c:v>0.72809999999999997</c:v>
                </c:pt>
                <c:pt idx="1014">
                  <c:v>0.72009999999999996</c:v>
                </c:pt>
                <c:pt idx="1015">
                  <c:v>0.7016</c:v>
                </c:pt>
                <c:pt idx="1016">
                  <c:v>0.70379999999999998</c:v>
                </c:pt>
                <c:pt idx="1017">
                  <c:v>0.69699999999999995</c:v>
                </c:pt>
                <c:pt idx="1018">
                  <c:v>0.72119999999999995</c:v>
                </c:pt>
                <c:pt idx="1019">
                  <c:v>0.73340000000000005</c:v>
                </c:pt>
                <c:pt idx="1020">
                  <c:v>0.74680000000000002</c:v>
                </c:pt>
                <c:pt idx="1021">
                  <c:v>0.73409999999999997</c:v>
                </c:pt>
                <c:pt idx="1022">
                  <c:v>0.73319999999999996</c:v>
                </c:pt>
                <c:pt idx="1023">
                  <c:v>0.73719999999999997</c:v>
                </c:pt>
                <c:pt idx="1024">
                  <c:v>0.72550000000000003</c:v>
                </c:pt>
                <c:pt idx="1025">
                  <c:v>0.7238</c:v>
                </c:pt>
                <c:pt idx="1026">
                  <c:v>0.74270000000000003</c:v>
                </c:pt>
                <c:pt idx="1027">
                  <c:v>0.75039999999999996</c:v>
                </c:pt>
                <c:pt idx="1028">
                  <c:v>0.73450000000000004</c:v>
                </c:pt>
                <c:pt idx="1029">
                  <c:v>0.72909999999999997</c:v>
                </c:pt>
                <c:pt idx="1030">
                  <c:v>0.71730000000000005</c:v>
                </c:pt>
                <c:pt idx="1031">
                  <c:v>0.73409999999999997</c:v>
                </c:pt>
                <c:pt idx="1032">
                  <c:v>0.72330000000000005</c:v>
                </c:pt>
                <c:pt idx="1033">
                  <c:v>0.7228</c:v>
                </c:pt>
                <c:pt idx="1034">
                  <c:v>0.71730000000000005</c:v>
                </c:pt>
                <c:pt idx="1035">
                  <c:v>0.69830000000000003</c:v>
                </c:pt>
                <c:pt idx="1036">
                  <c:v>0.69340000000000002</c:v>
                </c:pt>
                <c:pt idx="1037">
                  <c:v>0.7056</c:v>
                </c:pt>
                <c:pt idx="1038">
                  <c:v>0.69579999999999997</c:v>
                </c:pt>
                <c:pt idx="1039">
                  <c:v>0.69289999999999996</c:v>
                </c:pt>
                <c:pt idx="1040">
                  <c:v>0.70569999999999999</c:v>
                </c:pt>
                <c:pt idx="1041">
                  <c:v>0.69689999999999996</c:v>
                </c:pt>
                <c:pt idx="1042">
                  <c:v>0.7</c:v>
                </c:pt>
                <c:pt idx="1043">
                  <c:v>0.7198</c:v>
                </c:pt>
                <c:pt idx="1044">
                  <c:v>0.72570000000000001</c:v>
                </c:pt>
                <c:pt idx="1045">
                  <c:v>0.73199999999999998</c:v>
                </c:pt>
                <c:pt idx="1046">
                  <c:v>0.72899999999999998</c:v>
                </c:pt>
                <c:pt idx="1047">
                  <c:v>0.72809999999999997</c:v>
                </c:pt>
                <c:pt idx="1048">
                  <c:v>0.73240000000000005</c:v>
                </c:pt>
                <c:pt idx="1049">
                  <c:v>0.73499999999999999</c:v>
                </c:pt>
                <c:pt idx="1050">
                  <c:v>0.73760000000000003</c:v>
                </c:pt>
                <c:pt idx="1051">
                  <c:v>0.73180000000000001</c:v>
                </c:pt>
                <c:pt idx="1052">
                  <c:v>0.7288</c:v>
                </c:pt>
                <c:pt idx="1053">
                  <c:v>0.72840000000000005</c:v>
                </c:pt>
                <c:pt idx="1054">
                  <c:v>0.73929999999999996</c:v>
                </c:pt>
                <c:pt idx="1055">
                  <c:v>0.72860000000000003</c:v>
                </c:pt>
                <c:pt idx="1056">
                  <c:v>0.72699999999999998</c:v>
                </c:pt>
                <c:pt idx="1057">
                  <c:v>0.74509999999999998</c:v>
                </c:pt>
                <c:pt idx="1058">
                  <c:v>0.72929999999999995</c:v>
                </c:pt>
                <c:pt idx="1059">
                  <c:v>0.73809999999999998</c:v>
                </c:pt>
                <c:pt idx="1060">
                  <c:v>0.73870000000000002</c:v>
                </c:pt>
                <c:pt idx="1061">
                  <c:v>0.72</c:v>
                </c:pt>
                <c:pt idx="1062">
                  <c:v>0.72109999999999996</c:v>
                </c:pt>
                <c:pt idx="1063">
                  <c:v>0.71899999999999997</c:v>
                </c:pt>
                <c:pt idx="1064">
                  <c:v>0.72509999999999997</c:v>
                </c:pt>
                <c:pt idx="1065">
                  <c:v>0.73109999999999997</c:v>
                </c:pt>
                <c:pt idx="1066">
                  <c:v>0.73270000000000002</c:v>
                </c:pt>
                <c:pt idx="1067">
                  <c:v>0.73029999999999995</c:v>
                </c:pt>
                <c:pt idx="1068">
                  <c:v>0.71750000000000003</c:v>
                </c:pt>
                <c:pt idx="1069">
                  <c:v>0.72829999999999995</c:v>
                </c:pt>
                <c:pt idx="1070">
                  <c:v>0.71530000000000005</c:v>
                </c:pt>
                <c:pt idx="1071">
                  <c:v>0.71719999999999995</c:v>
                </c:pt>
                <c:pt idx="1072">
                  <c:v>0.72409999999999997</c:v>
                </c:pt>
                <c:pt idx="1073">
                  <c:v>0.71889999999999998</c:v>
                </c:pt>
                <c:pt idx="1074">
                  <c:v>0.71450000000000002</c:v>
                </c:pt>
                <c:pt idx="1075">
                  <c:v>0.72619999999999996</c:v>
                </c:pt>
                <c:pt idx="1076">
                  <c:v>0.73140000000000005</c:v>
                </c:pt>
                <c:pt idx="1077">
                  <c:v>0.73070000000000002</c:v>
                </c:pt>
                <c:pt idx="1078">
                  <c:v>0.72629999999999995</c:v>
                </c:pt>
                <c:pt idx="1079">
                  <c:v>0.71260000000000001</c:v>
                </c:pt>
                <c:pt idx="1080">
                  <c:v>0.71479999999999999</c:v>
                </c:pt>
                <c:pt idx="1081">
                  <c:v>0.72170000000000001</c:v>
                </c:pt>
                <c:pt idx="1082">
                  <c:v>0.71640000000000004</c:v>
                </c:pt>
                <c:pt idx="1083">
                  <c:v>0.71399999999999997</c:v>
                </c:pt>
                <c:pt idx="1084">
                  <c:v>0.72729999999999995</c:v>
                </c:pt>
                <c:pt idx="1085">
                  <c:v>0.7228</c:v>
                </c:pt>
                <c:pt idx="1086">
                  <c:v>0.72330000000000005</c:v>
                </c:pt>
                <c:pt idx="1087">
                  <c:v>0.71750000000000003</c:v>
                </c:pt>
                <c:pt idx="1088">
                  <c:v>0.70530000000000004</c:v>
                </c:pt>
                <c:pt idx="1089">
                  <c:v>0.70069999999999999</c:v>
                </c:pt>
                <c:pt idx="1090">
                  <c:v>0.68869999999999998</c:v>
                </c:pt>
                <c:pt idx="1091">
                  <c:v>0.68710000000000004</c:v>
                </c:pt>
                <c:pt idx="1092">
                  <c:v>0.73040000000000005</c:v>
                </c:pt>
                <c:pt idx="1093">
                  <c:v>0.70950000000000002</c:v>
                </c:pt>
                <c:pt idx="1094">
                  <c:v>0.72440000000000004</c:v>
                </c:pt>
                <c:pt idx="1095">
                  <c:v>0.72250000000000003</c:v>
                </c:pt>
                <c:pt idx="1096">
                  <c:v>0.70830000000000004</c:v>
                </c:pt>
                <c:pt idx="1097">
                  <c:v>0.70569999999999999</c:v>
                </c:pt>
                <c:pt idx="1098">
                  <c:v>0.69179999999999997</c:v>
                </c:pt>
                <c:pt idx="1099">
                  <c:v>0.70940000000000003</c:v>
                </c:pt>
                <c:pt idx="1100">
                  <c:v>0.7046</c:v>
                </c:pt>
                <c:pt idx="1101">
                  <c:v>0.70940000000000003</c:v>
                </c:pt>
                <c:pt idx="1102">
                  <c:v>0.68610000000000004</c:v>
                </c:pt>
                <c:pt idx="1103">
                  <c:v>0.66010000000000002</c:v>
                </c:pt>
                <c:pt idx="1104">
                  <c:v>0.65390000000000004</c:v>
                </c:pt>
                <c:pt idx="1105">
                  <c:v>0.64959999999999996</c:v>
                </c:pt>
                <c:pt idx="1106">
                  <c:v>0.64739999999999998</c:v>
                </c:pt>
                <c:pt idx="1107">
                  <c:v>0.65069999999999995</c:v>
                </c:pt>
                <c:pt idx="1108">
                  <c:v>0.66739999999999999</c:v>
                </c:pt>
                <c:pt idx="1109">
                  <c:v>0.66390000000000005</c:v>
                </c:pt>
                <c:pt idx="1110">
                  <c:v>0.67410000000000003</c:v>
                </c:pt>
                <c:pt idx="1111">
                  <c:v>0.67610000000000003</c:v>
                </c:pt>
                <c:pt idx="1112">
                  <c:v>0.68300000000000005</c:v>
                </c:pt>
                <c:pt idx="1113">
                  <c:v>0.69499999999999995</c:v>
                </c:pt>
                <c:pt idx="1114">
                  <c:v>0.69440000000000002</c:v>
                </c:pt>
                <c:pt idx="1115">
                  <c:v>0.70440000000000003</c:v>
                </c:pt>
                <c:pt idx="1116">
                  <c:v>0.69369999999999998</c:v>
                </c:pt>
                <c:pt idx="1117">
                  <c:v>0.68540000000000001</c:v>
                </c:pt>
                <c:pt idx="1118">
                  <c:v>0.67459999999999998</c:v>
                </c:pt>
                <c:pt idx="1119">
                  <c:v>0.68910000000000005</c:v>
                </c:pt>
                <c:pt idx="1120">
                  <c:v>0.68889999999999996</c:v>
                </c:pt>
                <c:pt idx="1121">
                  <c:v>0.70760000000000001</c:v>
                </c:pt>
                <c:pt idx="1122">
                  <c:v>0.69889999999999997</c:v>
                </c:pt>
                <c:pt idx="1123">
                  <c:v>0.69350000000000001</c:v>
                </c:pt>
                <c:pt idx="1124">
                  <c:v>0.68700000000000006</c:v>
                </c:pt>
                <c:pt idx="1125">
                  <c:v>0.67859999999999998</c:v>
                </c:pt>
                <c:pt idx="1126">
                  <c:v>0.68049999999999999</c:v>
                </c:pt>
                <c:pt idx="1127">
                  <c:v>0.68569999999999998</c:v>
                </c:pt>
                <c:pt idx="1128">
                  <c:v>0.6794</c:v>
                </c:pt>
                <c:pt idx="1129">
                  <c:v>0.68100000000000005</c:v>
                </c:pt>
                <c:pt idx="1130">
                  <c:v>0.67410000000000003</c:v>
                </c:pt>
                <c:pt idx="1131">
                  <c:v>0.67479999999999996</c:v>
                </c:pt>
                <c:pt idx="1132">
                  <c:v>0.67169999999999996</c:v>
                </c:pt>
                <c:pt idx="1133">
                  <c:v>0.67959999999999998</c:v>
                </c:pt>
                <c:pt idx="1134">
                  <c:v>0.68789999999999996</c:v>
                </c:pt>
                <c:pt idx="1135">
                  <c:v>0.68320000000000003</c:v>
                </c:pt>
                <c:pt idx="1136">
                  <c:v>0.6724</c:v>
                </c:pt>
                <c:pt idx="1137">
                  <c:v>0.65849999999999997</c:v>
                </c:pt>
                <c:pt idx="1138">
                  <c:v>0.66339999999999999</c:v>
                </c:pt>
                <c:pt idx="1139">
                  <c:v>0.65880000000000005</c:v>
                </c:pt>
                <c:pt idx="1140">
                  <c:v>0.65890000000000004</c:v>
                </c:pt>
                <c:pt idx="1141">
                  <c:v>0.64459999999999995</c:v>
                </c:pt>
                <c:pt idx="1142">
                  <c:v>0.64690000000000003</c:v>
                </c:pt>
                <c:pt idx="1143">
                  <c:v>0.64370000000000005</c:v>
                </c:pt>
                <c:pt idx="1144">
                  <c:v>0.64029999999999998</c:v>
                </c:pt>
                <c:pt idx="1145">
                  <c:v>0.64559999999999995</c:v>
                </c:pt>
                <c:pt idx="1146">
                  <c:v>0.64070000000000005</c:v>
                </c:pt>
                <c:pt idx="1147">
                  <c:v>0.62809999999999999</c:v>
                </c:pt>
                <c:pt idx="1148">
                  <c:v>0.63270000000000004</c:v>
                </c:pt>
                <c:pt idx="1149">
                  <c:v>0.63590000000000002</c:v>
                </c:pt>
                <c:pt idx="1150">
                  <c:v>0.6573</c:v>
                </c:pt>
                <c:pt idx="1151">
                  <c:v>0.65169999999999995</c:v>
                </c:pt>
                <c:pt idx="1152">
                  <c:v>0.66220000000000001</c:v>
                </c:pt>
                <c:pt idx="1153">
                  <c:v>0.65820000000000001</c:v>
                </c:pt>
                <c:pt idx="1154">
                  <c:v>0.6593</c:v>
                </c:pt>
                <c:pt idx="1155">
                  <c:v>0.65910000000000002</c:v>
                </c:pt>
                <c:pt idx="1156">
                  <c:v>0.64559999999999995</c:v>
                </c:pt>
                <c:pt idx="1157">
                  <c:v>0.64670000000000005</c:v>
                </c:pt>
                <c:pt idx="1158">
                  <c:v>0.64500000000000002</c:v>
                </c:pt>
                <c:pt idx="1159">
                  <c:v>0.65139999999999998</c:v>
                </c:pt>
                <c:pt idx="1160">
                  <c:v>0.65700000000000003</c:v>
                </c:pt>
                <c:pt idx="1161">
                  <c:v>0.66139999999999999</c:v>
                </c:pt>
                <c:pt idx="1162">
                  <c:v>0.68079999999999996</c:v>
                </c:pt>
                <c:pt idx="1163">
                  <c:v>0.68120000000000003</c:v>
                </c:pt>
                <c:pt idx="1164">
                  <c:v>0.66659999999999997</c:v>
                </c:pt>
                <c:pt idx="1165">
                  <c:v>0.67</c:v>
                </c:pt>
                <c:pt idx="1166">
                  <c:v>0.6774</c:v>
                </c:pt>
                <c:pt idx="1167">
                  <c:v>0.67889999999999995</c:v>
                </c:pt>
                <c:pt idx="1168">
                  <c:v>0.67730000000000001</c:v>
                </c:pt>
                <c:pt idx="1169">
                  <c:v>0.68479999999999996</c:v>
                </c:pt>
                <c:pt idx="1170">
                  <c:v>0.67869999999999997</c:v>
                </c:pt>
                <c:pt idx="1171">
                  <c:v>0.66420000000000001</c:v>
                </c:pt>
                <c:pt idx="1172">
                  <c:v>0.66200000000000003</c:v>
                </c:pt>
                <c:pt idx="1173">
                  <c:v>0.67549999999999999</c:v>
                </c:pt>
                <c:pt idx="1174">
                  <c:v>0.64080000000000004</c:v>
                </c:pt>
                <c:pt idx="1175">
                  <c:v>0.66610000000000003</c:v>
                </c:pt>
                <c:pt idx="1176">
                  <c:v>0.67210000000000003</c:v>
                </c:pt>
                <c:pt idx="1177">
                  <c:v>0.6512</c:v>
                </c:pt>
                <c:pt idx="1178">
                  <c:v>0.65959999999999996</c:v>
                </c:pt>
                <c:pt idx="1179">
                  <c:v>0.65110000000000001</c:v>
                </c:pt>
                <c:pt idx="1180">
                  <c:v>0.67600000000000005</c:v>
                </c:pt>
                <c:pt idx="1181">
                  <c:v>0.68279999999999996</c:v>
                </c:pt>
                <c:pt idx="1182">
                  <c:v>0.67649999999999999</c:v>
                </c:pt>
                <c:pt idx="1183">
                  <c:v>0.65300000000000002</c:v>
                </c:pt>
                <c:pt idx="1184">
                  <c:v>0.66769999999999996</c:v>
                </c:pt>
                <c:pt idx="1185">
                  <c:v>0.67320000000000002</c:v>
                </c:pt>
                <c:pt idx="1186">
                  <c:v>0.67920000000000003</c:v>
                </c:pt>
                <c:pt idx="1187">
                  <c:v>0.67649999999999999</c:v>
                </c:pt>
                <c:pt idx="1188">
                  <c:v>0.64970000000000006</c:v>
                </c:pt>
                <c:pt idx="1189">
                  <c:v>0.63280000000000003</c:v>
                </c:pt>
                <c:pt idx="1190">
                  <c:v>0.64080000000000004</c:v>
                </c:pt>
                <c:pt idx="1191">
                  <c:v>0.62549999999999994</c:v>
                </c:pt>
                <c:pt idx="1192">
                  <c:v>0.5948</c:v>
                </c:pt>
                <c:pt idx="1193">
                  <c:v>0.60950000000000004</c:v>
                </c:pt>
                <c:pt idx="1194">
                  <c:v>0.64139999999999997</c:v>
                </c:pt>
                <c:pt idx="1195">
                  <c:v>0.62160000000000004</c:v>
                </c:pt>
                <c:pt idx="1196">
                  <c:v>0.63590000000000002</c:v>
                </c:pt>
                <c:pt idx="1197">
                  <c:v>0.61650000000000005</c:v>
                </c:pt>
                <c:pt idx="1198">
                  <c:v>0.61599999999999999</c:v>
                </c:pt>
                <c:pt idx="1199">
                  <c:v>0.63290000000000002</c:v>
                </c:pt>
                <c:pt idx="1200">
                  <c:v>0.64339999999999997</c:v>
                </c:pt>
                <c:pt idx="1201">
                  <c:v>0.66390000000000005</c:v>
                </c:pt>
                <c:pt idx="1202">
                  <c:v>0.66439999999999999</c:v>
                </c:pt>
                <c:pt idx="1203">
                  <c:v>0.6532</c:v>
                </c:pt>
                <c:pt idx="1204">
                  <c:v>0.68369999999999997</c:v>
                </c:pt>
                <c:pt idx="1205">
                  <c:v>0.69769999999999999</c:v>
                </c:pt>
                <c:pt idx="1206">
                  <c:v>0.69969999999999999</c:v>
                </c:pt>
                <c:pt idx="1207">
                  <c:v>0.69920000000000004</c:v>
                </c:pt>
                <c:pt idx="1208">
                  <c:v>0.6331</c:v>
                </c:pt>
                <c:pt idx="1209">
                  <c:v>0.63419999999999999</c:v>
                </c:pt>
                <c:pt idx="1210">
                  <c:v>0.66520000000000001</c:v>
                </c:pt>
                <c:pt idx="1211">
                  <c:v>0.70409999999999995</c:v>
                </c:pt>
                <c:pt idx="1212">
                  <c:v>0.70650000000000002</c:v>
                </c:pt>
                <c:pt idx="1213">
                  <c:v>0.68159999999999998</c:v>
                </c:pt>
                <c:pt idx="1214">
                  <c:v>0.66369999999999996</c:v>
                </c:pt>
                <c:pt idx="1215">
                  <c:v>0.6804</c:v>
                </c:pt>
                <c:pt idx="1216">
                  <c:v>0.6552</c:v>
                </c:pt>
                <c:pt idx="1217">
                  <c:v>0.66969999999999996</c:v>
                </c:pt>
                <c:pt idx="1218">
                  <c:v>0.68159999999999998</c:v>
                </c:pt>
                <c:pt idx="1219">
                  <c:v>0.67810000000000004</c:v>
                </c:pt>
                <c:pt idx="1220">
                  <c:v>0.67579999999999996</c:v>
                </c:pt>
                <c:pt idx="1221">
                  <c:v>0.67169999999999996</c:v>
                </c:pt>
                <c:pt idx="1222">
                  <c:v>0.63109999999999999</c:v>
                </c:pt>
                <c:pt idx="1223">
                  <c:v>0.622</c:v>
                </c:pt>
                <c:pt idx="1224">
                  <c:v>0.59989999999999999</c:v>
                </c:pt>
                <c:pt idx="1225">
                  <c:v>0.61880000000000002</c:v>
                </c:pt>
                <c:pt idx="1226">
                  <c:v>0.61480000000000001</c:v>
                </c:pt>
                <c:pt idx="1227">
                  <c:v>0.61570000000000003</c:v>
                </c:pt>
                <c:pt idx="1228">
                  <c:v>0.64659999999999995</c:v>
                </c:pt>
                <c:pt idx="1229">
                  <c:v>0.64490000000000003</c:v>
                </c:pt>
                <c:pt idx="1230">
                  <c:v>0.67800000000000005</c:v>
                </c:pt>
                <c:pt idx="1231">
                  <c:v>0.69110000000000005</c:v>
                </c:pt>
                <c:pt idx="1232">
                  <c:v>0.69</c:v>
                </c:pt>
                <c:pt idx="1233">
                  <c:v>0.69159999999999999</c:v>
                </c:pt>
                <c:pt idx="1234">
                  <c:v>0.72199999999999998</c:v>
                </c:pt>
                <c:pt idx="1235">
                  <c:v>0.68669999999999998</c:v>
                </c:pt>
                <c:pt idx="1236">
                  <c:v>0.69550000000000001</c:v>
                </c:pt>
                <c:pt idx="1237">
                  <c:v>0.69630000000000003</c:v>
                </c:pt>
                <c:pt idx="1238">
                  <c:v>0.69720000000000004</c:v>
                </c:pt>
                <c:pt idx="1239">
                  <c:v>0.70269999999999999</c:v>
                </c:pt>
                <c:pt idx="1240">
                  <c:v>0.71279999999999999</c:v>
                </c:pt>
                <c:pt idx="1241">
                  <c:v>0.71099999999999997</c:v>
                </c:pt>
                <c:pt idx="1242">
                  <c:v>0.7107</c:v>
                </c:pt>
                <c:pt idx="1243">
                  <c:v>0.70889999999999997</c:v>
                </c:pt>
                <c:pt idx="1244">
                  <c:v>0.71160000000000001</c:v>
                </c:pt>
                <c:pt idx="1245">
                  <c:v>0.7177</c:v>
                </c:pt>
                <c:pt idx="1246">
                  <c:v>0.7016</c:v>
                </c:pt>
                <c:pt idx="1247">
                  <c:v>0.70120000000000005</c:v>
                </c:pt>
                <c:pt idx="1248">
                  <c:v>0.66479999999999995</c:v>
                </c:pt>
                <c:pt idx="1249">
                  <c:v>0.66549999999999998</c:v>
                </c:pt>
                <c:pt idx="1250">
                  <c:v>0.68789999999999996</c:v>
                </c:pt>
                <c:pt idx="1251">
                  <c:v>0.66600000000000004</c:v>
                </c:pt>
                <c:pt idx="1252">
                  <c:v>0.69120000000000004</c:v>
                </c:pt>
                <c:pt idx="1253">
                  <c:v>0.66920000000000002</c:v>
                </c:pt>
                <c:pt idx="1254">
                  <c:v>0.67649999999999999</c:v>
                </c:pt>
                <c:pt idx="1255">
                  <c:v>0.67800000000000005</c:v>
                </c:pt>
                <c:pt idx="1256">
                  <c:v>0.67130000000000001</c:v>
                </c:pt>
                <c:pt idx="1257">
                  <c:v>0.68969999999999998</c:v>
                </c:pt>
                <c:pt idx="1258">
                  <c:v>0.69920000000000004</c:v>
                </c:pt>
                <c:pt idx="1259">
                  <c:v>0.70130000000000003</c:v>
                </c:pt>
                <c:pt idx="1260">
                  <c:v>0.71419999999999995</c:v>
                </c:pt>
                <c:pt idx="1261">
                  <c:v>0.67749999999999999</c:v>
                </c:pt>
                <c:pt idx="1262">
                  <c:v>0.69810000000000005</c:v>
                </c:pt>
                <c:pt idx="1263">
                  <c:v>0.69689999999999996</c:v>
                </c:pt>
                <c:pt idx="1264">
                  <c:v>0.69240000000000002</c:v>
                </c:pt>
                <c:pt idx="1265">
                  <c:v>0.68669999999999998</c:v>
                </c:pt>
                <c:pt idx="1266">
                  <c:v>0.70269999999999999</c:v>
                </c:pt>
                <c:pt idx="1267">
                  <c:v>0.7097</c:v>
                </c:pt>
                <c:pt idx="1268">
                  <c:v>0.69879999999999998</c:v>
                </c:pt>
                <c:pt idx="1269">
                  <c:v>0.67730000000000001</c:v>
                </c:pt>
                <c:pt idx="1270">
                  <c:v>0.68520000000000003</c:v>
                </c:pt>
                <c:pt idx="1271">
                  <c:v>0.69830000000000003</c:v>
                </c:pt>
                <c:pt idx="1272">
                  <c:v>0.66349999999999998</c:v>
                </c:pt>
                <c:pt idx="1273">
                  <c:v>0.71260000000000001</c:v>
                </c:pt>
                <c:pt idx="1274">
                  <c:v>0.69379999999999997</c:v>
                </c:pt>
                <c:pt idx="1275">
                  <c:v>0.69089999999999996</c:v>
                </c:pt>
                <c:pt idx="1276">
                  <c:v>0.71209999999999996</c:v>
                </c:pt>
                <c:pt idx="1277">
                  <c:v>0.70440000000000003</c:v>
                </c:pt>
                <c:pt idx="1278">
                  <c:v>0.72360000000000002</c:v>
                </c:pt>
                <c:pt idx="1279">
                  <c:v>0.67749999999999999</c:v>
                </c:pt>
                <c:pt idx="1280">
                  <c:v>0.65149999999999997</c:v>
                </c:pt>
                <c:pt idx="1281">
                  <c:v>0.64090000000000003</c:v>
                </c:pt>
                <c:pt idx="1282">
                  <c:v>0.64049999999999996</c:v>
                </c:pt>
                <c:pt idx="1283">
                  <c:v>0.65390000000000004</c:v>
                </c:pt>
                <c:pt idx="1284">
                  <c:v>0.64680000000000004</c:v>
                </c:pt>
                <c:pt idx="1285">
                  <c:v>0.61539999999999995</c:v>
                </c:pt>
                <c:pt idx="1286">
                  <c:v>0.62460000000000004</c:v>
                </c:pt>
                <c:pt idx="1287">
                  <c:v>0.6129</c:v>
                </c:pt>
                <c:pt idx="1288">
                  <c:v>0.62890000000000001</c:v>
                </c:pt>
                <c:pt idx="1289">
                  <c:v>0.624</c:v>
                </c:pt>
                <c:pt idx="1290">
                  <c:v>0.62490000000000001</c:v>
                </c:pt>
                <c:pt idx="1291">
                  <c:v>0.63300000000000001</c:v>
                </c:pt>
                <c:pt idx="1292">
                  <c:v>0.62790000000000001</c:v>
                </c:pt>
                <c:pt idx="1293">
                  <c:v>0.62470000000000003</c:v>
                </c:pt>
                <c:pt idx="1294">
                  <c:v>0.62329999999999997</c:v>
                </c:pt>
                <c:pt idx="1295">
                  <c:v>0.6159</c:v>
                </c:pt>
                <c:pt idx="1296">
                  <c:v>0.61509999999999998</c:v>
                </c:pt>
                <c:pt idx="1297">
                  <c:v>0.61560000000000004</c:v>
                </c:pt>
                <c:pt idx="1298">
                  <c:v>0.63580000000000003</c:v>
                </c:pt>
                <c:pt idx="1299">
                  <c:v>0.62229999999999996</c:v>
                </c:pt>
                <c:pt idx="1300">
                  <c:v>0.62150000000000005</c:v>
                </c:pt>
                <c:pt idx="1301">
                  <c:v>0.62360000000000004</c:v>
                </c:pt>
                <c:pt idx="1302">
                  <c:v>0.63380000000000003</c:v>
                </c:pt>
                <c:pt idx="1303">
                  <c:v>0.62929999999999997</c:v>
                </c:pt>
                <c:pt idx="1304">
                  <c:v>0.61799999999999999</c:v>
                </c:pt>
                <c:pt idx="1305">
                  <c:v>0.60329999999999995</c:v>
                </c:pt>
                <c:pt idx="1306">
                  <c:v>0.62239999999999995</c:v>
                </c:pt>
                <c:pt idx="1307">
                  <c:v>0.62719999999999998</c:v>
                </c:pt>
                <c:pt idx="1308">
                  <c:v>0.622</c:v>
                </c:pt>
                <c:pt idx="1309">
                  <c:v>0.621</c:v>
                </c:pt>
                <c:pt idx="1310">
                  <c:v>0.61160000000000003</c:v>
                </c:pt>
                <c:pt idx="1311">
                  <c:v>0.61260000000000003</c:v>
                </c:pt>
                <c:pt idx="1312">
                  <c:v>0.61219999999999997</c:v>
                </c:pt>
                <c:pt idx="1313">
                  <c:v>0.61570000000000003</c:v>
                </c:pt>
                <c:pt idx="1314">
                  <c:v>0.62590000000000001</c:v>
                </c:pt>
                <c:pt idx="1315">
                  <c:v>0.63819999999999999</c:v>
                </c:pt>
                <c:pt idx="1316">
                  <c:v>0.62119999999999997</c:v>
                </c:pt>
                <c:pt idx="1317">
                  <c:v>0.61550000000000005</c:v>
                </c:pt>
                <c:pt idx="1318">
                  <c:v>0.61670000000000003</c:v>
                </c:pt>
                <c:pt idx="1319">
                  <c:v>0.60609999999999997</c:v>
                </c:pt>
                <c:pt idx="1320">
                  <c:v>0.61050000000000004</c:v>
                </c:pt>
                <c:pt idx="1321">
                  <c:v>0.61509999999999998</c:v>
                </c:pt>
                <c:pt idx="1322">
                  <c:v>0.61629999999999996</c:v>
                </c:pt>
                <c:pt idx="1323">
                  <c:v>0.61529999999999996</c:v>
                </c:pt>
                <c:pt idx="1324">
                  <c:v>0.61860000000000004</c:v>
                </c:pt>
                <c:pt idx="1325">
                  <c:v>0.61860000000000004</c:v>
                </c:pt>
                <c:pt idx="1326">
                  <c:v>0.61109999999999998</c:v>
                </c:pt>
                <c:pt idx="1327">
                  <c:v>0.61180000000000001</c:v>
                </c:pt>
                <c:pt idx="1328">
                  <c:v>0.60150000000000003</c:v>
                </c:pt>
                <c:pt idx="1329">
                  <c:v>0.57709999999999995</c:v>
                </c:pt>
                <c:pt idx="1330">
                  <c:v>0.59219999999999995</c:v>
                </c:pt>
                <c:pt idx="1331">
                  <c:v>0.58399999999999996</c:v>
                </c:pt>
                <c:pt idx="1332">
                  <c:v>0.58650000000000002</c:v>
                </c:pt>
                <c:pt idx="1333">
                  <c:v>0.58350000000000002</c:v>
                </c:pt>
                <c:pt idx="1334">
                  <c:v>0.59309999999999996</c:v>
                </c:pt>
                <c:pt idx="1335">
                  <c:v>0.59079999999999999</c:v>
                </c:pt>
                <c:pt idx="1336">
                  <c:v>0.58479999999999999</c:v>
                </c:pt>
                <c:pt idx="1337">
                  <c:v>0.57299999999999995</c:v>
                </c:pt>
                <c:pt idx="1338">
                  <c:v>0.57930000000000004</c:v>
                </c:pt>
                <c:pt idx="1339">
                  <c:v>0.56369999999999998</c:v>
                </c:pt>
                <c:pt idx="1340">
                  <c:v>0.56269999999999998</c:v>
                </c:pt>
                <c:pt idx="1341">
                  <c:v>0.57289999999999996</c:v>
                </c:pt>
                <c:pt idx="1342">
                  <c:v>0.57689999999999997</c:v>
                </c:pt>
                <c:pt idx="1343">
                  <c:v>0.57489999999999997</c:v>
                </c:pt>
                <c:pt idx="1344">
                  <c:v>0.56910000000000005</c:v>
                </c:pt>
                <c:pt idx="1345">
                  <c:v>0.5847</c:v>
                </c:pt>
                <c:pt idx="1346">
                  <c:v>0.57410000000000005</c:v>
                </c:pt>
                <c:pt idx="1347">
                  <c:v>0.57679999999999998</c:v>
                </c:pt>
                <c:pt idx="1348">
                  <c:v>0.59</c:v>
                </c:pt>
                <c:pt idx="1349">
                  <c:v>0.58350000000000002</c:v>
                </c:pt>
                <c:pt idx="1350">
                  <c:v>0.59670000000000001</c:v>
                </c:pt>
                <c:pt idx="1351">
                  <c:v>0.60570000000000002</c:v>
                </c:pt>
                <c:pt idx="1352">
                  <c:v>0.60550000000000004</c:v>
                </c:pt>
                <c:pt idx="1353">
                  <c:v>0.60260000000000002</c:v>
                </c:pt>
                <c:pt idx="1354">
                  <c:v>0.5978</c:v>
                </c:pt>
                <c:pt idx="1355">
                  <c:v>0.60660000000000003</c:v>
                </c:pt>
                <c:pt idx="1356">
                  <c:v>0.59750000000000003</c:v>
                </c:pt>
                <c:pt idx="1357">
                  <c:v>0.59109999999999996</c:v>
                </c:pt>
                <c:pt idx="1358">
                  <c:v>0.62180000000000002</c:v>
                </c:pt>
                <c:pt idx="1359">
                  <c:v>0.59899999999999998</c:v>
                </c:pt>
                <c:pt idx="1360">
                  <c:v>0.62109999999999999</c:v>
                </c:pt>
                <c:pt idx="1361">
                  <c:v>0.61480000000000001</c:v>
                </c:pt>
                <c:pt idx="1362">
                  <c:v>0.6099</c:v>
                </c:pt>
                <c:pt idx="1363">
                  <c:v>0.63380000000000003</c:v>
                </c:pt>
                <c:pt idx="1364">
                  <c:v>0.62070000000000003</c:v>
                </c:pt>
                <c:pt idx="1365">
                  <c:v>0.63100000000000001</c:v>
                </c:pt>
                <c:pt idx="1366">
                  <c:v>0.6351</c:v>
                </c:pt>
                <c:pt idx="1367">
                  <c:v>0.62909999999999999</c:v>
                </c:pt>
                <c:pt idx="1368">
                  <c:v>0.62290000000000001</c:v>
                </c:pt>
                <c:pt idx="1369">
                  <c:v>0.624</c:v>
                </c:pt>
                <c:pt idx="1370">
                  <c:v>0.62649999999999995</c:v>
                </c:pt>
                <c:pt idx="1371">
                  <c:v>0.60399999999999998</c:v>
                </c:pt>
                <c:pt idx="1372">
                  <c:v>0.59379999999999999</c:v>
                </c:pt>
                <c:pt idx="1373">
                  <c:v>0.62780000000000002</c:v>
                </c:pt>
                <c:pt idx="1374">
                  <c:v>0.64229999999999998</c:v>
                </c:pt>
                <c:pt idx="1375">
                  <c:v>0.64700000000000002</c:v>
                </c:pt>
                <c:pt idx="1376">
                  <c:v>0.65859999999999996</c:v>
                </c:pt>
                <c:pt idx="1377">
                  <c:v>0.65980000000000005</c:v>
                </c:pt>
                <c:pt idx="1378">
                  <c:v>0.67190000000000005</c:v>
                </c:pt>
                <c:pt idx="1379">
                  <c:v>0.67320000000000002</c:v>
                </c:pt>
                <c:pt idx="1380">
                  <c:v>0.65700000000000003</c:v>
                </c:pt>
                <c:pt idx="1381">
                  <c:v>0.67520000000000002</c:v>
                </c:pt>
                <c:pt idx="1382">
                  <c:v>0.67810000000000004</c:v>
                </c:pt>
                <c:pt idx="1383">
                  <c:v>0.69569999999999999</c:v>
                </c:pt>
                <c:pt idx="1384">
                  <c:v>0.67600000000000005</c:v>
                </c:pt>
                <c:pt idx="1385">
                  <c:v>0.6794</c:v>
                </c:pt>
                <c:pt idx="1386">
                  <c:v>0.67379999999999995</c:v>
                </c:pt>
                <c:pt idx="1387">
                  <c:v>0.6734</c:v>
                </c:pt>
                <c:pt idx="1388">
                  <c:v>0.68179999999999996</c:v>
                </c:pt>
                <c:pt idx="1389">
                  <c:v>0.65359999999999996</c:v>
                </c:pt>
                <c:pt idx="1390">
                  <c:v>0.66290000000000004</c:v>
                </c:pt>
                <c:pt idx="1391">
                  <c:v>0.64349999999999996</c:v>
                </c:pt>
                <c:pt idx="1392">
                  <c:v>0.64570000000000005</c:v>
                </c:pt>
                <c:pt idx="1393">
                  <c:v>0.65300000000000002</c:v>
                </c:pt>
                <c:pt idx="1394">
                  <c:v>0.6613</c:v>
                </c:pt>
                <c:pt idx="1395">
                  <c:v>0.64800000000000002</c:v>
                </c:pt>
                <c:pt idx="1396">
                  <c:v>0.65169999999999995</c:v>
                </c:pt>
                <c:pt idx="1397">
                  <c:v>0.62860000000000005</c:v>
                </c:pt>
                <c:pt idx="1398">
                  <c:v>0.65690000000000004</c:v>
                </c:pt>
                <c:pt idx="1399">
                  <c:v>0.66749999999999998</c:v>
                </c:pt>
                <c:pt idx="1400">
                  <c:v>0.66890000000000005</c:v>
                </c:pt>
                <c:pt idx="1401">
                  <c:v>0.68459999999999999</c:v>
                </c:pt>
                <c:pt idx="1402">
                  <c:v>0.67889999999999995</c:v>
                </c:pt>
                <c:pt idx="1403">
                  <c:v>0.65390000000000004</c:v>
                </c:pt>
                <c:pt idx="1404">
                  <c:v>0.64939999999999998</c:v>
                </c:pt>
                <c:pt idx="1405">
                  <c:v>0.6391</c:v>
                </c:pt>
                <c:pt idx="1406">
                  <c:v>0.63970000000000005</c:v>
                </c:pt>
                <c:pt idx="1407">
                  <c:v>0.64129999999999998</c:v>
                </c:pt>
                <c:pt idx="1408">
                  <c:v>0.63439999999999996</c:v>
                </c:pt>
                <c:pt idx="1409">
                  <c:v>0.64629999999999999</c:v>
                </c:pt>
                <c:pt idx="1410">
                  <c:v>0.64149999999999996</c:v>
                </c:pt>
                <c:pt idx="1411">
                  <c:v>0.66400000000000003</c:v>
                </c:pt>
                <c:pt idx="1412">
                  <c:v>0.66479999999999995</c:v>
                </c:pt>
                <c:pt idx="1413">
                  <c:v>0.66249999999999998</c:v>
                </c:pt>
                <c:pt idx="1414">
                  <c:v>0.66400000000000003</c:v>
                </c:pt>
                <c:pt idx="1415">
                  <c:v>0.65429999999999999</c:v>
                </c:pt>
                <c:pt idx="1416">
                  <c:v>0.65390000000000004</c:v>
                </c:pt>
                <c:pt idx="1417">
                  <c:v>0.64539999999999997</c:v>
                </c:pt>
                <c:pt idx="1418">
                  <c:v>0.63660000000000005</c:v>
                </c:pt>
                <c:pt idx="1419">
                  <c:v>0.63529999999999998</c:v>
                </c:pt>
                <c:pt idx="1420">
                  <c:v>0.63839999999999997</c:v>
                </c:pt>
                <c:pt idx="1421">
                  <c:v>0.6341</c:v>
                </c:pt>
                <c:pt idx="1422">
                  <c:v>0.62909999999999999</c:v>
                </c:pt>
                <c:pt idx="1423">
                  <c:v>0.62460000000000004</c:v>
                </c:pt>
                <c:pt idx="1424">
                  <c:v>0.63619999999999999</c:v>
                </c:pt>
                <c:pt idx="1425">
                  <c:v>0.63829999999999998</c:v>
                </c:pt>
                <c:pt idx="1426">
                  <c:v>0.63819999999999999</c:v>
                </c:pt>
                <c:pt idx="1427">
                  <c:v>0.61570000000000003</c:v>
                </c:pt>
                <c:pt idx="1428">
                  <c:v>0.63260000000000005</c:v>
                </c:pt>
                <c:pt idx="1429">
                  <c:v>0.62970000000000004</c:v>
                </c:pt>
                <c:pt idx="1430">
                  <c:v>0.63049999999999995</c:v>
                </c:pt>
                <c:pt idx="1431">
                  <c:v>0.62009999999999998</c:v>
                </c:pt>
                <c:pt idx="1432">
                  <c:v>0.62729999999999997</c:v>
                </c:pt>
                <c:pt idx="1433">
                  <c:v>0.622</c:v>
                </c:pt>
                <c:pt idx="1434">
                  <c:v>0.62719999999999998</c:v>
                </c:pt>
                <c:pt idx="1435">
                  <c:v>0.63019999999999998</c:v>
                </c:pt>
                <c:pt idx="1436">
                  <c:v>0.62749999999999995</c:v>
                </c:pt>
                <c:pt idx="1437">
                  <c:v>0.6321</c:v>
                </c:pt>
                <c:pt idx="1438">
                  <c:v>0.63549999999999995</c:v>
                </c:pt>
                <c:pt idx="1439">
                  <c:v>0.63590000000000002</c:v>
                </c:pt>
                <c:pt idx="1440">
                  <c:v>0.63029999999999997</c:v>
                </c:pt>
                <c:pt idx="1441">
                  <c:v>0.6321</c:v>
                </c:pt>
                <c:pt idx="1442">
                  <c:v>0.62129999999999996</c:v>
                </c:pt>
                <c:pt idx="1443">
                  <c:v>0.6179</c:v>
                </c:pt>
                <c:pt idx="1444">
                  <c:v>0.62439999999999996</c:v>
                </c:pt>
                <c:pt idx="1445">
                  <c:v>0.60829999999999995</c:v>
                </c:pt>
                <c:pt idx="1446">
                  <c:v>0.61140000000000005</c:v>
                </c:pt>
                <c:pt idx="1447">
                  <c:v>0.61380000000000001</c:v>
                </c:pt>
                <c:pt idx="1448">
                  <c:v>0.6018</c:v>
                </c:pt>
                <c:pt idx="1449">
                  <c:v>0.60440000000000005</c:v>
                </c:pt>
                <c:pt idx="1450">
                  <c:v>0.59540000000000004</c:v>
                </c:pt>
                <c:pt idx="1451">
                  <c:v>0.61529999999999996</c:v>
                </c:pt>
                <c:pt idx="1452">
                  <c:v>0.60940000000000005</c:v>
                </c:pt>
                <c:pt idx="1453">
                  <c:v>0.61970000000000003</c:v>
                </c:pt>
                <c:pt idx="1454">
                  <c:v>0.6089</c:v>
                </c:pt>
                <c:pt idx="1455">
                  <c:v>0.61450000000000005</c:v>
                </c:pt>
                <c:pt idx="1456">
                  <c:v>0.62370000000000003</c:v>
                </c:pt>
                <c:pt idx="1457">
                  <c:v>0.63849999999999996</c:v>
                </c:pt>
                <c:pt idx="1458">
                  <c:v>0.63829999999999998</c:v>
                </c:pt>
                <c:pt idx="1459">
                  <c:v>0.63570000000000004</c:v>
                </c:pt>
                <c:pt idx="1460">
                  <c:v>0.64549999999999996</c:v>
                </c:pt>
                <c:pt idx="1461">
                  <c:v>0.64790000000000003</c:v>
                </c:pt>
                <c:pt idx="1462">
                  <c:v>0.64259999999999995</c:v>
                </c:pt>
                <c:pt idx="1463">
                  <c:v>0.65949999999999998</c:v>
                </c:pt>
                <c:pt idx="1464">
                  <c:v>0.65810000000000002</c:v>
                </c:pt>
                <c:pt idx="1465">
                  <c:v>0.65949999999999998</c:v>
                </c:pt>
                <c:pt idx="1466">
                  <c:v>0.66649999999999998</c:v>
                </c:pt>
                <c:pt idx="1467">
                  <c:v>0.6643</c:v>
                </c:pt>
                <c:pt idx="1468">
                  <c:v>0.67830000000000001</c:v>
                </c:pt>
                <c:pt idx="1469">
                  <c:v>0.66100000000000003</c:v>
                </c:pt>
                <c:pt idx="1470">
                  <c:v>0.65980000000000005</c:v>
                </c:pt>
                <c:pt idx="1471">
                  <c:v>0.6542</c:v>
                </c:pt>
                <c:pt idx="1472">
                  <c:v>0.65610000000000002</c:v>
                </c:pt>
                <c:pt idx="1473">
                  <c:v>0.66879999999999995</c:v>
                </c:pt>
                <c:pt idx="1474">
                  <c:v>0.66269999999999996</c:v>
                </c:pt>
                <c:pt idx="1475">
                  <c:v>0.66520000000000001</c:v>
                </c:pt>
                <c:pt idx="1476">
                  <c:v>0.6613</c:v>
                </c:pt>
                <c:pt idx="1477">
                  <c:v>0.66220000000000001</c:v>
                </c:pt>
                <c:pt idx="1478">
                  <c:v>0.67200000000000004</c:v>
                </c:pt>
                <c:pt idx="1479">
                  <c:v>0.66310000000000002</c:v>
                </c:pt>
                <c:pt idx="1480">
                  <c:v>0.66969999999999996</c:v>
                </c:pt>
                <c:pt idx="1481">
                  <c:v>0.65720000000000001</c:v>
                </c:pt>
                <c:pt idx="1482">
                  <c:v>0.65739999999999998</c:v>
                </c:pt>
                <c:pt idx="1483">
                  <c:v>0.65720000000000001</c:v>
                </c:pt>
                <c:pt idx="1484">
                  <c:v>0.66649999999999998</c:v>
                </c:pt>
                <c:pt idx="1485">
                  <c:v>0.66369999999999996</c:v>
                </c:pt>
                <c:pt idx="1486">
                  <c:v>0.67810000000000004</c:v>
                </c:pt>
                <c:pt idx="1487">
                  <c:v>0.68359999999999999</c:v>
                </c:pt>
                <c:pt idx="1488">
                  <c:v>0.68030000000000002</c:v>
                </c:pt>
                <c:pt idx="1489">
                  <c:v>0.67120000000000002</c:v>
                </c:pt>
                <c:pt idx="1490">
                  <c:v>0.67769999999999997</c:v>
                </c:pt>
                <c:pt idx="1491">
                  <c:v>0.67330000000000001</c:v>
                </c:pt>
                <c:pt idx="1492">
                  <c:v>0.68330000000000002</c:v>
                </c:pt>
                <c:pt idx="1493">
                  <c:v>0.68889999999999996</c:v>
                </c:pt>
                <c:pt idx="1494">
                  <c:v>0.68340000000000001</c:v>
                </c:pt>
                <c:pt idx="1495">
                  <c:v>0.68989999999999996</c:v>
                </c:pt>
                <c:pt idx="1496">
                  <c:v>0.69410000000000005</c:v>
                </c:pt>
                <c:pt idx="1497">
                  <c:v>0.68589999999999995</c:v>
                </c:pt>
                <c:pt idx="1498">
                  <c:v>0.70289999999999997</c:v>
                </c:pt>
                <c:pt idx="1499">
                  <c:v>0.69359999999999999</c:v>
                </c:pt>
                <c:pt idx="1500">
                  <c:v>0.70040000000000002</c:v>
                </c:pt>
                <c:pt idx="1501">
                  <c:v>0.71860000000000002</c:v>
                </c:pt>
                <c:pt idx="1502">
                  <c:v>0.70309999999999995</c:v>
                </c:pt>
                <c:pt idx="1503">
                  <c:v>0.68410000000000004</c:v>
                </c:pt>
                <c:pt idx="1504">
                  <c:v>0.68289999999999995</c:v>
                </c:pt>
                <c:pt idx="1505">
                  <c:v>0.69059999999999999</c:v>
                </c:pt>
                <c:pt idx="1506">
                  <c:v>0.6653</c:v>
                </c:pt>
                <c:pt idx="1507">
                  <c:v>0.65769999999999995</c:v>
                </c:pt>
                <c:pt idx="1508">
                  <c:v>0.67910000000000004</c:v>
                </c:pt>
                <c:pt idx="1509">
                  <c:v>0.67889999999999995</c:v>
                </c:pt>
                <c:pt idx="1510">
                  <c:v>0.66469999999999996</c:v>
                </c:pt>
                <c:pt idx="1511">
                  <c:v>0.66790000000000005</c:v>
                </c:pt>
                <c:pt idx="1512">
                  <c:v>0.67889999999999995</c:v>
                </c:pt>
                <c:pt idx="1513">
                  <c:v>0.68189999999999995</c:v>
                </c:pt>
                <c:pt idx="1514">
                  <c:v>0.68340000000000001</c:v>
                </c:pt>
                <c:pt idx="1515">
                  <c:v>0.6875</c:v>
                </c:pt>
                <c:pt idx="1516">
                  <c:v>0.68369999999999997</c:v>
                </c:pt>
                <c:pt idx="1517">
                  <c:v>0.69530000000000003</c:v>
                </c:pt>
                <c:pt idx="1518">
                  <c:v>0.68779999999999997</c:v>
                </c:pt>
                <c:pt idx="1519">
                  <c:v>0.68489999999999995</c:v>
                </c:pt>
                <c:pt idx="1520">
                  <c:v>0.67369999999999997</c:v>
                </c:pt>
                <c:pt idx="1521">
                  <c:v>0.67020000000000002</c:v>
                </c:pt>
                <c:pt idx="1522">
                  <c:v>0.67269999999999996</c:v>
                </c:pt>
                <c:pt idx="1523">
                  <c:v>0.66049999999999998</c:v>
                </c:pt>
                <c:pt idx="1524">
                  <c:v>0.65910000000000002</c:v>
                </c:pt>
                <c:pt idx="1525">
                  <c:v>0.6603</c:v>
                </c:pt>
                <c:pt idx="1526">
                  <c:v>0.66210000000000002</c:v>
                </c:pt>
                <c:pt idx="1527">
                  <c:v>0.66220000000000001</c:v>
                </c:pt>
                <c:pt idx="1528">
                  <c:v>0.66420000000000001</c:v>
                </c:pt>
                <c:pt idx="1529">
                  <c:v>0.67700000000000005</c:v>
                </c:pt>
                <c:pt idx="1530">
                  <c:v>0.66949999999999998</c:v>
                </c:pt>
                <c:pt idx="1531">
                  <c:v>0.66359999999999997</c:v>
                </c:pt>
                <c:pt idx="1532">
                  <c:v>0.66020000000000001</c:v>
                </c:pt>
                <c:pt idx="1533">
                  <c:v>0.66439999999999999</c:v>
                </c:pt>
                <c:pt idx="1534">
                  <c:v>0.67530000000000001</c:v>
                </c:pt>
                <c:pt idx="1535">
                  <c:v>0.69530000000000003</c:v>
                </c:pt>
                <c:pt idx="1536">
                  <c:v>0.7097</c:v>
                </c:pt>
                <c:pt idx="1537">
                  <c:v>0.70369999999999999</c:v>
                </c:pt>
                <c:pt idx="1538">
                  <c:v>0.7107</c:v>
                </c:pt>
                <c:pt idx="1539">
                  <c:v>0.70630000000000004</c:v>
                </c:pt>
                <c:pt idx="1540">
                  <c:v>0.68479999999999996</c:v>
                </c:pt>
                <c:pt idx="1541">
                  <c:v>0.68030000000000002</c:v>
                </c:pt>
                <c:pt idx="1542">
                  <c:v>0.67290000000000005</c:v>
                </c:pt>
                <c:pt idx="1543">
                  <c:v>0.68049999999999999</c:v>
                </c:pt>
                <c:pt idx="1544">
                  <c:v>0.67090000000000005</c:v>
                </c:pt>
                <c:pt idx="1545">
                  <c:v>0.66910000000000003</c:v>
                </c:pt>
                <c:pt idx="1546">
                  <c:v>0.68310000000000004</c:v>
                </c:pt>
                <c:pt idx="1547">
                  <c:v>0.66010000000000002</c:v>
                </c:pt>
                <c:pt idx="1548">
                  <c:v>0.6623</c:v>
                </c:pt>
                <c:pt idx="1549">
                  <c:v>0.66859999999999997</c:v>
                </c:pt>
                <c:pt idx="1550">
                  <c:v>0.65749999999999997</c:v>
                </c:pt>
                <c:pt idx="1551">
                  <c:v>0.67269999999999996</c:v>
                </c:pt>
                <c:pt idx="1552">
                  <c:v>0.67759999999999998</c:v>
                </c:pt>
                <c:pt idx="1553">
                  <c:v>0.67420000000000002</c:v>
                </c:pt>
                <c:pt idx="1554">
                  <c:v>0.66920000000000002</c:v>
                </c:pt>
                <c:pt idx="1555">
                  <c:v>0.6603</c:v>
                </c:pt>
                <c:pt idx="1556">
                  <c:v>0.67620000000000002</c:v>
                </c:pt>
                <c:pt idx="1557">
                  <c:v>0.67310000000000003</c:v>
                </c:pt>
                <c:pt idx="1558">
                  <c:v>0.66090000000000004</c:v>
                </c:pt>
                <c:pt idx="1559">
                  <c:v>0.63080000000000003</c:v>
                </c:pt>
                <c:pt idx="1560">
                  <c:v>0.62719999999999998</c:v>
                </c:pt>
                <c:pt idx="1561">
                  <c:v>0.66379999999999995</c:v>
                </c:pt>
                <c:pt idx="1562">
                  <c:v>0.63519999999999999</c:v>
                </c:pt>
                <c:pt idx="1563">
                  <c:v>0.65859999999999996</c:v>
                </c:pt>
                <c:pt idx="1564">
                  <c:v>0.63590000000000002</c:v>
                </c:pt>
                <c:pt idx="1565">
                  <c:v>0.65210000000000001</c:v>
                </c:pt>
                <c:pt idx="1566">
                  <c:v>0.64039999999999997</c:v>
                </c:pt>
                <c:pt idx="1567">
                  <c:v>0.65700000000000003</c:v>
                </c:pt>
                <c:pt idx="1568">
                  <c:v>0.67459999999999998</c:v>
                </c:pt>
                <c:pt idx="1569">
                  <c:v>0.66669999999999996</c:v>
                </c:pt>
                <c:pt idx="1570">
                  <c:v>0.66259999999999997</c:v>
                </c:pt>
                <c:pt idx="1571">
                  <c:v>0.65100000000000002</c:v>
                </c:pt>
                <c:pt idx="1572">
                  <c:v>0.63400000000000001</c:v>
                </c:pt>
                <c:pt idx="1573">
                  <c:v>0.63990000000000002</c:v>
                </c:pt>
                <c:pt idx="1574">
                  <c:v>0.628</c:v>
                </c:pt>
                <c:pt idx="1575">
                  <c:v>0.64670000000000005</c:v>
                </c:pt>
                <c:pt idx="1576">
                  <c:v>0.65480000000000005</c:v>
                </c:pt>
                <c:pt idx="1577">
                  <c:v>0.65480000000000005</c:v>
                </c:pt>
                <c:pt idx="1578">
                  <c:v>0.63229999999999997</c:v>
                </c:pt>
                <c:pt idx="1579">
                  <c:v>0.61599999999999999</c:v>
                </c:pt>
                <c:pt idx="1580">
                  <c:v>0.63080000000000003</c:v>
                </c:pt>
                <c:pt idx="1581">
                  <c:v>0.64659999999999995</c:v>
                </c:pt>
                <c:pt idx="1582">
                  <c:v>0.65059999999999996</c:v>
                </c:pt>
                <c:pt idx="1583">
                  <c:v>0.64590000000000003</c:v>
                </c:pt>
                <c:pt idx="1584">
                  <c:v>0.63859999999999995</c:v>
                </c:pt>
                <c:pt idx="1585">
                  <c:v>0.63890000000000002</c:v>
                </c:pt>
                <c:pt idx="1586">
                  <c:v>0.65129999999999999</c:v>
                </c:pt>
                <c:pt idx="1587">
                  <c:v>0.65510000000000002</c:v>
                </c:pt>
                <c:pt idx="1588">
                  <c:v>0.66279999999999994</c:v>
                </c:pt>
                <c:pt idx="1589">
                  <c:v>0.66259999999999997</c:v>
                </c:pt>
                <c:pt idx="1590">
                  <c:v>0.65639999999999998</c:v>
                </c:pt>
                <c:pt idx="1591">
                  <c:v>0.67079999999999995</c:v>
                </c:pt>
                <c:pt idx="1592">
                  <c:v>0.67869999999999997</c:v>
                </c:pt>
                <c:pt idx="1593">
                  <c:v>0.7056</c:v>
                </c:pt>
                <c:pt idx="1594">
                  <c:v>0.69110000000000005</c:v>
                </c:pt>
                <c:pt idx="1595">
                  <c:v>0.70250000000000001</c:v>
                </c:pt>
                <c:pt idx="1596">
                  <c:v>0.70489999999999997</c:v>
                </c:pt>
                <c:pt idx="1597">
                  <c:v>0.70240000000000002</c:v>
                </c:pt>
                <c:pt idx="1598">
                  <c:v>0.69979999999999998</c:v>
                </c:pt>
                <c:pt idx="1599">
                  <c:v>0.68689999999999996</c:v>
                </c:pt>
                <c:pt idx="1600">
                  <c:v>0.69210000000000005</c:v>
                </c:pt>
                <c:pt idx="1601">
                  <c:v>0.66510000000000002</c:v>
                </c:pt>
                <c:pt idx="1602">
                  <c:v>0.6694</c:v>
                </c:pt>
                <c:pt idx="1603">
                  <c:v>0.65990000000000004</c:v>
                </c:pt>
                <c:pt idx="1604">
                  <c:v>0.66769999999999996</c:v>
                </c:pt>
                <c:pt idx="1605">
                  <c:v>0.65639999999999998</c:v>
                </c:pt>
                <c:pt idx="1606">
                  <c:v>0.64900000000000002</c:v>
                </c:pt>
                <c:pt idx="1607">
                  <c:v>0.6694</c:v>
                </c:pt>
                <c:pt idx="1608">
                  <c:v>0.66190000000000004</c:v>
                </c:pt>
                <c:pt idx="1609">
                  <c:v>0.66390000000000005</c:v>
                </c:pt>
                <c:pt idx="1610">
                  <c:v>0.67469999999999997</c:v>
                </c:pt>
                <c:pt idx="1611">
                  <c:v>0.66239999999999999</c:v>
                </c:pt>
                <c:pt idx="1612">
                  <c:v>0.65159999999999996</c:v>
                </c:pt>
                <c:pt idx="1613">
                  <c:v>0.64249999999999996</c:v>
                </c:pt>
                <c:pt idx="1614">
                  <c:v>0.65680000000000005</c:v>
                </c:pt>
                <c:pt idx="1615">
                  <c:v>0.65280000000000005</c:v>
                </c:pt>
                <c:pt idx="1616">
                  <c:v>0.64580000000000004</c:v>
                </c:pt>
                <c:pt idx="1617">
                  <c:v>0.63360000000000005</c:v>
                </c:pt>
                <c:pt idx="1618">
                  <c:v>0.63660000000000005</c:v>
                </c:pt>
                <c:pt idx="1619">
                  <c:v>0.63139999999999996</c:v>
                </c:pt>
                <c:pt idx="1620">
                  <c:v>0.65620000000000001</c:v>
                </c:pt>
                <c:pt idx="1621">
                  <c:v>0.6583</c:v>
                </c:pt>
                <c:pt idx="1622">
                  <c:v>0.65300000000000002</c:v>
                </c:pt>
                <c:pt idx="1623">
                  <c:v>0.65969999999999995</c:v>
                </c:pt>
                <c:pt idx="1624">
                  <c:v>0.65049999999999997</c:v>
                </c:pt>
                <c:pt idx="1625">
                  <c:v>0.63980000000000004</c:v>
                </c:pt>
                <c:pt idx="1626">
                  <c:v>0.63439999999999996</c:v>
                </c:pt>
                <c:pt idx="1627">
                  <c:v>0.6331</c:v>
                </c:pt>
                <c:pt idx="1628">
                  <c:v>0.62970000000000004</c:v>
                </c:pt>
                <c:pt idx="1629">
                  <c:v>0.61499999999999999</c:v>
                </c:pt>
                <c:pt idx="1630">
                  <c:v>0.62190000000000001</c:v>
                </c:pt>
                <c:pt idx="1631">
                  <c:v>0.62660000000000005</c:v>
                </c:pt>
                <c:pt idx="1632">
                  <c:v>0.64839999999999998</c:v>
                </c:pt>
                <c:pt idx="1633">
                  <c:v>0.65720000000000001</c:v>
                </c:pt>
                <c:pt idx="1634">
                  <c:v>0.66469999999999996</c:v>
                </c:pt>
                <c:pt idx="1635">
                  <c:v>0.66520000000000001</c:v>
                </c:pt>
                <c:pt idx="1636">
                  <c:v>0.6694</c:v>
                </c:pt>
                <c:pt idx="1637">
                  <c:v>0.6835</c:v>
                </c:pt>
                <c:pt idx="1638">
                  <c:v>0.68979999999999997</c:v>
                </c:pt>
                <c:pt idx="1639">
                  <c:v>0.7087</c:v>
                </c:pt>
                <c:pt idx="1640">
                  <c:v>0.71550000000000002</c:v>
                </c:pt>
                <c:pt idx="1641">
                  <c:v>0.70709999999999995</c:v>
                </c:pt>
                <c:pt idx="1642">
                  <c:v>0.7087</c:v>
                </c:pt>
                <c:pt idx="1643">
                  <c:v>0.70220000000000005</c:v>
                </c:pt>
                <c:pt idx="1644">
                  <c:v>0.71130000000000004</c:v>
                </c:pt>
                <c:pt idx="1645">
                  <c:v>0.70330000000000004</c:v>
                </c:pt>
                <c:pt idx="1646">
                  <c:v>0.68289999999999995</c:v>
                </c:pt>
                <c:pt idx="1647">
                  <c:v>0.68389999999999995</c:v>
                </c:pt>
                <c:pt idx="1648">
                  <c:v>0.69520000000000004</c:v>
                </c:pt>
                <c:pt idx="1649">
                  <c:v>0.68869999999999998</c:v>
                </c:pt>
                <c:pt idx="1650">
                  <c:v>0.69330000000000003</c:v>
                </c:pt>
                <c:pt idx="1651">
                  <c:v>0.68889999999999996</c:v>
                </c:pt>
                <c:pt idx="1652">
                  <c:v>0.68440000000000001</c:v>
                </c:pt>
                <c:pt idx="1653">
                  <c:v>0.68910000000000005</c:v>
                </c:pt>
                <c:pt idx="1654">
                  <c:v>0.69430000000000003</c:v>
                </c:pt>
                <c:pt idx="1655">
                  <c:v>0.72040000000000004</c:v>
                </c:pt>
                <c:pt idx="1656">
                  <c:v>0.68630000000000002</c:v>
                </c:pt>
                <c:pt idx="1657">
                  <c:v>0.65369999999999995</c:v>
                </c:pt>
                <c:pt idx="1658">
                  <c:v>0.67520000000000002</c:v>
                </c:pt>
                <c:pt idx="1659">
                  <c:v>0.66839999999999999</c:v>
                </c:pt>
                <c:pt idx="1660">
                  <c:v>0.66049999999999998</c:v>
                </c:pt>
                <c:pt idx="1661">
                  <c:v>0.6583</c:v>
                </c:pt>
                <c:pt idx="1662">
                  <c:v>0.66610000000000003</c:v>
                </c:pt>
                <c:pt idx="1663">
                  <c:v>0.66379999999999995</c:v>
                </c:pt>
                <c:pt idx="1664">
                  <c:v>0.66959999999999997</c:v>
                </c:pt>
                <c:pt idx="1665">
                  <c:v>0.66069999999999995</c:v>
                </c:pt>
                <c:pt idx="1666">
                  <c:v>0.66180000000000005</c:v>
                </c:pt>
                <c:pt idx="1667">
                  <c:v>0.66569999999999996</c:v>
                </c:pt>
                <c:pt idx="1668">
                  <c:v>0.66739999999999999</c:v>
                </c:pt>
                <c:pt idx="1669">
                  <c:v>0.67159999999999997</c:v>
                </c:pt>
                <c:pt idx="1670">
                  <c:v>0.65369999999999995</c:v>
                </c:pt>
                <c:pt idx="1671">
                  <c:v>0.64749999999999996</c:v>
                </c:pt>
                <c:pt idx="1672">
                  <c:v>0.64329999999999998</c:v>
                </c:pt>
                <c:pt idx="1673">
                  <c:v>0.62960000000000005</c:v>
                </c:pt>
                <c:pt idx="1674">
                  <c:v>0.61519999999999997</c:v>
                </c:pt>
                <c:pt idx="1675">
                  <c:v>0.6321</c:v>
                </c:pt>
                <c:pt idx="1676">
                  <c:v>0.623</c:v>
                </c:pt>
                <c:pt idx="1677">
                  <c:v>0.60909999999999997</c:v>
                </c:pt>
                <c:pt idx="1678">
                  <c:v>0.61</c:v>
                </c:pt>
                <c:pt idx="1679">
                  <c:v>0.60650000000000004</c:v>
                </c:pt>
                <c:pt idx="1680">
                  <c:v>0.61960000000000004</c:v>
                </c:pt>
                <c:pt idx="1681">
                  <c:v>0.59889999999999999</c:v>
                </c:pt>
                <c:pt idx="1682">
                  <c:v>0.624</c:v>
                </c:pt>
                <c:pt idx="1683">
                  <c:v>0.61980000000000002</c:v>
                </c:pt>
                <c:pt idx="1684">
                  <c:v>0.61419999999999997</c:v>
                </c:pt>
                <c:pt idx="1685">
                  <c:v>0.625</c:v>
                </c:pt>
                <c:pt idx="1686">
                  <c:v>0.62809999999999999</c:v>
                </c:pt>
                <c:pt idx="1687">
                  <c:v>0.64059999999999995</c:v>
                </c:pt>
                <c:pt idx="1688">
                  <c:v>0.65100000000000002</c:v>
                </c:pt>
                <c:pt idx="1689">
                  <c:v>0.64870000000000005</c:v>
                </c:pt>
                <c:pt idx="1690">
                  <c:v>0.63770000000000004</c:v>
                </c:pt>
                <c:pt idx="1691">
                  <c:v>0.62780000000000002</c:v>
                </c:pt>
                <c:pt idx="1692">
                  <c:v>0.61839999999999995</c:v>
                </c:pt>
                <c:pt idx="1693">
                  <c:v>0.62029999999999996</c:v>
                </c:pt>
                <c:pt idx="1694">
                  <c:v>0.63270000000000004</c:v>
                </c:pt>
                <c:pt idx="1695">
                  <c:v>0.63439999999999996</c:v>
                </c:pt>
                <c:pt idx="1696">
                  <c:v>0.62719999999999998</c:v>
                </c:pt>
                <c:pt idx="1697">
                  <c:v>0.6331</c:v>
                </c:pt>
                <c:pt idx="1698">
                  <c:v>0.63890000000000002</c:v>
                </c:pt>
                <c:pt idx="1699">
                  <c:v>0.64910000000000001</c:v>
                </c:pt>
                <c:pt idx="1700">
                  <c:v>0.63819999999999999</c:v>
                </c:pt>
                <c:pt idx="1701">
                  <c:v>0.64039999999999997</c:v>
                </c:pt>
                <c:pt idx="1702">
                  <c:v>0.64029999999999998</c:v>
                </c:pt>
                <c:pt idx="1703">
                  <c:v>0.6421</c:v>
                </c:pt>
                <c:pt idx="1704">
                  <c:v>0.62639999999999996</c:v>
                </c:pt>
                <c:pt idx="1705">
                  <c:v>0.63380000000000003</c:v>
                </c:pt>
                <c:pt idx="1706">
                  <c:v>0.62829999999999997</c:v>
                </c:pt>
                <c:pt idx="1707">
                  <c:v>0.62729999999999997</c:v>
                </c:pt>
                <c:pt idx="1708">
                  <c:v>0.61539999999999995</c:v>
                </c:pt>
                <c:pt idx="1709">
                  <c:v>0.61850000000000005</c:v>
                </c:pt>
                <c:pt idx="1710">
                  <c:v>0.61380000000000001</c:v>
                </c:pt>
                <c:pt idx="1711">
                  <c:v>0.60829999999999995</c:v>
                </c:pt>
                <c:pt idx="1712">
                  <c:v>0.60840000000000005</c:v>
                </c:pt>
                <c:pt idx="1713">
                  <c:v>0.62050000000000005</c:v>
                </c:pt>
                <c:pt idx="1714">
                  <c:v>0.6179</c:v>
                </c:pt>
                <c:pt idx="1715">
                  <c:v>0.61629999999999996</c:v>
                </c:pt>
                <c:pt idx="1716">
                  <c:v>0.60850000000000004</c:v>
                </c:pt>
                <c:pt idx="1717">
                  <c:v>0.62380000000000002</c:v>
                </c:pt>
                <c:pt idx="1718">
                  <c:v>0.64829999999999999</c:v>
                </c:pt>
                <c:pt idx="1719">
                  <c:v>0.6542</c:v>
                </c:pt>
                <c:pt idx="1720">
                  <c:v>0.6633</c:v>
                </c:pt>
                <c:pt idx="1721">
                  <c:v>0.68389999999999995</c:v>
                </c:pt>
                <c:pt idx="1722">
                  <c:v>0.65939999999999999</c:v>
                </c:pt>
                <c:pt idx="1723">
                  <c:v>0.67689999999999995</c:v>
                </c:pt>
                <c:pt idx="1724">
                  <c:v>0.64859999999999995</c:v>
                </c:pt>
                <c:pt idx="1725">
                  <c:v>0.67600000000000005</c:v>
                </c:pt>
                <c:pt idx="1726">
                  <c:v>0.67689999999999995</c:v>
                </c:pt>
                <c:pt idx="1727">
                  <c:v>0.69189999999999996</c:v>
                </c:pt>
                <c:pt idx="1728">
                  <c:v>0.70630000000000004</c:v>
                </c:pt>
                <c:pt idx="1729">
                  <c:v>0.70789999999999997</c:v>
                </c:pt>
                <c:pt idx="1730">
                  <c:v>0.71199999999999997</c:v>
                </c:pt>
                <c:pt idx="1731">
                  <c:v>0.7</c:v>
                </c:pt>
                <c:pt idx="1732">
                  <c:v>0.69259999999999999</c:v>
                </c:pt>
                <c:pt idx="1733">
                  <c:v>0.69769999999999999</c:v>
                </c:pt>
                <c:pt idx="1734">
                  <c:v>0.70309999999999995</c:v>
                </c:pt>
                <c:pt idx="1735">
                  <c:v>0.71009999999999995</c:v>
                </c:pt>
                <c:pt idx="1736">
                  <c:v>0.69910000000000005</c:v>
                </c:pt>
                <c:pt idx="1737">
                  <c:v>0.72499999999999998</c:v>
                </c:pt>
                <c:pt idx="1738">
                  <c:v>0.70430000000000004</c:v>
                </c:pt>
                <c:pt idx="1739">
                  <c:v>0.71660000000000001</c:v>
                </c:pt>
                <c:pt idx="1740">
                  <c:v>0.71409999999999996</c:v>
                </c:pt>
                <c:pt idx="1741">
                  <c:v>0.7077</c:v>
                </c:pt>
                <c:pt idx="1742">
                  <c:v>0.71860000000000002</c:v>
                </c:pt>
                <c:pt idx="1743">
                  <c:v>0.71460000000000001</c:v>
                </c:pt>
                <c:pt idx="1744">
                  <c:v>0.70820000000000005</c:v>
                </c:pt>
                <c:pt idx="1745">
                  <c:v>0.71909999999999996</c:v>
                </c:pt>
                <c:pt idx="1746">
                  <c:v>0.72629999999999995</c:v>
                </c:pt>
                <c:pt idx="1747">
                  <c:v>0.74490000000000001</c:v>
                </c:pt>
                <c:pt idx="1748">
                  <c:v>0.71679999999999999</c:v>
                </c:pt>
                <c:pt idx="1749">
                  <c:v>0.70660000000000001</c:v>
                </c:pt>
                <c:pt idx="1750">
                  <c:v>0.71240000000000003</c:v>
                </c:pt>
                <c:pt idx="1751">
                  <c:v>0.69979999999999998</c:v>
                </c:pt>
                <c:pt idx="1752">
                  <c:v>0.71099999999999997</c:v>
                </c:pt>
                <c:pt idx="1753">
                  <c:v>0.69869999999999999</c:v>
                </c:pt>
                <c:pt idx="1754">
                  <c:v>0.69279999999999997</c:v>
                </c:pt>
                <c:pt idx="1755">
                  <c:v>0.67400000000000004</c:v>
                </c:pt>
                <c:pt idx="1756">
                  <c:v>0.66459999999999997</c:v>
                </c:pt>
                <c:pt idx="1757">
                  <c:v>0.67920000000000003</c:v>
                </c:pt>
                <c:pt idx="1758">
                  <c:v>0.68720000000000003</c:v>
                </c:pt>
                <c:pt idx="1759">
                  <c:v>0.68879999999999997</c:v>
                </c:pt>
                <c:pt idx="1760">
                  <c:v>0.68689999999999996</c:v>
                </c:pt>
                <c:pt idx="1761">
                  <c:v>0.68889999999999996</c:v>
                </c:pt>
                <c:pt idx="1762">
                  <c:v>0.68640000000000001</c:v>
                </c:pt>
                <c:pt idx="1763">
                  <c:v>0.67510000000000003</c:v>
                </c:pt>
                <c:pt idx="1764">
                  <c:v>0.68220000000000003</c:v>
                </c:pt>
                <c:pt idx="1765">
                  <c:v>0.68240000000000001</c:v>
                </c:pt>
                <c:pt idx="1766">
                  <c:v>0.68110000000000004</c:v>
                </c:pt>
                <c:pt idx="1767">
                  <c:v>0.68120000000000003</c:v>
                </c:pt>
                <c:pt idx="1768">
                  <c:v>0.65880000000000005</c:v>
                </c:pt>
                <c:pt idx="1769">
                  <c:v>0.66759999999999997</c:v>
                </c:pt>
                <c:pt idx="1770">
                  <c:v>0.70840000000000003</c:v>
                </c:pt>
                <c:pt idx="1771">
                  <c:v>0.67659999999999998</c:v>
                </c:pt>
                <c:pt idx="1772">
                  <c:v>0.67030000000000001</c:v>
                </c:pt>
                <c:pt idx="1773">
                  <c:v>0.67290000000000005</c:v>
                </c:pt>
                <c:pt idx="1774">
                  <c:v>0.6673</c:v>
                </c:pt>
                <c:pt idx="1775">
                  <c:v>0.68579999999999997</c:v>
                </c:pt>
                <c:pt idx="1776">
                  <c:v>0.66059999999999997</c:v>
                </c:pt>
                <c:pt idx="1777">
                  <c:v>0.6613</c:v>
                </c:pt>
                <c:pt idx="1778">
                  <c:v>0.65229999999999999</c:v>
                </c:pt>
                <c:pt idx="1779">
                  <c:v>0.65720000000000001</c:v>
                </c:pt>
                <c:pt idx="1780">
                  <c:v>0.66890000000000005</c:v>
                </c:pt>
                <c:pt idx="1781">
                  <c:v>0.64019999999999999</c:v>
                </c:pt>
                <c:pt idx="1782">
                  <c:v>0.61339999999999995</c:v>
                </c:pt>
                <c:pt idx="1783">
                  <c:v>0.622</c:v>
                </c:pt>
                <c:pt idx="1784">
                  <c:v>0.61950000000000005</c:v>
                </c:pt>
                <c:pt idx="1785">
                  <c:v>0.62660000000000005</c:v>
                </c:pt>
                <c:pt idx="1786">
                  <c:v>0.62280000000000002</c:v>
                </c:pt>
                <c:pt idx="1787">
                  <c:v>0.62560000000000004</c:v>
                </c:pt>
                <c:pt idx="1788">
                  <c:v>0.61109999999999998</c:v>
                </c:pt>
                <c:pt idx="1789">
                  <c:v>0.60340000000000005</c:v>
                </c:pt>
                <c:pt idx="1790">
                  <c:v>0.59379999999999999</c:v>
                </c:pt>
                <c:pt idx="1791">
                  <c:v>0.59089999999999998</c:v>
                </c:pt>
                <c:pt idx="1792">
                  <c:v>0.60060000000000002</c:v>
                </c:pt>
                <c:pt idx="1793">
                  <c:v>0.58379999999999999</c:v>
                </c:pt>
                <c:pt idx="1794">
                  <c:v>0.59099999999999997</c:v>
                </c:pt>
                <c:pt idx="1795">
                  <c:v>0.5827</c:v>
                </c:pt>
                <c:pt idx="1796">
                  <c:v>0.57499999999999996</c:v>
                </c:pt>
                <c:pt idx="1797">
                  <c:v>0.57040000000000002</c:v>
                </c:pt>
                <c:pt idx="1798">
                  <c:v>0.57220000000000004</c:v>
                </c:pt>
                <c:pt idx="1799">
                  <c:v>0.56940000000000002</c:v>
                </c:pt>
                <c:pt idx="1800">
                  <c:v>0.57650000000000001</c:v>
                </c:pt>
                <c:pt idx="1801">
                  <c:v>0.57310000000000005</c:v>
                </c:pt>
                <c:pt idx="1802">
                  <c:v>0.57530000000000003</c:v>
                </c:pt>
                <c:pt idx="1803">
                  <c:v>0.57430000000000003</c:v>
                </c:pt>
                <c:pt idx="1804">
                  <c:v>0.56559999999999999</c:v>
                </c:pt>
                <c:pt idx="1805">
                  <c:v>0.57140000000000002</c:v>
                </c:pt>
                <c:pt idx="1806">
                  <c:v>0.56559999999999999</c:v>
                </c:pt>
                <c:pt idx="1807">
                  <c:v>0.56369999999999998</c:v>
                </c:pt>
                <c:pt idx="1808">
                  <c:v>0.57840000000000003</c:v>
                </c:pt>
                <c:pt idx="1809">
                  <c:v>0.59470000000000001</c:v>
                </c:pt>
                <c:pt idx="1810">
                  <c:v>0.64290000000000003</c:v>
                </c:pt>
                <c:pt idx="1811">
                  <c:v>0.65610000000000002</c:v>
                </c:pt>
                <c:pt idx="1812">
                  <c:v>0.6431</c:v>
                </c:pt>
                <c:pt idx="1813">
                  <c:v>0.60419999999999996</c:v>
                </c:pt>
                <c:pt idx="1814">
                  <c:v>0.63529999999999998</c:v>
                </c:pt>
                <c:pt idx="1815">
                  <c:v>0.63170000000000004</c:v>
                </c:pt>
                <c:pt idx="1816">
                  <c:v>0.62549999999999994</c:v>
                </c:pt>
                <c:pt idx="1817">
                  <c:v>0.63270000000000004</c:v>
                </c:pt>
                <c:pt idx="1818">
                  <c:v>0.64239999999999997</c:v>
                </c:pt>
                <c:pt idx="1819">
                  <c:v>0.61980000000000002</c:v>
                </c:pt>
                <c:pt idx="1820">
                  <c:v>0.6321</c:v>
                </c:pt>
                <c:pt idx="1821">
                  <c:v>0.64159999999999995</c:v>
                </c:pt>
                <c:pt idx="1822">
                  <c:v>0.61990000000000001</c:v>
                </c:pt>
                <c:pt idx="1823">
                  <c:v>0.62560000000000004</c:v>
                </c:pt>
                <c:pt idx="1824">
                  <c:v>0.62770000000000004</c:v>
                </c:pt>
                <c:pt idx="1825">
                  <c:v>0.64200000000000002</c:v>
                </c:pt>
                <c:pt idx="1826">
                  <c:v>0.62609999999999999</c:v>
                </c:pt>
                <c:pt idx="1827">
                  <c:v>0.62680000000000002</c:v>
                </c:pt>
                <c:pt idx="1828">
                  <c:v>0.62390000000000001</c:v>
                </c:pt>
                <c:pt idx="1829">
                  <c:v>0.61680000000000001</c:v>
                </c:pt>
                <c:pt idx="1830">
                  <c:v>0.60109999999999997</c:v>
                </c:pt>
                <c:pt idx="1831">
                  <c:v>0.61460000000000004</c:v>
                </c:pt>
                <c:pt idx="1832">
                  <c:v>0.6089</c:v>
                </c:pt>
                <c:pt idx="1833">
                  <c:v>0.59399999999999997</c:v>
                </c:pt>
                <c:pt idx="1834">
                  <c:v>0.58050000000000002</c:v>
                </c:pt>
                <c:pt idx="1835">
                  <c:v>0.57379999999999998</c:v>
                </c:pt>
                <c:pt idx="1836">
                  <c:v>0.57379999999999998</c:v>
                </c:pt>
                <c:pt idx="1837">
                  <c:v>0.5806</c:v>
                </c:pt>
                <c:pt idx="1838">
                  <c:v>0.57830000000000004</c:v>
                </c:pt>
                <c:pt idx="1839">
                  <c:v>0.58750000000000002</c:v>
                </c:pt>
                <c:pt idx="1840">
                  <c:v>0.58919999999999995</c:v>
                </c:pt>
                <c:pt idx="1841">
                  <c:v>0.59589999999999999</c:v>
                </c:pt>
                <c:pt idx="1842">
                  <c:v>0.60699999999999998</c:v>
                </c:pt>
                <c:pt idx="1843">
                  <c:v>0.60609999999999997</c:v>
                </c:pt>
                <c:pt idx="1844">
                  <c:v>0.61240000000000006</c:v>
                </c:pt>
                <c:pt idx="1845">
                  <c:v>0.62419999999999998</c:v>
                </c:pt>
                <c:pt idx="1846">
                  <c:v>0.59499999999999997</c:v>
                </c:pt>
                <c:pt idx="1847">
                  <c:v>0.58720000000000006</c:v>
                </c:pt>
                <c:pt idx="1848">
                  <c:v>0.60619999999999996</c:v>
                </c:pt>
                <c:pt idx="1849">
                  <c:v>0.61309999999999998</c:v>
                </c:pt>
                <c:pt idx="1850">
                  <c:v>0.6129</c:v>
                </c:pt>
                <c:pt idx="1851">
                  <c:v>0.61609999999999998</c:v>
                </c:pt>
                <c:pt idx="1852">
                  <c:v>0.61870000000000003</c:v>
                </c:pt>
                <c:pt idx="1853">
                  <c:v>0.626</c:v>
                </c:pt>
                <c:pt idx="1854">
                  <c:v>0.63480000000000003</c:v>
                </c:pt>
                <c:pt idx="1855">
                  <c:v>0.63300000000000001</c:v>
                </c:pt>
                <c:pt idx="1856">
                  <c:v>0.63160000000000005</c:v>
                </c:pt>
                <c:pt idx="1857">
                  <c:v>0.63270000000000004</c:v>
                </c:pt>
                <c:pt idx="1858">
                  <c:v>0.63009999999999999</c:v>
                </c:pt>
                <c:pt idx="1859">
                  <c:v>0.64690000000000003</c:v>
                </c:pt>
                <c:pt idx="1860">
                  <c:v>0.64859999999999995</c:v>
                </c:pt>
                <c:pt idx="1861">
                  <c:v>0.65080000000000005</c:v>
                </c:pt>
                <c:pt idx="1862">
                  <c:v>0.64539999999999997</c:v>
                </c:pt>
                <c:pt idx="1863">
                  <c:v>0.6522</c:v>
                </c:pt>
                <c:pt idx="1864">
                  <c:v>0.65890000000000004</c:v>
                </c:pt>
                <c:pt idx="1865">
                  <c:v>0.66449999999999998</c:v>
                </c:pt>
                <c:pt idx="1866">
                  <c:v>0.65839999999999999</c:v>
                </c:pt>
                <c:pt idx="1867">
                  <c:v>0.66190000000000004</c:v>
                </c:pt>
                <c:pt idx="1868">
                  <c:v>0.65339999999999998</c:v>
                </c:pt>
                <c:pt idx="1869">
                  <c:v>0.65790000000000004</c:v>
                </c:pt>
                <c:pt idx="1870">
                  <c:v>0.66720000000000002</c:v>
                </c:pt>
                <c:pt idx="1871">
                  <c:v>0.66180000000000005</c:v>
                </c:pt>
                <c:pt idx="1872">
                  <c:v>0.67649999999999999</c:v>
                </c:pt>
                <c:pt idx="1873">
                  <c:v>0.6714</c:v>
                </c:pt>
                <c:pt idx="1874">
                  <c:v>0.64870000000000005</c:v>
                </c:pt>
                <c:pt idx="1875">
                  <c:v>0.65149999999999997</c:v>
                </c:pt>
                <c:pt idx="1876">
                  <c:v>0.63360000000000005</c:v>
                </c:pt>
                <c:pt idx="1877">
                  <c:v>0.62190000000000001</c:v>
                </c:pt>
                <c:pt idx="1878">
                  <c:v>0.63019999999999998</c:v>
                </c:pt>
                <c:pt idx="1879">
                  <c:v>0.63819999999999999</c:v>
                </c:pt>
                <c:pt idx="1880">
                  <c:v>0.62680000000000002</c:v>
                </c:pt>
                <c:pt idx="1881">
                  <c:v>0.63270000000000004</c:v>
                </c:pt>
                <c:pt idx="1882">
                  <c:v>0.63229999999999997</c:v>
                </c:pt>
                <c:pt idx="1883">
                  <c:v>0.62590000000000001</c:v>
                </c:pt>
                <c:pt idx="1884">
                  <c:v>0.63739999999999997</c:v>
                </c:pt>
                <c:pt idx="1885">
                  <c:v>0.64590000000000003</c:v>
                </c:pt>
                <c:pt idx="1886">
                  <c:v>0.65210000000000001</c:v>
                </c:pt>
                <c:pt idx="1887">
                  <c:v>0.64759999999999995</c:v>
                </c:pt>
                <c:pt idx="1888">
                  <c:v>0.62580000000000002</c:v>
                </c:pt>
                <c:pt idx="1889">
                  <c:v>0.61619999999999997</c:v>
                </c:pt>
                <c:pt idx="1890">
                  <c:v>0.62190000000000001</c:v>
                </c:pt>
                <c:pt idx="1891">
                  <c:v>0.61270000000000002</c:v>
                </c:pt>
                <c:pt idx="1892">
                  <c:v>0.61129999999999995</c:v>
                </c:pt>
                <c:pt idx="1893">
                  <c:v>0.62039999999999995</c:v>
                </c:pt>
                <c:pt idx="1894">
                  <c:v>0.6401</c:v>
                </c:pt>
                <c:pt idx="1895">
                  <c:v>0.62690000000000001</c:v>
                </c:pt>
                <c:pt idx="1896">
                  <c:v>0.62070000000000003</c:v>
                </c:pt>
                <c:pt idx="1897">
                  <c:v>0.62839999999999996</c:v>
                </c:pt>
                <c:pt idx="1898">
                  <c:v>0.62929999999999997</c:v>
                </c:pt>
                <c:pt idx="1899">
                  <c:v>0.62860000000000005</c:v>
                </c:pt>
                <c:pt idx="1900">
                  <c:v>0.60929999999999995</c:v>
                </c:pt>
                <c:pt idx="1901">
                  <c:v>0.60840000000000005</c:v>
                </c:pt>
                <c:pt idx="1902">
                  <c:v>0.63339999999999996</c:v>
                </c:pt>
                <c:pt idx="1903">
                  <c:v>0.62880000000000003</c:v>
                </c:pt>
                <c:pt idx="1904">
                  <c:v>0.62009999999999998</c:v>
                </c:pt>
                <c:pt idx="1905">
                  <c:v>0.62580000000000002</c:v>
                </c:pt>
                <c:pt idx="1906">
                  <c:v>0.63419999999999999</c:v>
                </c:pt>
                <c:pt idx="1907">
                  <c:v>0.62939999999999996</c:v>
                </c:pt>
                <c:pt idx="1908">
                  <c:v>0.63759999999999994</c:v>
                </c:pt>
                <c:pt idx="1909">
                  <c:v>0.61799999999999999</c:v>
                </c:pt>
                <c:pt idx="1910">
                  <c:v>0.63639999999999997</c:v>
                </c:pt>
                <c:pt idx="1911">
                  <c:v>0.63690000000000002</c:v>
                </c:pt>
                <c:pt idx="1912">
                  <c:v>0.625</c:v>
                </c:pt>
                <c:pt idx="1913">
                  <c:v>0.65059999999999996</c:v>
                </c:pt>
                <c:pt idx="1914">
                  <c:v>0.65229999999999999</c:v>
                </c:pt>
                <c:pt idx="1915">
                  <c:v>0.66479999999999995</c:v>
                </c:pt>
                <c:pt idx="1916">
                  <c:v>0.66</c:v>
                </c:pt>
                <c:pt idx="1917">
                  <c:v>0.66039999999999999</c:v>
                </c:pt>
                <c:pt idx="1918">
                  <c:v>0.63870000000000005</c:v>
                </c:pt>
                <c:pt idx="1919">
                  <c:v>0.64870000000000005</c:v>
                </c:pt>
                <c:pt idx="1920">
                  <c:v>0.63560000000000005</c:v>
                </c:pt>
                <c:pt idx="1921">
                  <c:v>0.62770000000000004</c:v>
                </c:pt>
                <c:pt idx="1922">
                  <c:v>0.64139999999999997</c:v>
                </c:pt>
                <c:pt idx="1923">
                  <c:v>0.63129999999999997</c:v>
                </c:pt>
                <c:pt idx="1924">
                  <c:v>0.62570000000000003</c:v>
                </c:pt>
                <c:pt idx="1925">
                  <c:v>0.61890000000000001</c:v>
                </c:pt>
                <c:pt idx="1926">
                  <c:v>0.62919999999999998</c:v>
                </c:pt>
                <c:pt idx="1927">
                  <c:v>0.62250000000000005</c:v>
                </c:pt>
                <c:pt idx="1928">
                  <c:v>0.62919999999999998</c:v>
                </c:pt>
                <c:pt idx="1929">
                  <c:v>0.63619999999999999</c:v>
                </c:pt>
                <c:pt idx="1930">
                  <c:v>0.64239999999999997</c:v>
                </c:pt>
                <c:pt idx="1931">
                  <c:v>0.64190000000000003</c:v>
                </c:pt>
                <c:pt idx="1932">
                  <c:v>0.63780000000000003</c:v>
                </c:pt>
                <c:pt idx="1933">
                  <c:v>0.63870000000000005</c:v>
                </c:pt>
                <c:pt idx="1934">
                  <c:v>0.64900000000000002</c:v>
                </c:pt>
                <c:pt idx="1935">
                  <c:v>0.65329999999999999</c:v>
                </c:pt>
                <c:pt idx="1936">
                  <c:v>0.6482</c:v>
                </c:pt>
                <c:pt idx="1937">
                  <c:v>0.65480000000000005</c:v>
                </c:pt>
                <c:pt idx="1938">
                  <c:v>0.65890000000000004</c:v>
                </c:pt>
                <c:pt idx="1939">
                  <c:v>0.64180000000000004</c:v>
                </c:pt>
                <c:pt idx="1940">
                  <c:v>0.64080000000000004</c:v>
                </c:pt>
                <c:pt idx="1941">
                  <c:v>0.64059999999999995</c:v>
                </c:pt>
                <c:pt idx="1942">
                  <c:v>0.65710000000000002</c:v>
                </c:pt>
                <c:pt idx="1943">
                  <c:v>0.66080000000000005</c:v>
                </c:pt>
                <c:pt idx="1944">
                  <c:v>0.66369999999999996</c:v>
                </c:pt>
                <c:pt idx="1945">
                  <c:v>0.68069999999999997</c:v>
                </c:pt>
                <c:pt idx="1946">
                  <c:v>0.66800000000000004</c:v>
                </c:pt>
                <c:pt idx="1947">
                  <c:v>0.66210000000000002</c:v>
                </c:pt>
                <c:pt idx="1948">
                  <c:v>0.65739999999999998</c:v>
                </c:pt>
                <c:pt idx="1949">
                  <c:v>0.66420000000000001</c:v>
                </c:pt>
                <c:pt idx="1950">
                  <c:v>0.65039999999999998</c:v>
                </c:pt>
                <c:pt idx="1951">
                  <c:v>0.6552</c:v>
                </c:pt>
                <c:pt idx="1952">
                  <c:v>0.64870000000000005</c:v>
                </c:pt>
                <c:pt idx="1953">
                  <c:v>0.6351</c:v>
                </c:pt>
                <c:pt idx="1954">
                  <c:v>0.63180000000000003</c:v>
                </c:pt>
                <c:pt idx="1955">
                  <c:v>0.63300000000000001</c:v>
                </c:pt>
                <c:pt idx="1956">
                  <c:v>0.63549999999999995</c:v>
                </c:pt>
                <c:pt idx="1957">
                  <c:v>0.62939999999999996</c:v>
                </c:pt>
                <c:pt idx="1958">
                  <c:v>0.66149999999999998</c:v>
                </c:pt>
                <c:pt idx="1959">
                  <c:v>0.63219999999999998</c:v>
                </c:pt>
                <c:pt idx="1960">
                  <c:v>0.65949999999999998</c:v>
                </c:pt>
                <c:pt idx="1961">
                  <c:v>0.65339999999999998</c:v>
                </c:pt>
                <c:pt idx="1962">
                  <c:v>0.65180000000000005</c:v>
                </c:pt>
                <c:pt idx="1963">
                  <c:v>0.64739999999999998</c:v>
                </c:pt>
                <c:pt idx="1964">
                  <c:v>0.64800000000000002</c:v>
                </c:pt>
                <c:pt idx="1965">
                  <c:v>0.64939999999999998</c:v>
                </c:pt>
                <c:pt idx="1966">
                  <c:v>0.65280000000000005</c:v>
                </c:pt>
                <c:pt idx="1967">
                  <c:v>0.63970000000000005</c:v>
                </c:pt>
                <c:pt idx="1968">
                  <c:v>0.62919999999999998</c:v>
                </c:pt>
                <c:pt idx="1969">
                  <c:v>0.61909999999999998</c:v>
                </c:pt>
                <c:pt idx="1970">
                  <c:v>0.62019999999999997</c:v>
                </c:pt>
                <c:pt idx="1971">
                  <c:v>0.63400000000000001</c:v>
                </c:pt>
                <c:pt idx="1972">
                  <c:v>0.64549999999999996</c:v>
                </c:pt>
                <c:pt idx="1973">
                  <c:v>0.64639999999999997</c:v>
                </c:pt>
                <c:pt idx="1974">
                  <c:v>0.63600000000000001</c:v>
                </c:pt>
                <c:pt idx="1975">
                  <c:v>0.62329999999999997</c:v>
                </c:pt>
                <c:pt idx="1976">
                  <c:v>0.622</c:v>
                </c:pt>
                <c:pt idx="1977">
                  <c:v>0.62209999999999999</c:v>
                </c:pt>
                <c:pt idx="1978">
                  <c:v>0.60960000000000003</c:v>
                </c:pt>
                <c:pt idx="1979">
                  <c:v>0.6048</c:v>
                </c:pt>
                <c:pt idx="1980">
                  <c:v>0.62319999999999998</c:v>
                </c:pt>
                <c:pt idx="1981">
                  <c:v>0.62170000000000003</c:v>
                </c:pt>
                <c:pt idx="1982">
                  <c:v>0.62829999999999997</c:v>
                </c:pt>
                <c:pt idx="1983">
                  <c:v>0.62829999999999997</c:v>
                </c:pt>
                <c:pt idx="1984">
                  <c:v>0.62929999999999997</c:v>
                </c:pt>
                <c:pt idx="1985">
                  <c:v>0.62080000000000002</c:v>
                </c:pt>
                <c:pt idx="1986">
                  <c:v>0.64100000000000001</c:v>
                </c:pt>
                <c:pt idx="1987">
                  <c:v>0.62539999999999996</c:v>
                </c:pt>
                <c:pt idx="1988">
                  <c:v>0.62280000000000002</c:v>
                </c:pt>
                <c:pt idx="1989">
                  <c:v>0.63280000000000003</c:v>
                </c:pt>
                <c:pt idx="1990">
                  <c:v>0.65459999999999996</c:v>
                </c:pt>
                <c:pt idx="1991">
                  <c:v>0.66469999999999996</c:v>
                </c:pt>
                <c:pt idx="1992">
                  <c:v>0.68610000000000004</c:v>
                </c:pt>
                <c:pt idx="1993">
                  <c:v>0.70899999999999996</c:v>
                </c:pt>
                <c:pt idx="1994">
                  <c:v>0.71430000000000005</c:v>
                </c:pt>
                <c:pt idx="1995">
                  <c:v>0.71679999999999999</c:v>
                </c:pt>
                <c:pt idx="1996">
                  <c:v>0.71499999999999997</c:v>
                </c:pt>
                <c:pt idx="1997">
                  <c:v>0.70279999999999998</c:v>
                </c:pt>
                <c:pt idx="1998">
                  <c:v>0.70509999999999995</c:v>
                </c:pt>
                <c:pt idx="1999">
                  <c:v>0.70130000000000003</c:v>
                </c:pt>
                <c:pt idx="2000">
                  <c:v>0.6925</c:v>
                </c:pt>
              </c:numCache>
            </c:numRef>
          </c:yVal>
          <c:smooth val="0"/>
          <c:extLst>
            <c:ext xmlns:c16="http://schemas.microsoft.com/office/drawing/2014/chart" uri="{C3380CC4-5D6E-409C-BE32-E72D297353CC}">
              <c16:uniqueId val="{00000000-C70C-4AFF-AF5A-06F14A578CB2}"/>
            </c:ext>
          </c:extLst>
        </c:ser>
        <c:ser>
          <c:idx val="1"/>
          <c:order val="1"/>
          <c:tx>
            <c:v>Responsives</c:v>
          </c:tx>
          <c:spPr>
            <a:ln w="19050" cap="rnd">
              <a:noFill/>
              <a:round/>
            </a:ln>
            <a:effectLst/>
          </c:spPr>
          <c:marker>
            <c:symbol val="circle"/>
            <c:size val="5"/>
            <c:spPr>
              <a:solidFill>
                <a:schemeClr val="accent2"/>
              </a:solidFill>
              <a:ln w="9525">
                <a:solidFill>
                  <a:schemeClr val="accent2"/>
                </a:solidFill>
              </a:ln>
              <a:effectLst/>
            </c:spPr>
          </c:marker>
          <c:xVal>
            <c:numRef>
              <c:f>Model_1.1_hc!$A$2:$A$2002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Model_1.1_hc!$I$2:$I$2002</c:f>
              <c:numCache>
                <c:formatCode>General</c:formatCode>
                <c:ptCount val="2001"/>
                <c:pt idx="0">
                  <c:v>0.05</c:v>
                </c:pt>
                <c:pt idx="1">
                  <c:v>0.93529399999999996</c:v>
                </c:pt>
                <c:pt idx="2">
                  <c:v>0.93043500000000001</c:v>
                </c:pt>
                <c:pt idx="3">
                  <c:v>0.92500000000000004</c:v>
                </c:pt>
                <c:pt idx="4">
                  <c:v>0.94705899999999998</c:v>
                </c:pt>
                <c:pt idx="5">
                  <c:v>0.86521700000000001</c:v>
                </c:pt>
                <c:pt idx="6">
                  <c:v>0.915385</c:v>
                </c:pt>
                <c:pt idx="7">
                  <c:v>0.87857099999999999</c:v>
                </c:pt>
                <c:pt idx="8">
                  <c:v>0.88749999999999996</c:v>
                </c:pt>
                <c:pt idx="9">
                  <c:v>0.91</c:v>
                </c:pt>
                <c:pt idx="10">
                  <c:v>0.89047600000000005</c:v>
                </c:pt>
                <c:pt idx="11">
                  <c:v>0.86666699999999997</c:v>
                </c:pt>
                <c:pt idx="12">
                  <c:v>0.85882400000000003</c:v>
                </c:pt>
                <c:pt idx="13">
                  <c:v>0.82499999999999996</c:v>
                </c:pt>
                <c:pt idx="14">
                  <c:v>0.87272700000000003</c:v>
                </c:pt>
                <c:pt idx="15">
                  <c:v>0.79444400000000004</c:v>
                </c:pt>
                <c:pt idx="16">
                  <c:v>0.8</c:v>
                </c:pt>
                <c:pt idx="17">
                  <c:v>0.77500000000000002</c:v>
                </c:pt>
                <c:pt idx="18">
                  <c:v>0.75555600000000001</c:v>
                </c:pt>
                <c:pt idx="19">
                  <c:v>0.74166699999999997</c:v>
                </c:pt>
                <c:pt idx="20">
                  <c:v>0.70526299999999997</c:v>
                </c:pt>
                <c:pt idx="21">
                  <c:v>0.66666700000000001</c:v>
                </c:pt>
                <c:pt idx="22">
                  <c:v>0.76190500000000005</c:v>
                </c:pt>
                <c:pt idx="23">
                  <c:v>0.71578900000000001</c:v>
                </c:pt>
                <c:pt idx="24">
                  <c:v>0.70434799999999997</c:v>
                </c:pt>
                <c:pt idx="25">
                  <c:v>0.67647100000000004</c:v>
                </c:pt>
                <c:pt idx="26">
                  <c:v>0.70833299999999999</c:v>
                </c:pt>
                <c:pt idx="27">
                  <c:v>0.7</c:v>
                </c:pt>
                <c:pt idx="28">
                  <c:v>0.69285699999999995</c:v>
                </c:pt>
                <c:pt idx="29">
                  <c:v>0.62941199999999997</c:v>
                </c:pt>
                <c:pt idx="30">
                  <c:v>0.66</c:v>
                </c:pt>
                <c:pt idx="31">
                  <c:v>0.56999999999999995</c:v>
                </c:pt>
                <c:pt idx="32">
                  <c:v>0.69374999999999998</c:v>
                </c:pt>
                <c:pt idx="33">
                  <c:v>0.63333300000000003</c:v>
                </c:pt>
                <c:pt idx="34">
                  <c:v>0.71</c:v>
                </c:pt>
                <c:pt idx="35">
                  <c:v>0.67058799999999996</c:v>
                </c:pt>
                <c:pt idx="36">
                  <c:v>0.61666699999999997</c:v>
                </c:pt>
                <c:pt idx="37">
                  <c:v>0.68461499999999997</c:v>
                </c:pt>
                <c:pt idx="38">
                  <c:v>0.635714</c:v>
                </c:pt>
                <c:pt idx="39">
                  <c:v>0.65294099999999999</c:v>
                </c:pt>
                <c:pt idx="40">
                  <c:v>0.6</c:v>
                </c:pt>
                <c:pt idx="41">
                  <c:v>0.62</c:v>
                </c:pt>
                <c:pt idx="42">
                  <c:v>0.64285700000000001</c:v>
                </c:pt>
                <c:pt idx="43">
                  <c:v>0.55555600000000005</c:v>
                </c:pt>
                <c:pt idx="44">
                  <c:v>0.6</c:v>
                </c:pt>
                <c:pt idx="45">
                  <c:v>0.61111099999999996</c:v>
                </c:pt>
                <c:pt idx="46">
                  <c:v>0.56874999999999998</c:v>
                </c:pt>
                <c:pt idx="47">
                  <c:v>0.61875000000000002</c:v>
                </c:pt>
                <c:pt idx="48">
                  <c:v>0.54</c:v>
                </c:pt>
                <c:pt idx="49">
                  <c:v>0.52857100000000001</c:v>
                </c:pt>
                <c:pt idx="50">
                  <c:v>0.52500000000000002</c:v>
                </c:pt>
                <c:pt idx="51">
                  <c:v>0.51666699999999999</c:v>
                </c:pt>
                <c:pt idx="52">
                  <c:v>0.50909099999999996</c:v>
                </c:pt>
                <c:pt idx="53">
                  <c:v>0.64444400000000002</c:v>
                </c:pt>
                <c:pt idx="54">
                  <c:v>0.51153800000000005</c:v>
                </c:pt>
                <c:pt idx="55">
                  <c:v>0.50555600000000001</c:v>
                </c:pt>
                <c:pt idx="56">
                  <c:v>0.46470600000000001</c:v>
                </c:pt>
                <c:pt idx="57">
                  <c:v>0.5</c:v>
                </c:pt>
                <c:pt idx="58">
                  <c:v>0.55000000000000004</c:v>
                </c:pt>
                <c:pt idx="59">
                  <c:v>0.52500000000000002</c:v>
                </c:pt>
                <c:pt idx="60">
                  <c:v>0.50588200000000005</c:v>
                </c:pt>
                <c:pt idx="61">
                  <c:v>0.55000000000000004</c:v>
                </c:pt>
                <c:pt idx="62">
                  <c:v>0.48125000000000001</c:v>
                </c:pt>
                <c:pt idx="63">
                  <c:v>0.41875000000000001</c:v>
                </c:pt>
                <c:pt idx="64">
                  <c:v>0.48499999999999999</c:v>
                </c:pt>
                <c:pt idx="65">
                  <c:v>0.44</c:v>
                </c:pt>
                <c:pt idx="66">
                  <c:v>0.37058799999999997</c:v>
                </c:pt>
                <c:pt idx="67">
                  <c:v>0.44444400000000001</c:v>
                </c:pt>
                <c:pt idx="68">
                  <c:v>0.49166700000000002</c:v>
                </c:pt>
                <c:pt idx="69">
                  <c:v>0.39</c:v>
                </c:pt>
                <c:pt idx="70">
                  <c:v>0.37058799999999997</c:v>
                </c:pt>
                <c:pt idx="71">
                  <c:v>0.36</c:v>
                </c:pt>
                <c:pt idx="72">
                  <c:v>0.42499999999999999</c:v>
                </c:pt>
                <c:pt idx="73">
                  <c:v>0.41333300000000001</c:v>
                </c:pt>
                <c:pt idx="74">
                  <c:v>0.39130399999999999</c:v>
                </c:pt>
                <c:pt idx="75">
                  <c:v>0.4</c:v>
                </c:pt>
                <c:pt idx="76">
                  <c:v>0.38750000000000001</c:v>
                </c:pt>
                <c:pt idx="77">
                  <c:v>0.43</c:v>
                </c:pt>
                <c:pt idx="78">
                  <c:v>0.47619</c:v>
                </c:pt>
                <c:pt idx="79">
                  <c:v>0.4</c:v>
                </c:pt>
                <c:pt idx="80">
                  <c:v>0.4</c:v>
                </c:pt>
                <c:pt idx="81">
                  <c:v>0.36249999999999999</c:v>
                </c:pt>
                <c:pt idx="82">
                  <c:v>0.40625</c:v>
                </c:pt>
                <c:pt idx="83">
                  <c:v>0.309091</c:v>
                </c:pt>
                <c:pt idx="84">
                  <c:v>0.35</c:v>
                </c:pt>
                <c:pt idx="85">
                  <c:v>0.32941199999999998</c:v>
                </c:pt>
                <c:pt idx="86">
                  <c:v>0.42105300000000001</c:v>
                </c:pt>
                <c:pt idx="87">
                  <c:v>0.34347800000000001</c:v>
                </c:pt>
                <c:pt idx="88">
                  <c:v>0.45384600000000003</c:v>
                </c:pt>
                <c:pt idx="89">
                  <c:v>0.33684199999999997</c:v>
                </c:pt>
                <c:pt idx="90">
                  <c:v>0.346667</c:v>
                </c:pt>
                <c:pt idx="91">
                  <c:v>0.31666699999999998</c:v>
                </c:pt>
                <c:pt idx="92">
                  <c:v>0.33571400000000001</c:v>
                </c:pt>
                <c:pt idx="93">
                  <c:v>0.35833300000000001</c:v>
                </c:pt>
                <c:pt idx="94">
                  <c:v>0.37</c:v>
                </c:pt>
                <c:pt idx="95">
                  <c:v>0.38461499999999998</c:v>
                </c:pt>
                <c:pt idx="96">
                  <c:v>0.33846199999999999</c:v>
                </c:pt>
                <c:pt idx="97">
                  <c:v>0.32941199999999998</c:v>
                </c:pt>
                <c:pt idx="98">
                  <c:v>0.38</c:v>
                </c:pt>
                <c:pt idx="99">
                  <c:v>0.42222199999999999</c:v>
                </c:pt>
                <c:pt idx="100">
                  <c:v>0.38181799999999999</c:v>
                </c:pt>
                <c:pt idx="101">
                  <c:v>0.39166699999999999</c:v>
                </c:pt>
                <c:pt idx="102">
                  <c:v>0.3125</c:v>
                </c:pt>
                <c:pt idx="103">
                  <c:v>0.36666700000000002</c:v>
                </c:pt>
                <c:pt idx="104">
                  <c:v>0.42727300000000001</c:v>
                </c:pt>
                <c:pt idx="105">
                  <c:v>0.35769200000000001</c:v>
                </c:pt>
                <c:pt idx="106">
                  <c:v>0.375</c:v>
                </c:pt>
                <c:pt idx="107">
                  <c:v>0.35625000000000001</c:v>
                </c:pt>
                <c:pt idx="108">
                  <c:v>0.4</c:v>
                </c:pt>
                <c:pt idx="109">
                  <c:v>0.43</c:v>
                </c:pt>
                <c:pt idx="110">
                  <c:v>0.4</c:v>
                </c:pt>
                <c:pt idx="111">
                  <c:v>0.42941200000000002</c:v>
                </c:pt>
                <c:pt idx="112">
                  <c:v>0.42381000000000002</c:v>
                </c:pt>
                <c:pt idx="113">
                  <c:v>0.4375</c:v>
                </c:pt>
                <c:pt idx="114">
                  <c:v>0.44583299999999998</c:v>
                </c:pt>
                <c:pt idx="115">
                  <c:v>0.388235</c:v>
                </c:pt>
                <c:pt idx="116">
                  <c:v>0.50555600000000001</c:v>
                </c:pt>
                <c:pt idx="117">
                  <c:v>0.4</c:v>
                </c:pt>
                <c:pt idx="118">
                  <c:v>0.43333300000000002</c:v>
                </c:pt>
                <c:pt idx="119">
                  <c:v>0.4</c:v>
                </c:pt>
                <c:pt idx="120">
                  <c:v>0.382353</c:v>
                </c:pt>
                <c:pt idx="121">
                  <c:v>0.32727299999999998</c:v>
                </c:pt>
                <c:pt idx="122">
                  <c:v>0.45333299999999999</c:v>
                </c:pt>
                <c:pt idx="123">
                  <c:v>0.42</c:v>
                </c:pt>
                <c:pt idx="124">
                  <c:v>0.33529399999999998</c:v>
                </c:pt>
                <c:pt idx="125">
                  <c:v>0.385714</c:v>
                </c:pt>
                <c:pt idx="126">
                  <c:v>0.32727299999999998</c:v>
                </c:pt>
                <c:pt idx="127">
                  <c:v>0.35625000000000001</c:v>
                </c:pt>
                <c:pt idx="128">
                  <c:v>0.32727299999999998</c:v>
                </c:pt>
                <c:pt idx="129">
                  <c:v>0.33333299999999999</c:v>
                </c:pt>
                <c:pt idx="130">
                  <c:v>0.32380999999999999</c:v>
                </c:pt>
                <c:pt idx="131">
                  <c:v>0.32</c:v>
                </c:pt>
                <c:pt idx="132">
                  <c:v>0.31666699999999998</c:v>
                </c:pt>
                <c:pt idx="133">
                  <c:v>0.3</c:v>
                </c:pt>
                <c:pt idx="134">
                  <c:v>0.34285700000000002</c:v>
                </c:pt>
                <c:pt idx="135">
                  <c:v>0.4</c:v>
                </c:pt>
                <c:pt idx="136">
                  <c:v>0.34444399999999997</c:v>
                </c:pt>
                <c:pt idx="137">
                  <c:v>0.40714299999999998</c:v>
                </c:pt>
                <c:pt idx="138">
                  <c:v>0.34285700000000002</c:v>
                </c:pt>
                <c:pt idx="139">
                  <c:v>0.375</c:v>
                </c:pt>
                <c:pt idx="140">
                  <c:v>0.36315799999999998</c:v>
                </c:pt>
                <c:pt idx="141">
                  <c:v>0.43</c:v>
                </c:pt>
                <c:pt idx="142">
                  <c:v>0.33846199999999999</c:v>
                </c:pt>
                <c:pt idx="143">
                  <c:v>0.377778</c:v>
                </c:pt>
                <c:pt idx="144">
                  <c:v>0.376471</c:v>
                </c:pt>
                <c:pt idx="145">
                  <c:v>0.411111</c:v>
                </c:pt>
                <c:pt idx="146">
                  <c:v>0.33571400000000001</c:v>
                </c:pt>
                <c:pt idx="147">
                  <c:v>0.32631599999999999</c:v>
                </c:pt>
                <c:pt idx="148">
                  <c:v>0.352632</c:v>
                </c:pt>
                <c:pt idx="149">
                  <c:v>0.36499999999999999</c:v>
                </c:pt>
                <c:pt idx="150">
                  <c:v>0.34285700000000002</c:v>
                </c:pt>
                <c:pt idx="151">
                  <c:v>0.336364</c:v>
                </c:pt>
                <c:pt idx="152">
                  <c:v>0.28666700000000001</c:v>
                </c:pt>
                <c:pt idx="153">
                  <c:v>0.32777800000000001</c:v>
                </c:pt>
                <c:pt idx="154">
                  <c:v>0.28999999999999998</c:v>
                </c:pt>
                <c:pt idx="155">
                  <c:v>0.34</c:v>
                </c:pt>
                <c:pt idx="156">
                  <c:v>0.217391</c:v>
                </c:pt>
                <c:pt idx="157">
                  <c:v>0.31428600000000001</c:v>
                </c:pt>
                <c:pt idx="158">
                  <c:v>0.3</c:v>
                </c:pt>
                <c:pt idx="159">
                  <c:v>0.247059</c:v>
                </c:pt>
                <c:pt idx="160">
                  <c:v>0.282609</c:v>
                </c:pt>
                <c:pt idx="161">
                  <c:v>0.272727</c:v>
                </c:pt>
                <c:pt idx="162">
                  <c:v>0.29285699999999998</c:v>
                </c:pt>
                <c:pt idx="163">
                  <c:v>0.26666699999999999</c:v>
                </c:pt>
                <c:pt idx="164">
                  <c:v>0.29411799999999999</c:v>
                </c:pt>
                <c:pt idx="165">
                  <c:v>0.283333</c:v>
                </c:pt>
                <c:pt idx="166">
                  <c:v>0.27857100000000001</c:v>
                </c:pt>
                <c:pt idx="167">
                  <c:v>0.26666699999999999</c:v>
                </c:pt>
                <c:pt idx="168">
                  <c:v>0.352632</c:v>
                </c:pt>
                <c:pt idx="169">
                  <c:v>0.32500000000000001</c:v>
                </c:pt>
                <c:pt idx="170">
                  <c:v>0.31428600000000001</c:v>
                </c:pt>
                <c:pt idx="171">
                  <c:v>0.32380999999999999</c:v>
                </c:pt>
                <c:pt idx="172">
                  <c:v>0.3</c:v>
                </c:pt>
                <c:pt idx="173">
                  <c:v>0.26666699999999999</c:v>
                </c:pt>
                <c:pt idx="174">
                  <c:v>0.35</c:v>
                </c:pt>
                <c:pt idx="175">
                  <c:v>0.3</c:v>
                </c:pt>
                <c:pt idx="176">
                  <c:v>0.34210499999999999</c:v>
                </c:pt>
                <c:pt idx="177">
                  <c:v>0.33500000000000002</c:v>
                </c:pt>
                <c:pt idx="178">
                  <c:v>0.35</c:v>
                </c:pt>
                <c:pt idx="179">
                  <c:v>0.264706</c:v>
                </c:pt>
                <c:pt idx="180">
                  <c:v>0.307143</c:v>
                </c:pt>
                <c:pt idx="181">
                  <c:v>0.28928599999999999</c:v>
                </c:pt>
                <c:pt idx="182">
                  <c:v>0.34545500000000001</c:v>
                </c:pt>
                <c:pt idx="183">
                  <c:v>0.27142899999999998</c:v>
                </c:pt>
                <c:pt idx="184">
                  <c:v>0.32</c:v>
                </c:pt>
                <c:pt idx="185">
                  <c:v>0.26111099999999998</c:v>
                </c:pt>
                <c:pt idx="186">
                  <c:v>0.29333300000000001</c:v>
                </c:pt>
                <c:pt idx="187">
                  <c:v>0.29375000000000001</c:v>
                </c:pt>
                <c:pt idx="188">
                  <c:v>0.37</c:v>
                </c:pt>
                <c:pt idx="189">
                  <c:v>0.227273</c:v>
                </c:pt>
                <c:pt idx="190">
                  <c:v>0.32500000000000001</c:v>
                </c:pt>
                <c:pt idx="191">
                  <c:v>0.35555599999999998</c:v>
                </c:pt>
                <c:pt idx="192">
                  <c:v>0.35833300000000001</c:v>
                </c:pt>
                <c:pt idx="193">
                  <c:v>0.33</c:v>
                </c:pt>
                <c:pt idx="194">
                  <c:v>0.25714300000000001</c:v>
                </c:pt>
                <c:pt idx="195">
                  <c:v>0.29411799999999999</c:v>
                </c:pt>
                <c:pt idx="196">
                  <c:v>0.25217400000000001</c:v>
                </c:pt>
                <c:pt idx="197">
                  <c:v>0.24444399999999999</c:v>
                </c:pt>
                <c:pt idx="198">
                  <c:v>0.29545500000000002</c:v>
                </c:pt>
                <c:pt idx="199">
                  <c:v>0.28095199999999998</c:v>
                </c:pt>
                <c:pt idx="200">
                  <c:v>0.4</c:v>
                </c:pt>
                <c:pt idx="201">
                  <c:v>0.26363599999999998</c:v>
                </c:pt>
                <c:pt idx="202">
                  <c:v>0.26666699999999999</c:v>
                </c:pt>
                <c:pt idx="203">
                  <c:v>0.3</c:v>
                </c:pt>
                <c:pt idx="204">
                  <c:v>0.29333300000000001</c:v>
                </c:pt>
                <c:pt idx="205">
                  <c:v>0.29499999999999998</c:v>
                </c:pt>
                <c:pt idx="206">
                  <c:v>0.31111100000000003</c:v>
                </c:pt>
                <c:pt idx="207">
                  <c:v>0.32631599999999999</c:v>
                </c:pt>
                <c:pt idx="208">
                  <c:v>0.26363599999999998</c:v>
                </c:pt>
                <c:pt idx="209">
                  <c:v>0.31333299999999997</c:v>
                </c:pt>
                <c:pt idx="210">
                  <c:v>0.26842100000000002</c:v>
                </c:pt>
                <c:pt idx="211">
                  <c:v>0.32777800000000001</c:v>
                </c:pt>
                <c:pt idx="212">
                  <c:v>0.27500000000000002</c:v>
                </c:pt>
                <c:pt idx="213">
                  <c:v>0.25333299999999997</c:v>
                </c:pt>
                <c:pt idx="214">
                  <c:v>0.3</c:v>
                </c:pt>
                <c:pt idx="215">
                  <c:v>0.35384599999999999</c:v>
                </c:pt>
                <c:pt idx="216">
                  <c:v>0.28888900000000001</c:v>
                </c:pt>
                <c:pt idx="217">
                  <c:v>0.34</c:v>
                </c:pt>
                <c:pt idx="218">
                  <c:v>0.34545500000000001</c:v>
                </c:pt>
                <c:pt idx="219">
                  <c:v>0.33529399999999998</c:v>
                </c:pt>
                <c:pt idx="220">
                  <c:v>0.31874999999999998</c:v>
                </c:pt>
                <c:pt idx="221">
                  <c:v>0.28421099999999999</c:v>
                </c:pt>
                <c:pt idx="222">
                  <c:v>0.307143</c:v>
                </c:pt>
                <c:pt idx="223">
                  <c:v>0.36923099999999998</c:v>
                </c:pt>
                <c:pt idx="224">
                  <c:v>0.27777800000000002</c:v>
                </c:pt>
                <c:pt idx="225">
                  <c:v>0.34545500000000001</c:v>
                </c:pt>
                <c:pt idx="226">
                  <c:v>0.31818200000000002</c:v>
                </c:pt>
                <c:pt idx="227">
                  <c:v>0.28125</c:v>
                </c:pt>
                <c:pt idx="228">
                  <c:v>0.27</c:v>
                </c:pt>
                <c:pt idx="229">
                  <c:v>0.34</c:v>
                </c:pt>
                <c:pt idx="230">
                  <c:v>0.31111100000000003</c:v>
                </c:pt>
                <c:pt idx="231">
                  <c:v>0.283333</c:v>
                </c:pt>
                <c:pt idx="232">
                  <c:v>0.27500000000000002</c:v>
                </c:pt>
                <c:pt idx="233">
                  <c:v>0.36666700000000002</c:v>
                </c:pt>
                <c:pt idx="234">
                  <c:v>0.32500000000000001</c:v>
                </c:pt>
                <c:pt idx="235">
                  <c:v>0.31818200000000002</c:v>
                </c:pt>
                <c:pt idx="236">
                  <c:v>0.31111100000000003</c:v>
                </c:pt>
                <c:pt idx="237">
                  <c:v>0.35</c:v>
                </c:pt>
                <c:pt idx="238">
                  <c:v>0.32631599999999999</c:v>
                </c:pt>
                <c:pt idx="239">
                  <c:v>0.32352900000000001</c:v>
                </c:pt>
                <c:pt idx="240">
                  <c:v>0.32</c:v>
                </c:pt>
                <c:pt idx="241">
                  <c:v>0.4</c:v>
                </c:pt>
                <c:pt idx="242">
                  <c:v>0.42</c:v>
                </c:pt>
                <c:pt idx="243">
                  <c:v>0.4</c:v>
                </c:pt>
                <c:pt idx="244">
                  <c:v>0.34090900000000002</c:v>
                </c:pt>
                <c:pt idx="245">
                  <c:v>0.328571</c:v>
                </c:pt>
                <c:pt idx="246">
                  <c:v>0.368421</c:v>
                </c:pt>
                <c:pt idx="247">
                  <c:v>0.35714299999999999</c:v>
                </c:pt>
                <c:pt idx="248">
                  <c:v>0.42941200000000002</c:v>
                </c:pt>
                <c:pt idx="249">
                  <c:v>0.34117599999999998</c:v>
                </c:pt>
                <c:pt idx="250">
                  <c:v>0.4</c:v>
                </c:pt>
                <c:pt idx="251">
                  <c:v>0.41333300000000001</c:v>
                </c:pt>
                <c:pt idx="252">
                  <c:v>0.36087000000000002</c:v>
                </c:pt>
                <c:pt idx="253">
                  <c:v>0.39600000000000002</c:v>
                </c:pt>
                <c:pt idx="254">
                  <c:v>0.33529399999999998</c:v>
                </c:pt>
                <c:pt idx="255">
                  <c:v>0.4</c:v>
                </c:pt>
                <c:pt idx="256">
                  <c:v>0.49230800000000002</c:v>
                </c:pt>
                <c:pt idx="257">
                  <c:v>0.34545500000000001</c:v>
                </c:pt>
                <c:pt idx="258">
                  <c:v>0.4</c:v>
                </c:pt>
                <c:pt idx="259">
                  <c:v>0.38636399999999999</c:v>
                </c:pt>
                <c:pt idx="260">
                  <c:v>0.34444399999999997</c:v>
                </c:pt>
                <c:pt idx="261">
                  <c:v>0.37333300000000003</c:v>
                </c:pt>
                <c:pt idx="262">
                  <c:v>0.319355</c:v>
                </c:pt>
                <c:pt idx="263">
                  <c:v>0.36249999999999999</c:v>
                </c:pt>
                <c:pt idx="264">
                  <c:v>0.30769200000000002</c:v>
                </c:pt>
                <c:pt idx="265">
                  <c:v>0.39285700000000001</c:v>
                </c:pt>
                <c:pt idx="266">
                  <c:v>0.36875000000000002</c:v>
                </c:pt>
                <c:pt idx="267">
                  <c:v>0.34444399999999997</c:v>
                </c:pt>
                <c:pt idx="268">
                  <c:v>0.442857</c:v>
                </c:pt>
                <c:pt idx="269">
                  <c:v>0.39090900000000001</c:v>
                </c:pt>
                <c:pt idx="270">
                  <c:v>0.45294099999999998</c:v>
                </c:pt>
                <c:pt idx="271">
                  <c:v>0.37058799999999997</c:v>
                </c:pt>
                <c:pt idx="272">
                  <c:v>0.40476200000000001</c:v>
                </c:pt>
                <c:pt idx="273">
                  <c:v>0.3</c:v>
                </c:pt>
                <c:pt idx="274">
                  <c:v>0.4</c:v>
                </c:pt>
                <c:pt idx="275">
                  <c:v>0.39444400000000002</c:v>
                </c:pt>
                <c:pt idx="276">
                  <c:v>0.3</c:v>
                </c:pt>
                <c:pt idx="277">
                  <c:v>0.35714299999999999</c:v>
                </c:pt>
                <c:pt idx="278">
                  <c:v>0.39</c:v>
                </c:pt>
                <c:pt idx="279">
                  <c:v>0.42</c:v>
                </c:pt>
                <c:pt idx="280">
                  <c:v>0.33333299999999999</c:v>
                </c:pt>
                <c:pt idx="281">
                  <c:v>0.33333299999999999</c:v>
                </c:pt>
                <c:pt idx="282">
                  <c:v>0.466667</c:v>
                </c:pt>
                <c:pt idx="283">
                  <c:v>0.36363600000000001</c:v>
                </c:pt>
                <c:pt idx="284">
                  <c:v>0.37272699999999997</c:v>
                </c:pt>
                <c:pt idx="285">
                  <c:v>0.38</c:v>
                </c:pt>
                <c:pt idx="286">
                  <c:v>0.375</c:v>
                </c:pt>
                <c:pt idx="287">
                  <c:v>0.42</c:v>
                </c:pt>
                <c:pt idx="288">
                  <c:v>0.34285700000000002</c:v>
                </c:pt>
                <c:pt idx="289">
                  <c:v>0.35714299999999999</c:v>
                </c:pt>
                <c:pt idx="290">
                  <c:v>0.37142900000000001</c:v>
                </c:pt>
                <c:pt idx="291">
                  <c:v>0.45</c:v>
                </c:pt>
                <c:pt idx="292">
                  <c:v>0.526667</c:v>
                </c:pt>
                <c:pt idx="293">
                  <c:v>0.4</c:v>
                </c:pt>
                <c:pt idx="294">
                  <c:v>0.38750000000000001</c:v>
                </c:pt>
                <c:pt idx="295">
                  <c:v>0.38947399999999999</c:v>
                </c:pt>
                <c:pt idx="296">
                  <c:v>0.352381</c:v>
                </c:pt>
                <c:pt idx="297">
                  <c:v>0.4</c:v>
                </c:pt>
                <c:pt idx="298">
                  <c:v>0.41764699999999999</c:v>
                </c:pt>
                <c:pt idx="299">
                  <c:v>0.39285700000000001</c:v>
                </c:pt>
                <c:pt idx="300">
                  <c:v>0.35714299999999999</c:v>
                </c:pt>
                <c:pt idx="301">
                  <c:v>0.33333299999999999</c:v>
                </c:pt>
                <c:pt idx="302">
                  <c:v>0.33750000000000002</c:v>
                </c:pt>
                <c:pt idx="303">
                  <c:v>0.38666699999999998</c:v>
                </c:pt>
                <c:pt idx="304">
                  <c:v>0.36666700000000002</c:v>
                </c:pt>
                <c:pt idx="305">
                  <c:v>0.3</c:v>
                </c:pt>
                <c:pt idx="306">
                  <c:v>0.36923099999999998</c:v>
                </c:pt>
                <c:pt idx="307">
                  <c:v>0.39500000000000002</c:v>
                </c:pt>
                <c:pt idx="308">
                  <c:v>0.32</c:v>
                </c:pt>
                <c:pt idx="309">
                  <c:v>0.43888899999999997</c:v>
                </c:pt>
                <c:pt idx="310">
                  <c:v>0.32777800000000001</c:v>
                </c:pt>
                <c:pt idx="311">
                  <c:v>0.42222199999999999</c:v>
                </c:pt>
                <c:pt idx="312">
                  <c:v>0.37</c:v>
                </c:pt>
                <c:pt idx="313">
                  <c:v>0.34761900000000001</c:v>
                </c:pt>
                <c:pt idx="314">
                  <c:v>0.36</c:v>
                </c:pt>
                <c:pt idx="315">
                  <c:v>0.31428600000000001</c:v>
                </c:pt>
                <c:pt idx="316">
                  <c:v>0.38666699999999998</c:v>
                </c:pt>
                <c:pt idx="317">
                  <c:v>0.33</c:v>
                </c:pt>
                <c:pt idx="318">
                  <c:v>0.4</c:v>
                </c:pt>
                <c:pt idx="319">
                  <c:v>0.4</c:v>
                </c:pt>
                <c:pt idx="320">
                  <c:v>0.38</c:v>
                </c:pt>
                <c:pt idx="321">
                  <c:v>0.31052600000000002</c:v>
                </c:pt>
                <c:pt idx="322">
                  <c:v>0.4</c:v>
                </c:pt>
                <c:pt idx="323">
                  <c:v>0.34285700000000002</c:v>
                </c:pt>
                <c:pt idx="324">
                  <c:v>0.3125</c:v>
                </c:pt>
                <c:pt idx="325">
                  <c:v>0.382353</c:v>
                </c:pt>
                <c:pt idx="326">
                  <c:v>0.25789499999999999</c:v>
                </c:pt>
                <c:pt idx="327">
                  <c:v>0.32</c:v>
                </c:pt>
                <c:pt idx="328">
                  <c:v>0.35</c:v>
                </c:pt>
                <c:pt idx="329">
                  <c:v>0.35833300000000001</c:v>
                </c:pt>
                <c:pt idx="330">
                  <c:v>0.3</c:v>
                </c:pt>
                <c:pt idx="331">
                  <c:v>0.36666700000000002</c:v>
                </c:pt>
                <c:pt idx="332">
                  <c:v>0.30666700000000002</c:v>
                </c:pt>
                <c:pt idx="333">
                  <c:v>0.42857099999999998</c:v>
                </c:pt>
                <c:pt idx="334">
                  <c:v>0.28666700000000001</c:v>
                </c:pt>
                <c:pt idx="335">
                  <c:v>0.4</c:v>
                </c:pt>
                <c:pt idx="336">
                  <c:v>0.45</c:v>
                </c:pt>
                <c:pt idx="337">
                  <c:v>0.394737</c:v>
                </c:pt>
                <c:pt idx="338">
                  <c:v>0.41176499999999999</c:v>
                </c:pt>
                <c:pt idx="339">
                  <c:v>0.40384599999999998</c:v>
                </c:pt>
                <c:pt idx="340">
                  <c:v>0.34</c:v>
                </c:pt>
                <c:pt idx="341">
                  <c:v>0.37894699999999998</c:v>
                </c:pt>
                <c:pt idx="342">
                  <c:v>0.37142900000000001</c:v>
                </c:pt>
                <c:pt idx="343">
                  <c:v>0.307143</c:v>
                </c:pt>
                <c:pt idx="344">
                  <c:v>0.34</c:v>
                </c:pt>
                <c:pt idx="345">
                  <c:v>0.38666699999999998</c:v>
                </c:pt>
                <c:pt idx="346">
                  <c:v>0.31666699999999998</c:v>
                </c:pt>
                <c:pt idx="347">
                  <c:v>0.38666699999999998</c:v>
                </c:pt>
                <c:pt idx="348">
                  <c:v>0.31764700000000001</c:v>
                </c:pt>
                <c:pt idx="349">
                  <c:v>0.33124999999999999</c:v>
                </c:pt>
                <c:pt idx="350">
                  <c:v>0.35</c:v>
                </c:pt>
                <c:pt idx="351">
                  <c:v>0.421429</c:v>
                </c:pt>
                <c:pt idx="352">
                  <c:v>0.30769200000000002</c:v>
                </c:pt>
                <c:pt idx="353">
                  <c:v>0.36296299999999998</c:v>
                </c:pt>
                <c:pt idx="354">
                  <c:v>0.352381</c:v>
                </c:pt>
                <c:pt idx="355">
                  <c:v>0.28749999999999998</c:v>
                </c:pt>
                <c:pt idx="356">
                  <c:v>0.33750000000000002</c:v>
                </c:pt>
                <c:pt idx="357">
                  <c:v>0.278947</c:v>
                </c:pt>
                <c:pt idx="358">
                  <c:v>0.37857099999999999</c:v>
                </c:pt>
                <c:pt idx="359">
                  <c:v>0.31379299999999999</c:v>
                </c:pt>
                <c:pt idx="360">
                  <c:v>0.35384599999999999</c:v>
                </c:pt>
                <c:pt idx="361">
                  <c:v>0.36666700000000002</c:v>
                </c:pt>
                <c:pt idx="362">
                  <c:v>0.35333300000000001</c:v>
                </c:pt>
                <c:pt idx="363">
                  <c:v>0.30526300000000001</c:v>
                </c:pt>
                <c:pt idx="364">
                  <c:v>0.33529399999999998</c:v>
                </c:pt>
                <c:pt idx="365">
                  <c:v>0.33571400000000001</c:v>
                </c:pt>
                <c:pt idx="366">
                  <c:v>0.35</c:v>
                </c:pt>
                <c:pt idx="367">
                  <c:v>0.309091</c:v>
                </c:pt>
                <c:pt idx="368">
                  <c:v>0.29583300000000001</c:v>
                </c:pt>
                <c:pt idx="369">
                  <c:v>0.3</c:v>
                </c:pt>
                <c:pt idx="370">
                  <c:v>0.28823500000000002</c:v>
                </c:pt>
                <c:pt idx="371">
                  <c:v>0.32222200000000001</c:v>
                </c:pt>
                <c:pt idx="372">
                  <c:v>0.25</c:v>
                </c:pt>
                <c:pt idx="373">
                  <c:v>0.38666699999999998</c:v>
                </c:pt>
                <c:pt idx="374">
                  <c:v>0.28749999999999998</c:v>
                </c:pt>
                <c:pt idx="375">
                  <c:v>0.37333300000000003</c:v>
                </c:pt>
                <c:pt idx="376">
                  <c:v>0.38</c:v>
                </c:pt>
                <c:pt idx="377">
                  <c:v>0.26111099999999998</c:v>
                </c:pt>
                <c:pt idx="378">
                  <c:v>0.31578899999999999</c:v>
                </c:pt>
                <c:pt idx="379">
                  <c:v>0.33076899999999998</c:v>
                </c:pt>
                <c:pt idx="380">
                  <c:v>0.33157900000000001</c:v>
                </c:pt>
                <c:pt idx="381">
                  <c:v>0.31428600000000001</c:v>
                </c:pt>
                <c:pt idx="382">
                  <c:v>0.28749999999999998</c:v>
                </c:pt>
                <c:pt idx="383">
                  <c:v>0.36111100000000002</c:v>
                </c:pt>
                <c:pt idx="384">
                  <c:v>0.30769200000000002</c:v>
                </c:pt>
                <c:pt idx="385">
                  <c:v>0.4</c:v>
                </c:pt>
                <c:pt idx="386">
                  <c:v>0.30769200000000002</c:v>
                </c:pt>
                <c:pt idx="387">
                  <c:v>0.36499999999999999</c:v>
                </c:pt>
                <c:pt idx="388">
                  <c:v>0.28000000000000003</c:v>
                </c:pt>
                <c:pt idx="389">
                  <c:v>0.32352900000000001</c:v>
                </c:pt>
                <c:pt idx="390">
                  <c:v>0.32500000000000001</c:v>
                </c:pt>
                <c:pt idx="391">
                  <c:v>0.30666700000000002</c:v>
                </c:pt>
                <c:pt idx="392">
                  <c:v>0.269231</c:v>
                </c:pt>
                <c:pt idx="393">
                  <c:v>0.34210499999999999</c:v>
                </c:pt>
                <c:pt idx="394">
                  <c:v>0.222222</c:v>
                </c:pt>
                <c:pt idx="395">
                  <c:v>0.35555599999999998</c:v>
                </c:pt>
                <c:pt idx="396">
                  <c:v>0.29166700000000001</c:v>
                </c:pt>
                <c:pt idx="397">
                  <c:v>0.31666699999999998</c:v>
                </c:pt>
                <c:pt idx="398">
                  <c:v>0.4</c:v>
                </c:pt>
                <c:pt idx="399">
                  <c:v>0.37272699999999997</c:v>
                </c:pt>
                <c:pt idx="400">
                  <c:v>0.316</c:v>
                </c:pt>
                <c:pt idx="401">
                  <c:v>0.34</c:v>
                </c:pt>
                <c:pt idx="402">
                  <c:v>0.341667</c:v>
                </c:pt>
                <c:pt idx="403">
                  <c:v>0.352941</c:v>
                </c:pt>
                <c:pt idx="404">
                  <c:v>0.33043499999999998</c:v>
                </c:pt>
                <c:pt idx="405">
                  <c:v>0.31333299999999997</c:v>
                </c:pt>
                <c:pt idx="406">
                  <c:v>0.36666700000000002</c:v>
                </c:pt>
                <c:pt idx="407">
                  <c:v>0.3</c:v>
                </c:pt>
                <c:pt idx="408">
                  <c:v>0.28571400000000002</c:v>
                </c:pt>
                <c:pt idx="409">
                  <c:v>0.31874999999999998</c:v>
                </c:pt>
                <c:pt idx="410">
                  <c:v>0.36249999999999999</c:v>
                </c:pt>
                <c:pt idx="411">
                  <c:v>0.34444399999999997</c:v>
                </c:pt>
                <c:pt idx="412">
                  <c:v>0.33333299999999999</c:v>
                </c:pt>
                <c:pt idx="413">
                  <c:v>0.32</c:v>
                </c:pt>
                <c:pt idx="414">
                  <c:v>0.28571400000000002</c:v>
                </c:pt>
                <c:pt idx="415">
                  <c:v>0.375</c:v>
                </c:pt>
                <c:pt idx="416">
                  <c:v>0.28571400000000002</c:v>
                </c:pt>
                <c:pt idx="417">
                  <c:v>0.28999999999999998</c:v>
                </c:pt>
                <c:pt idx="418">
                  <c:v>0.38181799999999999</c:v>
                </c:pt>
                <c:pt idx="419">
                  <c:v>0.37</c:v>
                </c:pt>
                <c:pt idx="420">
                  <c:v>0.38095200000000001</c:v>
                </c:pt>
                <c:pt idx="421">
                  <c:v>0.32666699999999999</c:v>
                </c:pt>
                <c:pt idx="422">
                  <c:v>0.29166700000000001</c:v>
                </c:pt>
                <c:pt idx="423">
                  <c:v>0.39285700000000001</c:v>
                </c:pt>
                <c:pt idx="424">
                  <c:v>0.34375</c:v>
                </c:pt>
                <c:pt idx="425">
                  <c:v>0.394737</c:v>
                </c:pt>
                <c:pt idx="426">
                  <c:v>0.37894699999999998</c:v>
                </c:pt>
                <c:pt idx="427">
                  <c:v>0.4</c:v>
                </c:pt>
                <c:pt idx="428">
                  <c:v>0.30833300000000002</c:v>
                </c:pt>
                <c:pt idx="429">
                  <c:v>0.41666700000000001</c:v>
                </c:pt>
                <c:pt idx="430">
                  <c:v>0.44705899999999998</c:v>
                </c:pt>
                <c:pt idx="431">
                  <c:v>0.40625</c:v>
                </c:pt>
                <c:pt idx="432">
                  <c:v>0.36666700000000002</c:v>
                </c:pt>
                <c:pt idx="433">
                  <c:v>0.4</c:v>
                </c:pt>
                <c:pt idx="434">
                  <c:v>0.37727300000000003</c:v>
                </c:pt>
                <c:pt idx="435">
                  <c:v>0.382353</c:v>
                </c:pt>
                <c:pt idx="436">
                  <c:v>0.51428600000000002</c:v>
                </c:pt>
                <c:pt idx="437">
                  <c:v>0.38666699999999998</c:v>
                </c:pt>
                <c:pt idx="438">
                  <c:v>0.36956499999999998</c:v>
                </c:pt>
                <c:pt idx="439">
                  <c:v>0.375</c:v>
                </c:pt>
                <c:pt idx="440">
                  <c:v>0.39047599999999999</c:v>
                </c:pt>
                <c:pt idx="441">
                  <c:v>0.36111100000000002</c:v>
                </c:pt>
                <c:pt idx="442">
                  <c:v>0.34615400000000002</c:v>
                </c:pt>
                <c:pt idx="443">
                  <c:v>0.29444399999999998</c:v>
                </c:pt>
                <c:pt idx="444">
                  <c:v>0.35</c:v>
                </c:pt>
                <c:pt idx="445">
                  <c:v>0.37333300000000003</c:v>
                </c:pt>
                <c:pt idx="446">
                  <c:v>0.40588200000000002</c:v>
                </c:pt>
                <c:pt idx="447">
                  <c:v>0.41176499999999999</c:v>
                </c:pt>
                <c:pt idx="448">
                  <c:v>0.407692</c:v>
                </c:pt>
                <c:pt idx="449">
                  <c:v>0.37857099999999999</c:v>
                </c:pt>
                <c:pt idx="450">
                  <c:v>0.40500000000000003</c:v>
                </c:pt>
                <c:pt idx="451">
                  <c:v>0.35625000000000001</c:v>
                </c:pt>
                <c:pt idx="452">
                  <c:v>0.37692300000000001</c:v>
                </c:pt>
                <c:pt idx="453">
                  <c:v>0.42499999999999999</c:v>
                </c:pt>
                <c:pt idx="454">
                  <c:v>0.40909099999999998</c:v>
                </c:pt>
                <c:pt idx="455">
                  <c:v>0.37272699999999997</c:v>
                </c:pt>
                <c:pt idx="456">
                  <c:v>0.37142900000000001</c:v>
                </c:pt>
                <c:pt idx="457">
                  <c:v>0.42222199999999999</c:v>
                </c:pt>
                <c:pt idx="458">
                  <c:v>0.37142900000000001</c:v>
                </c:pt>
                <c:pt idx="459">
                  <c:v>0.37727300000000003</c:v>
                </c:pt>
                <c:pt idx="460">
                  <c:v>0.36470599999999997</c:v>
                </c:pt>
                <c:pt idx="461">
                  <c:v>0.435</c:v>
                </c:pt>
                <c:pt idx="462">
                  <c:v>0.375</c:v>
                </c:pt>
                <c:pt idx="463">
                  <c:v>0.4</c:v>
                </c:pt>
                <c:pt idx="464">
                  <c:v>0.418182</c:v>
                </c:pt>
                <c:pt idx="465">
                  <c:v>0.4</c:v>
                </c:pt>
                <c:pt idx="466">
                  <c:v>0.39200000000000002</c:v>
                </c:pt>
                <c:pt idx="467">
                  <c:v>0.338889</c:v>
                </c:pt>
                <c:pt idx="468">
                  <c:v>0.41578900000000002</c:v>
                </c:pt>
                <c:pt idx="469">
                  <c:v>0.41764699999999999</c:v>
                </c:pt>
                <c:pt idx="470">
                  <c:v>0.34615400000000002</c:v>
                </c:pt>
                <c:pt idx="471">
                  <c:v>0.38333299999999998</c:v>
                </c:pt>
                <c:pt idx="472">
                  <c:v>0.368421</c:v>
                </c:pt>
                <c:pt idx="473">
                  <c:v>0.39500000000000002</c:v>
                </c:pt>
                <c:pt idx="474">
                  <c:v>0.31176500000000001</c:v>
                </c:pt>
                <c:pt idx="475">
                  <c:v>0.32777800000000001</c:v>
                </c:pt>
                <c:pt idx="476">
                  <c:v>0.336364</c:v>
                </c:pt>
                <c:pt idx="477">
                  <c:v>0.39333299999999999</c:v>
                </c:pt>
                <c:pt idx="478">
                  <c:v>0.31428600000000001</c:v>
                </c:pt>
                <c:pt idx="479">
                  <c:v>0.38461499999999998</c:v>
                </c:pt>
                <c:pt idx="480">
                  <c:v>0.36923099999999998</c:v>
                </c:pt>
                <c:pt idx="481">
                  <c:v>0.40714299999999998</c:v>
                </c:pt>
                <c:pt idx="482">
                  <c:v>0.27333299999999999</c:v>
                </c:pt>
                <c:pt idx="483">
                  <c:v>0.30588199999999999</c:v>
                </c:pt>
                <c:pt idx="484">
                  <c:v>0.33200000000000002</c:v>
                </c:pt>
                <c:pt idx="485">
                  <c:v>0.31764700000000001</c:v>
                </c:pt>
                <c:pt idx="486">
                  <c:v>0.30526300000000001</c:v>
                </c:pt>
                <c:pt idx="487">
                  <c:v>0.32631599999999999</c:v>
                </c:pt>
                <c:pt idx="488">
                  <c:v>0.35555599999999998</c:v>
                </c:pt>
                <c:pt idx="489">
                  <c:v>0.31111100000000003</c:v>
                </c:pt>
                <c:pt idx="490">
                  <c:v>0.35789500000000002</c:v>
                </c:pt>
                <c:pt idx="491">
                  <c:v>0.32777800000000001</c:v>
                </c:pt>
                <c:pt idx="492">
                  <c:v>0.38095200000000001</c:v>
                </c:pt>
                <c:pt idx="493">
                  <c:v>0.307143</c:v>
                </c:pt>
                <c:pt idx="494">
                  <c:v>0.28235300000000002</c:v>
                </c:pt>
                <c:pt idx="495">
                  <c:v>0.27777800000000002</c:v>
                </c:pt>
                <c:pt idx="496">
                  <c:v>0.28947400000000001</c:v>
                </c:pt>
                <c:pt idx="497">
                  <c:v>0.33124999999999999</c:v>
                </c:pt>
                <c:pt idx="498">
                  <c:v>0.35</c:v>
                </c:pt>
                <c:pt idx="499">
                  <c:v>0.346667</c:v>
                </c:pt>
                <c:pt idx="500">
                  <c:v>0.35555599999999998</c:v>
                </c:pt>
                <c:pt idx="501">
                  <c:v>0.27222200000000002</c:v>
                </c:pt>
                <c:pt idx="502">
                  <c:v>0.37272699999999997</c:v>
                </c:pt>
                <c:pt idx="503">
                  <c:v>0.33750000000000002</c:v>
                </c:pt>
                <c:pt idx="504">
                  <c:v>0.33157900000000001</c:v>
                </c:pt>
                <c:pt idx="505">
                  <c:v>0.32</c:v>
                </c:pt>
                <c:pt idx="506">
                  <c:v>0.42499999999999999</c:v>
                </c:pt>
                <c:pt idx="507">
                  <c:v>0.32777800000000001</c:v>
                </c:pt>
                <c:pt idx="508">
                  <c:v>0.35</c:v>
                </c:pt>
                <c:pt idx="509">
                  <c:v>0.33</c:v>
                </c:pt>
                <c:pt idx="510">
                  <c:v>0.36315799999999998</c:v>
                </c:pt>
                <c:pt idx="511">
                  <c:v>0.41428599999999999</c:v>
                </c:pt>
                <c:pt idx="512">
                  <c:v>0.35333300000000001</c:v>
                </c:pt>
                <c:pt idx="513">
                  <c:v>0.32105299999999998</c:v>
                </c:pt>
                <c:pt idx="514">
                  <c:v>0.28000000000000003</c:v>
                </c:pt>
                <c:pt idx="515">
                  <c:v>0.31333299999999997</c:v>
                </c:pt>
                <c:pt idx="516">
                  <c:v>0.33076899999999998</c:v>
                </c:pt>
                <c:pt idx="517">
                  <c:v>0.33</c:v>
                </c:pt>
                <c:pt idx="518">
                  <c:v>0.39411800000000002</c:v>
                </c:pt>
                <c:pt idx="519">
                  <c:v>0.3</c:v>
                </c:pt>
                <c:pt idx="520">
                  <c:v>0.272727</c:v>
                </c:pt>
                <c:pt idx="521">
                  <c:v>0.30454500000000001</c:v>
                </c:pt>
                <c:pt idx="522">
                  <c:v>0.28421099999999999</c:v>
                </c:pt>
                <c:pt idx="523">
                  <c:v>0.36818200000000001</c:v>
                </c:pt>
                <c:pt idx="524">
                  <c:v>0.368421</c:v>
                </c:pt>
                <c:pt idx="525">
                  <c:v>0.34736800000000001</c:v>
                </c:pt>
                <c:pt idx="526">
                  <c:v>0.278947</c:v>
                </c:pt>
                <c:pt idx="527">
                  <c:v>0.36</c:v>
                </c:pt>
                <c:pt idx="528">
                  <c:v>0.27647100000000002</c:v>
                </c:pt>
                <c:pt idx="529">
                  <c:v>0.39230799999999999</c:v>
                </c:pt>
                <c:pt idx="530">
                  <c:v>0.323077</c:v>
                </c:pt>
                <c:pt idx="531">
                  <c:v>0.31071399999999999</c:v>
                </c:pt>
                <c:pt idx="532">
                  <c:v>0.32777800000000001</c:v>
                </c:pt>
                <c:pt idx="533">
                  <c:v>0.406667</c:v>
                </c:pt>
                <c:pt idx="534">
                  <c:v>0.31363600000000003</c:v>
                </c:pt>
                <c:pt idx="535">
                  <c:v>0.23571400000000001</c:v>
                </c:pt>
                <c:pt idx="536">
                  <c:v>0.28823500000000002</c:v>
                </c:pt>
                <c:pt idx="537">
                  <c:v>0.345833</c:v>
                </c:pt>
                <c:pt idx="538">
                  <c:v>0.28000000000000003</c:v>
                </c:pt>
                <c:pt idx="539">
                  <c:v>0.27368399999999998</c:v>
                </c:pt>
                <c:pt idx="540">
                  <c:v>0.24761900000000001</c:v>
                </c:pt>
                <c:pt idx="541">
                  <c:v>0.247368</c:v>
                </c:pt>
                <c:pt idx="542">
                  <c:v>0.28461500000000001</c:v>
                </c:pt>
                <c:pt idx="543">
                  <c:v>0.220833</c:v>
                </c:pt>
                <c:pt idx="544">
                  <c:v>0.25</c:v>
                </c:pt>
                <c:pt idx="545">
                  <c:v>0.26363599999999998</c:v>
                </c:pt>
                <c:pt idx="546">
                  <c:v>0.171429</c:v>
                </c:pt>
                <c:pt idx="547">
                  <c:v>0.30666700000000002</c:v>
                </c:pt>
                <c:pt idx="548">
                  <c:v>0.279167</c:v>
                </c:pt>
                <c:pt idx="549">
                  <c:v>0.34444399999999997</c:v>
                </c:pt>
                <c:pt idx="550">
                  <c:v>0.23749999999999999</c:v>
                </c:pt>
                <c:pt idx="551">
                  <c:v>0.272727</c:v>
                </c:pt>
                <c:pt idx="552">
                  <c:v>0.35</c:v>
                </c:pt>
                <c:pt idx="553">
                  <c:v>0.283333</c:v>
                </c:pt>
                <c:pt idx="554">
                  <c:v>0.255</c:v>
                </c:pt>
                <c:pt idx="555">
                  <c:v>0.375</c:v>
                </c:pt>
                <c:pt idx="556">
                  <c:v>0.31666699999999998</c:v>
                </c:pt>
                <c:pt idx="557">
                  <c:v>0.3</c:v>
                </c:pt>
                <c:pt idx="558">
                  <c:v>0.3</c:v>
                </c:pt>
                <c:pt idx="559">
                  <c:v>0.32222200000000001</c:v>
                </c:pt>
                <c:pt idx="560">
                  <c:v>0.27333299999999999</c:v>
                </c:pt>
                <c:pt idx="561">
                  <c:v>0.28461500000000001</c:v>
                </c:pt>
                <c:pt idx="562">
                  <c:v>0.3</c:v>
                </c:pt>
                <c:pt idx="563">
                  <c:v>0.40714299999999998</c:v>
                </c:pt>
                <c:pt idx="564">
                  <c:v>0.25454500000000002</c:v>
                </c:pt>
                <c:pt idx="565">
                  <c:v>0.3</c:v>
                </c:pt>
                <c:pt idx="566">
                  <c:v>0.38</c:v>
                </c:pt>
                <c:pt idx="567">
                  <c:v>0.31538500000000003</c:v>
                </c:pt>
                <c:pt idx="568">
                  <c:v>0.33500000000000002</c:v>
                </c:pt>
                <c:pt idx="569">
                  <c:v>0.34117599999999998</c:v>
                </c:pt>
                <c:pt idx="570">
                  <c:v>0.32142900000000002</c:v>
                </c:pt>
                <c:pt idx="571">
                  <c:v>0.317857</c:v>
                </c:pt>
                <c:pt idx="572">
                  <c:v>0.32666699999999999</c:v>
                </c:pt>
                <c:pt idx="573">
                  <c:v>0.35</c:v>
                </c:pt>
                <c:pt idx="574">
                  <c:v>0.26</c:v>
                </c:pt>
                <c:pt idx="575">
                  <c:v>0.31764700000000001</c:v>
                </c:pt>
                <c:pt idx="576">
                  <c:v>0.30555599999999999</c:v>
                </c:pt>
                <c:pt idx="577">
                  <c:v>0.33076899999999998</c:v>
                </c:pt>
                <c:pt idx="578">
                  <c:v>0.31666699999999998</c:v>
                </c:pt>
                <c:pt idx="579">
                  <c:v>0.29333300000000001</c:v>
                </c:pt>
                <c:pt idx="580">
                  <c:v>0.38750000000000001</c:v>
                </c:pt>
                <c:pt idx="581">
                  <c:v>0.27222200000000002</c:v>
                </c:pt>
                <c:pt idx="582">
                  <c:v>0.28499999999999998</c:v>
                </c:pt>
                <c:pt idx="583">
                  <c:v>0.27826099999999998</c:v>
                </c:pt>
                <c:pt idx="584">
                  <c:v>0.303846</c:v>
                </c:pt>
                <c:pt idx="585">
                  <c:v>0.36153800000000003</c:v>
                </c:pt>
                <c:pt idx="586">
                  <c:v>0.28499999999999998</c:v>
                </c:pt>
                <c:pt idx="587">
                  <c:v>0.228571</c:v>
                </c:pt>
                <c:pt idx="588">
                  <c:v>0.28000000000000003</c:v>
                </c:pt>
                <c:pt idx="589">
                  <c:v>0.29166700000000001</c:v>
                </c:pt>
                <c:pt idx="590">
                  <c:v>0.27692299999999997</c:v>
                </c:pt>
                <c:pt idx="591">
                  <c:v>0.41176499999999999</c:v>
                </c:pt>
                <c:pt idx="592">
                  <c:v>0.27142899999999998</c:v>
                </c:pt>
                <c:pt idx="593">
                  <c:v>0.3</c:v>
                </c:pt>
                <c:pt idx="594">
                  <c:v>0.23333300000000001</c:v>
                </c:pt>
                <c:pt idx="595">
                  <c:v>0.27333299999999999</c:v>
                </c:pt>
                <c:pt idx="596">
                  <c:v>0.307143</c:v>
                </c:pt>
                <c:pt idx="597">
                  <c:v>0.25600000000000001</c:v>
                </c:pt>
                <c:pt idx="598">
                  <c:v>0.26666699999999999</c:v>
                </c:pt>
                <c:pt idx="599">
                  <c:v>0.25</c:v>
                </c:pt>
                <c:pt idx="600">
                  <c:v>0.26</c:v>
                </c:pt>
                <c:pt idx="601">
                  <c:v>0.28461500000000001</c:v>
                </c:pt>
                <c:pt idx="602">
                  <c:v>0.2</c:v>
                </c:pt>
                <c:pt idx="603">
                  <c:v>0.28888900000000001</c:v>
                </c:pt>
                <c:pt idx="604">
                  <c:v>0.25263200000000002</c:v>
                </c:pt>
                <c:pt idx="605">
                  <c:v>0.25454500000000002</c:v>
                </c:pt>
                <c:pt idx="606">
                  <c:v>0.283333</c:v>
                </c:pt>
                <c:pt idx="607">
                  <c:v>0.22142899999999999</c:v>
                </c:pt>
                <c:pt idx="608">
                  <c:v>0.27333299999999999</c:v>
                </c:pt>
                <c:pt idx="609">
                  <c:v>0.31153799999999998</c:v>
                </c:pt>
                <c:pt idx="610">
                  <c:v>0.26666699999999999</c:v>
                </c:pt>
                <c:pt idx="611">
                  <c:v>0.27500000000000002</c:v>
                </c:pt>
                <c:pt idx="612">
                  <c:v>0.28571400000000002</c:v>
                </c:pt>
                <c:pt idx="613">
                  <c:v>0.352632</c:v>
                </c:pt>
                <c:pt idx="614">
                  <c:v>0.29285699999999998</c:v>
                </c:pt>
                <c:pt idx="615">
                  <c:v>0.29375000000000001</c:v>
                </c:pt>
                <c:pt idx="616">
                  <c:v>0.283333</c:v>
                </c:pt>
                <c:pt idx="617">
                  <c:v>0.29545500000000002</c:v>
                </c:pt>
                <c:pt idx="618">
                  <c:v>0.37692300000000001</c:v>
                </c:pt>
                <c:pt idx="619">
                  <c:v>0.3</c:v>
                </c:pt>
                <c:pt idx="620">
                  <c:v>0.24166699999999999</c:v>
                </c:pt>
                <c:pt idx="621">
                  <c:v>0.26666699999999999</c:v>
                </c:pt>
                <c:pt idx="622">
                  <c:v>0.38666699999999998</c:v>
                </c:pt>
                <c:pt idx="623">
                  <c:v>0.34285700000000002</c:v>
                </c:pt>
                <c:pt idx="624">
                  <c:v>0.32222200000000001</c:v>
                </c:pt>
                <c:pt idx="625">
                  <c:v>0.32666699999999999</c:v>
                </c:pt>
                <c:pt idx="626">
                  <c:v>0.32</c:v>
                </c:pt>
                <c:pt idx="627">
                  <c:v>0.36</c:v>
                </c:pt>
                <c:pt idx="628">
                  <c:v>0.34615400000000002</c:v>
                </c:pt>
                <c:pt idx="629">
                  <c:v>0.28749999999999998</c:v>
                </c:pt>
                <c:pt idx="630">
                  <c:v>0.35909099999999999</c:v>
                </c:pt>
                <c:pt idx="631">
                  <c:v>0.45333299999999999</c:v>
                </c:pt>
                <c:pt idx="632">
                  <c:v>0.36249999999999999</c:v>
                </c:pt>
                <c:pt idx="633">
                  <c:v>0.37272699999999997</c:v>
                </c:pt>
                <c:pt idx="634">
                  <c:v>0.37083300000000002</c:v>
                </c:pt>
                <c:pt idx="635">
                  <c:v>0.36315799999999998</c:v>
                </c:pt>
                <c:pt idx="636">
                  <c:v>0.3</c:v>
                </c:pt>
                <c:pt idx="637">
                  <c:v>0.28000000000000003</c:v>
                </c:pt>
                <c:pt idx="638">
                  <c:v>0.35714299999999999</c:v>
                </c:pt>
                <c:pt idx="639">
                  <c:v>0.45217400000000002</c:v>
                </c:pt>
                <c:pt idx="640">
                  <c:v>0.36956499999999998</c:v>
                </c:pt>
                <c:pt idx="641">
                  <c:v>0.4</c:v>
                </c:pt>
                <c:pt idx="642">
                  <c:v>0.34399999999999997</c:v>
                </c:pt>
                <c:pt idx="643">
                  <c:v>0.375</c:v>
                </c:pt>
                <c:pt idx="644">
                  <c:v>0.34499999999999997</c:v>
                </c:pt>
                <c:pt idx="645">
                  <c:v>0.34375</c:v>
                </c:pt>
                <c:pt idx="646">
                  <c:v>0.34545500000000001</c:v>
                </c:pt>
                <c:pt idx="647">
                  <c:v>0.32727299999999998</c:v>
                </c:pt>
                <c:pt idx="648">
                  <c:v>0.34117599999999998</c:v>
                </c:pt>
                <c:pt idx="649">
                  <c:v>0.44166699999999998</c:v>
                </c:pt>
                <c:pt idx="650">
                  <c:v>0.43</c:v>
                </c:pt>
                <c:pt idx="651">
                  <c:v>0.36666700000000002</c:v>
                </c:pt>
                <c:pt idx="652">
                  <c:v>0.32413799999999998</c:v>
                </c:pt>
                <c:pt idx="653">
                  <c:v>0.38666699999999998</c:v>
                </c:pt>
                <c:pt idx="654">
                  <c:v>0.29499999999999998</c:v>
                </c:pt>
                <c:pt idx="655">
                  <c:v>0.37826100000000001</c:v>
                </c:pt>
                <c:pt idx="656">
                  <c:v>0.45714300000000002</c:v>
                </c:pt>
                <c:pt idx="657">
                  <c:v>0.32941199999999998</c:v>
                </c:pt>
                <c:pt idx="658">
                  <c:v>0.35</c:v>
                </c:pt>
                <c:pt idx="659">
                  <c:v>0.42352899999999999</c:v>
                </c:pt>
                <c:pt idx="660">
                  <c:v>0.39285700000000001</c:v>
                </c:pt>
                <c:pt idx="661">
                  <c:v>0.42352899999999999</c:v>
                </c:pt>
                <c:pt idx="662">
                  <c:v>0.375</c:v>
                </c:pt>
                <c:pt idx="663">
                  <c:v>0.385714</c:v>
                </c:pt>
                <c:pt idx="664">
                  <c:v>0.46111099999999999</c:v>
                </c:pt>
                <c:pt idx="665">
                  <c:v>0.37333300000000003</c:v>
                </c:pt>
                <c:pt idx="666">
                  <c:v>0.442857</c:v>
                </c:pt>
                <c:pt idx="667">
                  <c:v>0.37916699999999998</c:v>
                </c:pt>
                <c:pt idx="668">
                  <c:v>0.410526</c:v>
                </c:pt>
                <c:pt idx="669">
                  <c:v>0.46</c:v>
                </c:pt>
                <c:pt idx="670">
                  <c:v>0.4</c:v>
                </c:pt>
                <c:pt idx="671">
                  <c:v>0.34</c:v>
                </c:pt>
                <c:pt idx="672">
                  <c:v>0.31111100000000003</c:v>
                </c:pt>
                <c:pt idx="673">
                  <c:v>0.38888899999999998</c:v>
                </c:pt>
                <c:pt idx="674">
                  <c:v>0.42499999999999999</c:v>
                </c:pt>
                <c:pt idx="675">
                  <c:v>0.34545500000000001</c:v>
                </c:pt>
                <c:pt idx="676">
                  <c:v>0.38461499999999998</c:v>
                </c:pt>
                <c:pt idx="677">
                  <c:v>0.307143</c:v>
                </c:pt>
                <c:pt idx="678">
                  <c:v>0.34545500000000001</c:v>
                </c:pt>
                <c:pt idx="679">
                  <c:v>0.40476200000000001</c:v>
                </c:pt>
                <c:pt idx="680">
                  <c:v>0.36190499999999998</c:v>
                </c:pt>
                <c:pt idx="681">
                  <c:v>0.377778</c:v>
                </c:pt>
                <c:pt idx="682">
                  <c:v>0.38947399999999999</c:v>
                </c:pt>
                <c:pt idx="683">
                  <c:v>0.38124999999999998</c:v>
                </c:pt>
                <c:pt idx="684">
                  <c:v>0.43333300000000002</c:v>
                </c:pt>
                <c:pt idx="685">
                  <c:v>0.3</c:v>
                </c:pt>
                <c:pt idx="686">
                  <c:v>0.38500000000000001</c:v>
                </c:pt>
                <c:pt idx="687">
                  <c:v>0.385714</c:v>
                </c:pt>
                <c:pt idx="688">
                  <c:v>0.39</c:v>
                </c:pt>
                <c:pt idx="689">
                  <c:v>0.35789500000000002</c:v>
                </c:pt>
                <c:pt idx="690">
                  <c:v>0.4</c:v>
                </c:pt>
                <c:pt idx="691">
                  <c:v>0.4</c:v>
                </c:pt>
                <c:pt idx="692">
                  <c:v>0.41764699999999999</c:v>
                </c:pt>
                <c:pt idx="693">
                  <c:v>0.35714299999999999</c:v>
                </c:pt>
                <c:pt idx="694">
                  <c:v>0.39230799999999999</c:v>
                </c:pt>
                <c:pt idx="695">
                  <c:v>0.34</c:v>
                </c:pt>
                <c:pt idx="696">
                  <c:v>0.375</c:v>
                </c:pt>
                <c:pt idx="697">
                  <c:v>0.377778</c:v>
                </c:pt>
                <c:pt idx="698">
                  <c:v>0.38124999999999998</c:v>
                </c:pt>
                <c:pt idx="699">
                  <c:v>0.49285699999999999</c:v>
                </c:pt>
                <c:pt idx="700">
                  <c:v>0.4</c:v>
                </c:pt>
                <c:pt idx="701">
                  <c:v>0.37692300000000001</c:v>
                </c:pt>
                <c:pt idx="702">
                  <c:v>0.43157899999999999</c:v>
                </c:pt>
                <c:pt idx="703">
                  <c:v>0.44</c:v>
                </c:pt>
                <c:pt idx="704">
                  <c:v>0.415385</c:v>
                </c:pt>
                <c:pt idx="705">
                  <c:v>0.44</c:v>
                </c:pt>
                <c:pt idx="706">
                  <c:v>0.41875000000000001</c:v>
                </c:pt>
                <c:pt idx="707">
                  <c:v>0.33529399999999998</c:v>
                </c:pt>
                <c:pt idx="708">
                  <c:v>0.376471</c:v>
                </c:pt>
                <c:pt idx="709">
                  <c:v>0.34545500000000001</c:v>
                </c:pt>
                <c:pt idx="710">
                  <c:v>0.31333299999999997</c:v>
                </c:pt>
                <c:pt idx="711">
                  <c:v>0.421429</c:v>
                </c:pt>
                <c:pt idx="712">
                  <c:v>0.33750000000000002</c:v>
                </c:pt>
                <c:pt idx="713">
                  <c:v>0.407692</c:v>
                </c:pt>
                <c:pt idx="714">
                  <c:v>0.41428599999999999</c:v>
                </c:pt>
                <c:pt idx="715">
                  <c:v>0.32500000000000001</c:v>
                </c:pt>
                <c:pt idx="716">
                  <c:v>0.36087000000000002</c:v>
                </c:pt>
                <c:pt idx="717">
                  <c:v>0.37692300000000001</c:v>
                </c:pt>
                <c:pt idx="718">
                  <c:v>0.30869600000000003</c:v>
                </c:pt>
                <c:pt idx="719">
                  <c:v>0.33571400000000001</c:v>
                </c:pt>
                <c:pt idx="720">
                  <c:v>0.4</c:v>
                </c:pt>
                <c:pt idx="721">
                  <c:v>0.346667</c:v>
                </c:pt>
                <c:pt idx="722">
                  <c:v>0.31666699999999998</c:v>
                </c:pt>
                <c:pt idx="723">
                  <c:v>0.3</c:v>
                </c:pt>
                <c:pt idx="724">
                  <c:v>0.341667</c:v>
                </c:pt>
                <c:pt idx="725">
                  <c:v>0.31363600000000003</c:v>
                </c:pt>
                <c:pt idx="726">
                  <c:v>0.44374999999999998</c:v>
                </c:pt>
                <c:pt idx="727">
                  <c:v>0.36666700000000002</c:v>
                </c:pt>
                <c:pt idx="728">
                  <c:v>0.32</c:v>
                </c:pt>
                <c:pt idx="729">
                  <c:v>0.28095199999999998</c:v>
                </c:pt>
                <c:pt idx="730">
                  <c:v>0.375</c:v>
                </c:pt>
                <c:pt idx="731">
                  <c:v>0.3</c:v>
                </c:pt>
                <c:pt idx="732">
                  <c:v>0.31666699999999998</c:v>
                </c:pt>
                <c:pt idx="733">
                  <c:v>0.25555600000000001</c:v>
                </c:pt>
                <c:pt idx="734">
                  <c:v>0.25</c:v>
                </c:pt>
                <c:pt idx="735">
                  <c:v>0.2</c:v>
                </c:pt>
                <c:pt idx="736">
                  <c:v>0.17727299999999999</c:v>
                </c:pt>
                <c:pt idx="737">
                  <c:v>0.30833300000000002</c:v>
                </c:pt>
                <c:pt idx="738">
                  <c:v>0.21764700000000001</c:v>
                </c:pt>
                <c:pt idx="739">
                  <c:v>0.28823500000000002</c:v>
                </c:pt>
                <c:pt idx="740">
                  <c:v>0.23571400000000001</c:v>
                </c:pt>
                <c:pt idx="741">
                  <c:v>0.25624999999999998</c:v>
                </c:pt>
                <c:pt idx="742">
                  <c:v>0.29411799999999999</c:v>
                </c:pt>
                <c:pt idx="743">
                  <c:v>0.31666699999999998</c:v>
                </c:pt>
                <c:pt idx="744">
                  <c:v>0.35</c:v>
                </c:pt>
                <c:pt idx="745">
                  <c:v>0.23333300000000001</c:v>
                </c:pt>
                <c:pt idx="746">
                  <c:v>0.28695700000000002</c:v>
                </c:pt>
                <c:pt idx="747">
                  <c:v>0.23333300000000001</c:v>
                </c:pt>
                <c:pt idx="748">
                  <c:v>0.23636399999999999</c:v>
                </c:pt>
                <c:pt idx="749">
                  <c:v>0.28235300000000002</c:v>
                </c:pt>
                <c:pt idx="750">
                  <c:v>0.38421100000000002</c:v>
                </c:pt>
                <c:pt idx="751">
                  <c:v>0.245</c:v>
                </c:pt>
                <c:pt idx="752">
                  <c:v>0.312</c:v>
                </c:pt>
                <c:pt idx="753">
                  <c:v>0.35</c:v>
                </c:pt>
                <c:pt idx="754">
                  <c:v>0.33333299999999999</c:v>
                </c:pt>
                <c:pt idx="755">
                  <c:v>0.31874999999999998</c:v>
                </c:pt>
                <c:pt idx="756">
                  <c:v>0.27692299999999997</c:v>
                </c:pt>
                <c:pt idx="757">
                  <c:v>0.269231</c:v>
                </c:pt>
                <c:pt idx="758">
                  <c:v>0.32666699999999999</c:v>
                </c:pt>
                <c:pt idx="759">
                  <c:v>0.34285700000000002</c:v>
                </c:pt>
                <c:pt idx="760">
                  <c:v>0.29090899999999997</c:v>
                </c:pt>
                <c:pt idx="761">
                  <c:v>0.32500000000000001</c:v>
                </c:pt>
                <c:pt idx="762">
                  <c:v>0.388235</c:v>
                </c:pt>
                <c:pt idx="763">
                  <c:v>0.44444400000000001</c:v>
                </c:pt>
                <c:pt idx="764">
                  <c:v>0.3</c:v>
                </c:pt>
                <c:pt idx="765">
                  <c:v>0.346667</c:v>
                </c:pt>
                <c:pt idx="766">
                  <c:v>0.32777800000000001</c:v>
                </c:pt>
                <c:pt idx="767">
                  <c:v>0.31</c:v>
                </c:pt>
                <c:pt idx="768">
                  <c:v>0.382353</c:v>
                </c:pt>
                <c:pt idx="769">
                  <c:v>0.29333300000000001</c:v>
                </c:pt>
                <c:pt idx="770">
                  <c:v>0.34736800000000001</c:v>
                </c:pt>
                <c:pt idx="771">
                  <c:v>0.35555599999999998</c:v>
                </c:pt>
                <c:pt idx="772">
                  <c:v>0.45</c:v>
                </c:pt>
                <c:pt idx="773">
                  <c:v>0.28749999999999998</c:v>
                </c:pt>
                <c:pt idx="774">
                  <c:v>0.36666700000000002</c:v>
                </c:pt>
                <c:pt idx="775">
                  <c:v>0.35714299999999999</c:v>
                </c:pt>
                <c:pt idx="776">
                  <c:v>0.41176499999999999</c:v>
                </c:pt>
                <c:pt idx="777">
                  <c:v>0.4</c:v>
                </c:pt>
                <c:pt idx="778">
                  <c:v>0.28888900000000001</c:v>
                </c:pt>
                <c:pt idx="779">
                  <c:v>0.36499999999999999</c:v>
                </c:pt>
                <c:pt idx="780">
                  <c:v>0.38636399999999999</c:v>
                </c:pt>
                <c:pt idx="781">
                  <c:v>0.4</c:v>
                </c:pt>
                <c:pt idx="782">
                  <c:v>0.38636399999999999</c:v>
                </c:pt>
                <c:pt idx="783">
                  <c:v>0.33571400000000001</c:v>
                </c:pt>
                <c:pt idx="784">
                  <c:v>0.411111</c:v>
                </c:pt>
                <c:pt idx="785">
                  <c:v>0.43333300000000002</c:v>
                </c:pt>
                <c:pt idx="786">
                  <c:v>0.354545</c:v>
                </c:pt>
                <c:pt idx="787">
                  <c:v>0.38095200000000001</c:v>
                </c:pt>
                <c:pt idx="788">
                  <c:v>0.33684199999999997</c:v>
                </c:pt>
                <c:pt idx="789">
                  <c:v>0.40909099999999998</c:v>
                </c:pt>
                <c:pt idx="790">
                  <c:v>0.30833300000000002</c:v>
                </c:pt>
                <c:pt idx="791">
                  <c:v>0.4</c:v>
                </c:pt>
                <c:pt idx="792">
                  <c:v>0.37692300000000001</c:v>
                </c:pt>
                <c:pt idx="793">
                  <c:v>0.38095200000000001</c:v>
                </c:pt>
                <c:pt idx="794">
                  <c:v>0.3</c:v>
                </c:pt>
                <c:pt idx="795">
                  <c:v>0.34117599999999998</c:v>
                </c:pt>
                <c:pt idx="796">
                  <c:v>0.375</c:v>
                </c:pt>
                <c:pt idx="797">
                  <c:v>0.33333299999999999</c:v>
                </c:pt>
                <c:pt idx="798">
                  <c:v>0.30555599999999999</c:v>
                </c:pt>
                <c:pt idx="799">
                  <c:v>0.29090899999999997</c:v>
                </c:pt>
                <c:pt idx="800">
                  <c:v>0.28125</c:v>
                </c:pt>
                <c:pt idx="801">
                  <c:v>0.375</c:v>
                </c:pt>
                <c:pt idx="802">
                  <c:v>0.41153800000000001</c:v>
                </c:pt>
                <c:pt idx="803">
                  <c:v>0.35555599999999998</c:v>
                </c:pt>
                <c:pt idx="804">
                  <c:v>0.40714299999999998</c:v>
                </c:pt>
                <c:pt idx="805">
                  <c:v>0.394737</c:v>
                </c:pt>
                <c:pt idx="806">
                  <c:v>0.31</c:v>
                </c:pt>
                <c:pt idx="807">
                  <c:v>0.38500000000000001</c:v>
                </c:pt>
                <c:pt idx="808">
                  <c:v>0.37857099999999999</c:v>
                </c:pt>
                <c:pt idx="809">
                  <c:v>0.377778</c:v>
                </c:pt>
                <c:pt idx="810">
                  <c:v>0.35</c:v>
                </c:pt>
                <c:pt idx="811">
                  <c:v>0.36</c:v>
                </c:pt>
                <c:pt idx="812">
                  <c:v>0.34090900000000002</c:v>
                </c:pt>
                <c:pt idx="813">
                  <c:v>0.28999999999999998</c:v>
                </c:pt>
                <c:pt idx="814">
                  <c:v>0.39333299999999999</c:v>
                </c:pt>
                <c:pt idx="815">
                  <c:v>0.38888899999999998</c:v>
                </c:pt>
                <c:pt idx="816">
                  <c:v>0.309091</c:v>
                </c:pt>
                <c:pt idx="817">
                  <c:v>0.282609</c:v>
                </c:pt>
                <c:pt idx="818">
                  <c:v>0.26428600000000002</c:v>
                </c:pt>
                <c:pt idx="819">
                  <c:v>0.35217399999999999</c:v>
                </c:pt>
                <c:pt idx="820">
                  <c:v>0.372222</c:v>
                </c:pt>
                <c:pt idx="821">
                  <c:v>0.35</c:v>
                </c:pt>
                <c:pt idx="822">
                  <c:v>0.3</c:v>
                </c:pt>
                <c:pt idx="823">
                  <c:v>0.33750000000000002</c:v>
                </c:pt>
                <c:pt idx="824">
                  <c:v>0.38421100000000002</c:v>
                </c:pt>
                <c:pt idx="825">
                  <c:v>0.28636400000000001</c:v>
                </c:pt>
                <c:pt idx="826">
                  <c:v>0.41428599999999999</c:v>
                </c:pt>
                <c:pt idx="827">
                  <c:v>0.334783</c:v>
                </c:pt>
                <c:pt idx="828">
                  <c:v>0.338889</c:v>
                </c:pt>
                <c:pt idx="829">
                  <c:v>0.41578900000000002</c:v>
                </c:pt>
                <c:pt idx="830">
                  <c:v>0.4</c:v>
                </c:pt>
                <c:pt idx="831">
                  <c:v>0.33333299999999999</c:v>
                </c:pt>
                <c:pt idx="832">
                  <c:v>0.315</c:v>
                </c:pt>
                <c:pt idx="833">
                  <c:v>0.39166699999999999</c:v>
                </c:pt>
                <c:pt idx="834">
                  <c:v>0.28888900000000001</c:v>
                </c:pt>
                <c:pt idx="835">
                  <c:v>0.32631599999999999</c:v>
                </c:pt>
                <c:pt idx="836">
                  <c:v>0.36363600000000001</c:v>
                </c:pt>
                <c:pt idx="837">
                  <c:v>0.375</c:v>
                </c:pt>
                <c:pt idx="838">
                  <c:v>0.41764699999999999</c:v>
                </c:pt>
                <c:pt idx="839">
                  <c:v>0.42083300000000001</c:v>
                </c:pt>
                <c:pt idx="840">
                  <c:v>0.35</c:v>
                </c:pt>
                <c:pt idx="841">
                  <c:v>0.50769200000000003</c:v>
                </c:pt>
                <c:pt idx="842">
                  <c:v>0.43888899999999997</c:v>
                </c:pt>
                <c:pt idx="843">
                  <c:v>0.42666700000000002</c:v>
                </c:pt>
                <c:pt idx="844">
                  <c:v>0.41249999999999998</c:v>
                </c:pt>
                <c:pt idx="845">
                  <c:v>0.46363599999999999</c:v>
                </c:pt>
                <c:pt idx="846">
                  <c:v>0.5</c:v>
                </c:pt>
                <c:pt idx="847">
                  <c:v>0.43636399999999997</c:v>
                </c:pt>
                <c:pt idx="848">
                  <c:v>0.46250000000000002</c:v>
                </c:pt>
                <c:pt idx="849">
                  <c:v>0.48333300000000001</c:v>
                </c:pt>
                <c:pt idx="850">
                  <c:v>0.38750000000000001</c:v>
                </c:pt>
                <c:pt idx="851">
                  <c:v>0.40740700000000002</c:v>
                </c:pt>
                <c:pt idx="852">
                  <c:v>0.4375</c:v>
                </c:pt>
                <c:pt idx="853">
                  <c:v>0.33333299999999999</c:v>
                </c:pt>
                <c:pt idx="854">
                  <c:v>0.4</c:v>
                </c:pt>
                <c:pt idx="855">
                  <c:v>0.36190499999999998</c:v>
                </c:pt>
                <c:pt idx="856">
                  <c:v>0.39090900000000001</c:v>
                </c:pt>
                <c:pt idx="857">
                  <c:v>0.47499999999999998</c:v>
                </c:pt>
                <c:pt idx="858">
                  <c:v>0.44117600000000001</c:v>
                </c:pt>
                <c:pt idx="859">
                  <c:v>0.42727300000000001</c:v>
                </c:pt>
                <c:pt idx="860">
                  <c:v>0.442857</c:v>
                </c:pt>
                <c:pt idx="861">
                  <c:v>0.43333300000000002</c:v>
                </c:pt>
                <c:pt idx="862">
                  <c:v>0.44545499999999999</c:v>
                </c:pt>
                <c:pt idx="863">
                  <c:v>0.44374999999999998</c:v>
                </c:pt>
                <c:pt idx="864">
                  <c:v>0.40555600000000003</c:v>
                </c:pt>
                <c:pt idx="865">
                  <c:v>0.45624999999999999</c:v>
                </c:pt>
                <c:pt idx="866">
                  <c:v>0.49375000000000002</c:v>
                </c:pt>
                <c:pt idx="867">
                  <c:v>0.35882399999999998</c:v>
                </c:pt>
                <c:pt idx="868">
                  <c:v>0.408333</c:v>
                </c:pt>
                <c:pt idx="869">
                  <c:v>0.37692300000000001</c:v>
                </c:pt>
                <c:pt idx="870">
                  <c:v>0.410526</c:v>
                </c:pt>
                <c:pt idx="871">
                  <c:v>0.46363599999999999</c:v>
                </c:pt>
                <c:pt idx="872">
                  <c:v>0.385714</c:v>
                </c:pt>
                <c:pt idx="873">
                  <c:v>0.43333300000000002</c:v>
                </c:pt>
                <c:pt idx="874">
                  <c:v>0.4</c:v>
                </c:pt>
                <c:pt idx="875">
                  <c:v>0.36666700000000002</c:v>
                </c:pt>
                <c:pt idx="876">
                  <c:v>0.41666700000000001</c:v>
                </c:pt>
                <c:pt idx="877">
                  <c:v>0.382353</c:v>
                </c:pt>
                <c:pt idx="878">
                  <c:v>0.33333299999999999</c:v>
                </c:pt>
                <c:pt idx="879">
                  <c:v>0.33124999999999999</c:v>
                </c:pt>
                <c:pt idx="880">
                  <c:v>0.3125</c:v>
                </c:pt>
                <c:pt idx="881">
                  <c:v>0.33846199999999999</c:v>
                </c:pt>
                <c:pt idx="882">
                  <c:v>0.28947400000000001</c:v>
                </c:pt>
                <c:pt idx="883">
                  <c:v>0.39285700000000001</c:v>
                </c:pt>
                <c:pt idx="884">
                  <c:v>0.341667</c:v>
                </c:pt>
                <c:pt idx="885">
                  <c:v>0.34375</c:v>
                </c:pt>
                <c:pt idx="886">
                  <c:v>0.394737</c:v>
                </c:pt>
                <c:pt idx="887">
                  <c:v>0.33750000000000002</c:v>
                </c:pt>
                <c:pt idx="888">
                  <c:v>0.375</c:v>
                </c:pt>
                <c:pt idx="889">
                  <c:v>0.352941</c:v>
                </c:pt>
                <c:pt idx="890">
                  <c:v>0.31764700000000001</c:v>
                </c:pt>
                <c:pt idx="891">
                  <c:v>0.36249999999999999</c:v>
                </c:pt>
                <c:pt idx="892">
                  <c:v>0.39411800000000002</c:v>
                </c:pt>
                <c:pt idx="893">
                  <c:v>0.35</c:v>
                </c:pt>
                <c:pt idx="894">
                  <c:v>0.31764700000000001</c:v>
                </c:pt>
                <c:pt idx="895">
                  <c:v>0.354545</c:v>
                </c:pt>
                <c:pt idx="896">
                  <c:v>0.3</c:v>
                </c:pt>
                <c:pt idx="897">
                  <c:v>0.29375000000000001</c:v>
                </c:pt>
                <c:pt idx="898">
                  <c:v>0.32666699999999999</c:v>
                </c:pt>
                <c:pt idx="899">
                  <c:v>0.34615400000000002</c:v>
                </c:pt>
                <c:pt idx="900">
                  <c:v>0.48461500000000002</c:v>
                </c:pt>
                <c:pt idx="901">
                  <c:v>0.37142900000000001</c:v>
                </c:pt>
                <c:pt idx="902">
                  <c:v>0.43076900000000001</c:v>
                </c:pt>
                <c:pt idx="903">
                  <c:v>0.34</c:v>
                </c:pt>
                <c:pt idx="904">
                  <c:v>0.36666700000000002</c:v>
                </c:pt>
                <c:pt idx="905">
                  <c:v>0.44</c:v>
                </c:pt>
                <c:pt idx="906">
                  <c:v>0.409524</c:v>
                </c:pt>
                <c:pt idx="907">
                  <c:v>0.418182</c:v>
                </c:pt>
                <c:pt idx="908">
                  <c:v>0.33809499999999998</c:v>
                </c:pt>
                <c:pt idx="909">
                  <c:v>0.34545500000000001</c:v>
                </c:pt>
                <c:pt idx="910">
                  <c:v>0.41499999999999998</c:v>
                </c:pt>
                <c:pt idx="911">
                  <c:v>0.32352900000000001</c:v>
                </c:pt>
                <c:pt idx="912">
                  <c:v>0.37272699999999997</c:v>
                </c:pt>
                <c:pt idx="913">
                  <c:v>0.37058799999999997</c:v>
                </c:pt>
                <c:pt idx="914">
                  <c:v>0.33846199999999999</c:v>
                </c:pt>
                <c:pt idx="915">
                  <c:v>0.33529399999999998</c:v>
                </c:pt>
                <c:pt idx="916">
                  <c:v>0.35</c:v>
                </c:pt>
                <c:pt idx="917">
                  <c:v>0.37368400000000002</c:v>
                </c:pt>
                <c:pt idx="918">
                  <c:v>0.37058799999999997</c:v>
                </c:pt>
                <c:pt idx="919">
                  <c:v>0.37142900000000001</c:v>
                </c:pt>
                <c:pt idx="920">
                  <c:v>0.41</c:v>
                </c:pt>
                <c:pt idx="921">
                  <c:v>0.376</c:v>
                </c:pt>
                <c:pt idx="922">
                  <c:v>0.46</c:v>
                </c:pt>
                <c:pt idx="923">
                  <c:v>0.42857099999999998</c:v>
                </c:pt>
                <c:pt idx="924">
                  <c:v>0.331818</c:v>
                </c:pt>
                <c:pt idx="925">
                  <c:v>0.411111</c:v>
                </c:pt>
                <c:pt idx="926">
                  <c:v>0.37333300000000003</c:v>
                </c:pt>
                <c:pt idx="927">
                  <c:v>0.38666699999999998</c:v>
                </c:pt>
                <c:pt idx="928">
                  <c:v>0.30454500000000001</c:v>
                </c:pt>
                <c:pt idx="929">
                  <c:v>0.37857099999999999</c:v>
                </c:pt>
                <c:pt idx="930">
                  <c:v>0.32142900000000002</c:v>
                </c:pt>
                <c:pt idx="931">
                  <c:v>0.35909099999999999</c:v>
                </c:pt>
                <c:pt idx="932">
                  <c:v>0.39</c:v>
                </c:pt>
                <c:pt idx="933">
                  <c:v>0.43571399999999999</c:v>
                </c:pt>
                <c:pt idx="934">
                  <c:v>0.44166699999999998</c:v>
                </c:pt>
                <c:pt idx="935">
                  <c:v>0.34444399999999997</c:v>
                </c:pt>
                <c:pt idx="936">
                  <c:v>0.36315799999999998</c:v>
                </c:pt>
                <c:pt idx="937">
                  <c:v>0.37894699999999998</c:v>
                </c:pt>
                <c:pt idx="938">
                  <c:v>0.446154</c:v>
                </c:pt>
                <c:pt idx="939">
                  <c:v>0.29166700000000001</c:v>
                </c:pt>
                <c:pt idx="940">
                  <c:v>0.36666700000000002</c:v>
                </c:pt>
                <c:pt idx="941">
                  <c:v>0.346667</c:v>
                </c:pt>
                <c:pt idx="942">
                  <c:v>0.36470599999999997</c:v>
                </c:pt>
                <c:pt idx="943">
                  <c:v>0.48571399999999998</c:v>
                </c:pt>
                <c:pt idx="944">
                  <c:v>0.36363600000000001</c:v>
                </c:pt>
                <c:pt idx="945">
                  <c:v>0.41764699999999999</c:v>
                </c:pt>
                <c:pt idx="946">
                  <c:v>0.331818</c:v>
                </c:pt>
                <c:pt idx="947">
                  <c:v>0.38</c:v>
                </c:pt>
                <c:pt idx="948">
                  <c:v>0.352941</c:v>
                </c:pt>
                <c:pt idx="949">
                  <c:v>0.36111100000000002</c:v>
                </c:pt>
                <c:pt idx="950">
                  <c:v>0.382353</c:v>
                </c:pt>
                <c:pt idx="951">
                  <c:v>0.34615400000000002</c:v>
                </c:pt>
                <c:pt idx="952">
                  <c:v>0.25454500000000002</c:v>
                </c:pt>
                <c:pt idx="953">
                  <c:v>0.272727</c:v>
                </c:pt>
                <c:pt idx="954">
                  <c:v>0.35</c:v>
                </c:pt>
                <c:pt idx="955">
                  <c:v>0.33500000000000002</c:v>
                </c:pt>
                <c:pt idx="956">
                  <c:v>0.25</c:v>
                </c:pt>
                <c:pt idx="957">
                  <c:v>0.336364</c:v>
                </c:pt>
                <c:pt idx="958">
                  <c:v>0.3</c:v>
                </c:pt>
                <c:pt idx="959">
                  <c:v>0.38124999999999998</c:v>
                </c:pt>
                <c:pt idx="960">
                  <c:v>0.36190499999999998</c:v>
                </c:pt>
                <c:pt idx="961">
                  <c:v>0.375</c:v>
                </c:pt>
                <c:pt idx="962">
                  <c:v>0.28235300000000002</c:v>
                </c:pt>
                <c:pt idx="963">
                  <c:v>0.411111</c:v>
                </c:pt>
                <c:pt idx="964">
                  <c:v>0.31538500000000003</c:v>
                </c:pt>
                <c:pt idx="965">
                  <c:v>0.38181799999999999</c:v>
                </c:pt>
                <c:pt idx="966">
                  <c:v>0.31428600000000001</c:v>
                </c:pt>
                <c:pt idx="967">
                  <c:v>0.35714299999999999</c:v>
                </c:pt>
                <c:pt idx="968">
                  <c:v>0.24444399999999999</c:v>
                </c:pt>
                <c:pt idx="969">
                  <c:v>0.31666699999999998</c:v>
                </c:pt>
                <c:pt idx="970">
                  <c:v>0.282609</c:v>
                </c:pt>
                <c:pt idx="971">
                  <c:v>0.35</c:v>
                </c:pt>
                <c:pt idx="972">
                  <c:v>0.20714299999999999</c:v>
                </c:pt>
                <c:pt idx="973">
                  <c:v>0.28799999999999998</c:v>
                </c:pt>
                <c:pt idx="974">
                  <c:v>0.33333299999999999</c:v>
                </c:pt>
                <c:pt idx="975">
                  <c:v>0.35555599999999998</c:v>
                </c:pt>
                <c:pt idx="976">
                  <c:v>0.34705900000000001</c:v>
                </c:pt>
                <c:pt idx="977">
                  <c:v>0.35</c:v>
                </c:pt>
                <c:pt idx="978">
                  <c:v>0.41249999999999998</c:v>
                </c:pt>
                <c:pt idx="979">
                  <c:v>0.28000000000000003</c:v>
                </c:pt>
                <c:pt idx="980">
                  <c:v>0.352941</c:v>
                </c:pt>
                <c:pt idx="981">
                  <c:v>0.35625000000000001</c:v>
                </c:pt>
                <c:pt idx="982">
                  <c:v>0.34375</c:v>
                </c:pt>
                <c:pt idx="983">
                  <c:v>0.34210499999999999</c:v>
                </c:pt>
                <c:pt idx="984">
                  <c:v>0.31818200000000002</c:v>
                </c:pt>
                <c:pt idx="985">
                  <c:v>0.37894699999999998</c:v>
                </c:pt>
                <c:pt idx="986">
                  <c:v>0.270588</c:v>
                </c:pt>
                <c:pt idx="987">
                  <c:v>0.32380999999999999</c:v>
                </c:pt>
                <c:pt idx="988">
                  <c:v>0.388235</c:v>
                </c:pt>
                <c:pt idx="989">
                  <c:v>0.39090900000000001</c:v>
                </c:pt>
                <c:pt idx="990">
                  <c:v>0.41428599999999999</c:v>
                </c:pt>
                <c:pt idx="991">
                  <c:v>0.38333299999999998</c:v>
                </c:pt>
                <c:pt idx="992">
                  <c:v>0.26250000000000001</c:v>
                </c:pt>
                <c:pt idx="993">
                  <c:v>0.328571</c:v>
                </c:pt>
                <c:pt idx="994">
                  <c:v>0.25833299999999998</c:v>
                </c:pt>
                <c:pt idx="995">
                  <c:v>0.27500000000000002</c:v>
                </c:pt>
                <c:pt idx="996">
                  <c:v>0.31</c:v>
                </c:pt>
                <c:pt idx="997">
                  <c:v>0.27618999999999999</c:v>
                </c:pt>
                <c:pt idx="998">
                  <c:v>0.264706</c:v>
                </c:pt>
                <c:pt idx="999">
                  <c:v>0.28749999999999998</c:v>
                </c:pt>
                <c:pt idx="1000">
                  <c:v>0.30555599999999999</c:v>
                </c:pt>
                <c:pt idx="1001">
                  <c:v>0.26666699999999999</c:v>
                </c:pt>
                <c:pt idx="1002">
                  <c:v>0.25</c:v>
                </c:pt>
                <c:pt idx="1003">
                  <c:v>0.270588</c:v>
                </c:pt>
                <c:pt idx="1004">
                  <c:v>0.23</c:v>
                </c:pt>
                <c:pt idx="1005">
                  <c:v>0.27857100000000001</c:v>
                </c:pt>
                <c:pt idx="1006">
                  <c:v>0.21111099999999999</c:v>
                </c:pt>
                <c:pt idx="1007">
                  <c:v>0.27857100000000001</c:v>
                </c:pt>
                <c:pt idx="1008">
                  <c:v>0.29230800000000001</c:v>
                </c:pt>
                <c:pt idx="1009">
                  <c:v>0.31666699999999998</c:v>
                </c:pt>
                <c:pt idx="1010">
                  <c:v>0.26500000000000001</c:v>
                </c:pt>
                <c:pt idx="1011">
                  <c:v>0.23846200000000001</c:v>
                </c:pt>
                <c:pt idx="1012">
                  <c:v>0.27391300000000002</c:v>
                </c:pt>
                <c:pt idx="1013">
                  <c:v>0.34615400000000002</c:v>
                </c:pt>
                <c:pt idx="1014">
                  <c:v>0.270588</c:v>
                </c:pt>
                <c:pt idx="1015">
                  <c:v>0.34615400000000002</c:v>
                </c:pt>
                <c:pt idx="1016">
                  <c:v>0.27333299999999999</c:v>
                </c:pt>
                <c:pt idx="1017">
                  <c:v>0.30952400000000002</c:v>
                </c:pt>
                <c:pt idx="1018">
                  <c:v>0.25</c:v>
                </c:pt>
                <c:pt idx="1019">
                  <c:v>0.26363599999999998</c:v>
                </c:pt>
                <c:pt idx="1020">
                  <c:v>0.27142899999999998</c:v>
                </c:pt>
                <c:pt idx="1021">
                  <c:v>0.229412</c:v>
                </c:pt>
                <c:pt idx="1022">
                  <c:v>0.27</c:v>
                </c:pt>
                <c:pt idx="1023">
                  <c:v>0.31176500000000001</c:v>
                </c:pt>
                <c:pt idx="1024">
                  <c:v>0.26086999999999999</c:v>
                </c:pt>
                <c:pt idx="1025">
                  <c:v>0.26</c:v>
                </c:pt>
                <c:pt idx="1026">
                  <c:v>0.184615</c:v>
                </c:pt>
                <c:pt idx="1027">
                  <c:v>0.3</c:v>
                </c:pt>
                <c:pt idx="1028">
                  <c:v>0.21875</c:v>
                </c:pt>
                <c:pt idx="1029">
                  <c:v>0.24</c:v>
                </c:pt>
                <c:pt idx="1030">
                  <c:v>0.32105299999999998</c:v>
                </c:pt>
                <c:pt idx="1031">
                  <c:v>0.3</c:v>
                </c:pt>
                <c:pt idx="1032">
                  <c:v>0.26666699999999999</c:v>
                </c:pt>
                <c:pt idx="1033">
                  <c:v>0.31764700000000001</c:v>
                </c:pt>
                <c:pt idx="1034">
                  <c:v>0.3</c:v>
                </c:pt>
                <c:pt idx="1035">
                  <c:v>0.27391300000000002</c:v>
                </c:pt>
                <c:pt idx="1036">
                  <c:v>0.26666699999999999</c:v>
                </c:pt>
                <c:pt idx="1037">
                  <c:v>0.34375</c:v>
                </c:pt>
                <c:pt idx="1038">
                  <c:v>0.32222200000000001</c:v>
                </c:pt>
                <c:pt idx="1039">
                  <c:v>0.3</c:v>
                </c:pt>
                <c:pt idx="1040">
                  <c:v>0.25263200000000002</c:v>
                </c:pt>
                <c:pt idx="1041">
                  <c:v>0.26250000000000001</c:v>
                </c:pt>
                <c:pt idx="1042">
                  <c:v>0.230435</c:v>
                </c:pt>
                <c:pt idx="1043">
                  <c:v>0.3</c:v>
                </c:pt>
                <c:pt idx="1044">
                  <c:v>0.3</c:v>
                </c:pt>
                <c:pt idx="1045">
                  <c:v>0.27777800000000002</c:v>
                </c:pt>
                <c:pt idx="1046">
                  <c:v>0.37</c:v>
                </c:pt>
                <c:pt idx="1047">
                  <c:v>0.28888900000000001</c:v>
                </c:pt>
                <c:pt idx="1048">
                  <c:v>0.24</c:v>
                </c:pt>
                <c:pt idx="1049">
                  <c:v>0.20666699999999999</c:v>
                </c:pt>
                <c:pt idx="1050">
                  <c:v>0.25384600000000002</c:v>
                </c:pt>
                <c:pt idx="1051">
                  <c:v>0.25</c:v>
                </c:pt>
                <c:pt idx="1052">
                  <c:v>0.24761900000000001</c:v>
                </c:pt>
                <c:pt idx="1053">
                  <c:v>0.23333300000000001</c:v>
                </c:pt>
                <c:pt idx="1054">
                  <c:v>0.27368399999999998</c:v>
                </c:pt>
                <c:pt idx="1055">
                  <c:v>0.21578900000000001</c:v>
                </c:pt>
                <c:pt idx="1056">
                  <c:v>0.29166700000000001</c:v>
                </c:pt>
                <c:pt idx="1057">
                  <c:v>0.22142899999999999</c:v>
                </c:pt>
                <c:pt idx="1058">
                  <c:v>0.28000000000000003</c:v>
                </c:pt>
                <c:pt idx="1059">
                  <c:v>0.25</c:v>
                </c:pt>
                <c:pt idx="1060">
                  <c:v>0.3</c:v>
                </c:pt>
                <c:pt idx="1061">
                  <c:v>0.28571400000000002</c:v>
                </c:pt>
                <c:pt idx="1062">
                  <c:v>0.32631599999999999</c:v>
                </c:pt>
                <c:pt idx="1063">
                  <c:v>0.28125</c:v>
                </c:pt>
                <c:pt idx="1064">
                  <c:v>0.30499999999999999</c:v>
                </c:pt>
                <c:pt idx="1065">
                  <c:v>0.30833300000000002</c:v>
                </c:pt>
                <c:pt idx="1066">
                  <c:v>0.24615400000000001</c:v>
                </c:pt>
                <c:pt idx="1067">
                  <c:v>0.23571400000000001</c:v>
                </c:pt>
                <c:pt idx="1068">
                  <c:v>0.309091</c:v>
                </c:pt>
                <c:pt idx="1069">
                  <c:v>0.258824</c:v>
                </c:pt>
                <c:pt idx="1070">
                  <c:v>0.26818199999999998</c:v>
                </c:pt>
                <c:pt idx="1071">
                  <c:v>0.27727299999999999</c:v>
                </c:pt>
                <c:pt idx="1072">
                  <c:v>0.22500000000000001</c:v>
                </c:pt>
                <c:pt idx="1073">
                  <c:v>0.26874999999999999</c:v>
                </c:pt>
                <c:pt idx="1074">
                  <c:v>0.23846200000000001</c:v>
                </c:pt>
                <c:pt idx="1075">
                  <c:v>0.25</c:v>
                </c:pt>
                <c:pt idx="1076">
                  <c:v>0.26874999999999999</c:v>
                </c:pt>
                <c:pt idx="1077">
                  <c:v>0.3</c:v>
                </c:pt>
                <c:pt idx="1078">
                  <c:v>0.307143</c:v>
                </c:pt>
                <c:pt idx="1079">
                  <c:v>0.25714300000000001</c:v>
                </c:pt>
                <c:pt idx="1080">
                  <c:v>0.25</c:v>
                </c:pt>
                <c:pt idx="1081">
                  <c:v>0.27</c:v>
                </c:pt>
                <c:pt idx="1082">
                  <c:v>0.29285699999999998</c:v>
                </c:pt>
                <c:pt idx="1083">
                  <c:v>0.3</c:v>
                </c:pt>
                <c:pt idx="1084">
                  <c:v>0.24374999999999999</c:v>
                </c:pt>
                <c:pt idx="1085">
                  <c:v>0.21249999999999999</c:v>
                </c:pt>
                <c:pt idx="1086">
                  <c:v>0.28421099999999999</c:v>
                </c:pt>
                <c:pt idx="1087">
                  <c:v>0.3</c:v>
                </c:pt>
                <c:pt idx="1088">
                  <c:v>0.27222200000000002</c:v>
                </c:pt>
                <c:pt idx="1089">
                  <c:v>0.31176500000000001</c:v>
                </c:pt>
                <c:pt idx="1090">
                  <c:v>0.32941199999999998</c:v>
                </c:pt>
                <c:pt idx="1091">
                  <c:v>0.25</c:v>
                </c:pt>
                <c:pt idx="1092">
                  <c:v>0.28181800000000001</c:v>
                </c:pt>
                <c:pt idx="1093">
                  <c:v>0.24615400000000001</c:v>
                </c:pt>
                <c:pt idx="1094">
                  <c:v>0.328571</c:v>
                </c:pt>
                <c:pt idx="1095">
                  <c:v>0.28235300000000002</c:v>
                </c:pt>
                <c:pt idx="1096">
                  <c:v>0.27142899999999998</c:v>
                </c:pt>
                <c:pt idx="1097">
                  <c:v>0.283333</c:v>
                </c:pt>
                <c:pt idx="1098">
                  <c:v>0.28000000000000003</c:v>
                </c:pt>
                <c:pt idx="1099">
                  <c:v>0.30434800000000001</c:v>
                </c:pt>
                <c:pt idx="1100">
                  <c:v>0.3</c:v>
                </c:pt>
                <c:pt idx="1101">
                  <c:v>0.29166700000000001</c:v>
                </c:pt>
                <c:pt idx="1102">
                  <c:v>0.4</c:v>
                </c:pt>
                <c:pt idx="1103">
                  <c:v>0.421429</c:v>
                </c:pt>
                <c:pt idx="1104">
                  <c:v>0.37272699999999997</c:v>
                </c:pt>
                <c:pt idx="1105">
                  <c:v>0.33333299999999999</c:v>
                </c:pt>
                <c:pt idx="1106">
                  <c:v>0.307143</c:v>
                </c:pt>
                <c:pt idx="1107">
                  <c:v>0.35</c:v>
                </c:pt>
                <c:pt idx="1108">
                  <c:v>0.43333300000000002</c:v>
                </c:pt>
                <c:pt idx="1109">
                  <c:v>0.38500000000000001</c:v>
                </c:pt>
                <c:pt idx="1110">
                  <c:v>0.26153799999999999</c:v>
                </c:pt>
                <c:pt idx="1111">
                  <c:v>0.33500000000000002</c:v>
                </c:pt>
                <c:pt idx="1112">
                  <c:v>0.33750000000000002</c:v>
                </c:pt>
                <c:pt idx="1113">
                  <c:v>0.30476199999999998</c:v>
                </c:pt>
                <c:pt idx="1114">
                  <c:v>0.23</c:v>
                </c:pt>
                <c:pt idx="1115">
                  <c:v>0.32105299999999998</c:v>
                </c:pt>
                <c:pt idx="1116">
                  <c:v>0.33571400000000001</c:v>
                </c:pt>
                <c:pt idx="1117">
                  <c:v>0.29375000000000001</c:v>
                </c:pt>
                <c:pt idx="1118">
                  <c:v>0.323077</c:v>
                </c:pt>
                <c:pt idx="1119">
                  <c:v>0.33684199999999997</c:v>
                </c:pt>
                <c:pt idx="1120">
                  <c:v>0.28749999999999998</c:v>
                </c:pt>
                <c:pt idx="1121">
                  <c:v>0.35384599999999999</c:v>
                </c:pt>
                <c:pt idx="1122">
                  <c:v>0.235294</c:v>
                </c:pt>
                <c:pt idx="1123">
                  <c:v>0.3</c:v>
                </c:pt>
                <c:pt idx="1124">
                  <c:v>0.35</c:v>
                </c:pt>
                <c:pt idx="1125">
                  <c:v>0.33157900000000001</c:v>
                </c:pt>
                <c:pt idx="1126">
                  <c:v>0.3</c:v>
                </c:pt>
                <c:pt idx="1127">
                  <c:v>0.28181800000000001</c:v>
                </c:pt>
                <c:pt idx="1128">
                  <c:v>0.31052600000000002</c:v>
                </c:pt>
                <c:pt idx="1129">
                  <c:v>0.33</c:v>
                </c:pt>
                <c:pt idx="1130">
                  <c:v>0.3</c:v>
                </c:pt>
                <c:pt idx="1131">
                  <c:v>0.334783</c:v>
                </c:pt>
                <c:pt idx="1132">
                  <c:v>0.29411799999999999</c:v>
                </c:pt>
                <c:pt idx="1133">
                  <c:v>0.26666699999999999</c:v>
                </c:pt>
                <c:pt idx="1134">
                  <c:v>0.28823500000000002</c:v>
                </c:pt>
                <c:pt idx="1135">
                  <c:v>0.36875000000000002</c:v>
                </c:pt>
                <c:pt idx="1136">
                  <c:v>0.33809499999999998</c:v>
                </c:pt>
                <c:pt idx="1137">
                  <c:v>0.36499999999999999</c:v>
                </c:pt>
                <c:pt idx="1138">
                  <c:v>0.32142900000000002</c:v>
                </c:pt>
                <c:pt idx="1139">
                  <c:v>0.39</c:v>
                </c:pt>
                <c:pt idx="1140">
                  <c:v>0.31428600000000001</c:v>
                </c:pt>
                <c:pt idx="1141">
                  <c:v>0.33333299999999999</c:v>
                </c:pt>
                <c:pt idx="1142">
                  <c:v>0.36666700000000002</c:v>
                </c:pt>
                <c:pt idx="1143">
                  <c:v>0.34347800000000001</c:v>
                </c:pt>
                <c:pt idx="1144">
                  <c:v>0.32</c:v>
                </c:pt>
                <c:pt idx="1145">
                  <c:v>0.38461499999999998</c:v>
                </c:pt>
                <c:pt idx="1146">
                  <c:v>0.35</c:v>
                </c:pt>
                <c:pt idx="1147">
                  <c:v>0.359259</c:v>
                </c:pt>
                <c:pt idx="1148">
                  <c:v>0.33684199999999997</c:v>
                </c:pt>
                <c:pt idx="1149">
                  <c:v>0.38333299999999998</c:v>
                </c:pt>
                <c:pt idx="1150">
                  <c:v>0.41428599999999999</c:v>
                </c:pt>
                <c:pt idx="1151">
                  <c:v>0.35333300000000001</c:v>
                </c:pt>
                <c:pt idx="1152">
                  <c:v>0.32272699999999999</c:v>
                </c:pt>
                <c:pt idx="1153">
                  <c:v>0.35</c:v>
                </c:pt>
                <c:pt idx="1154">
                  <c:v>0.33809499999999998</c:v>
                </c:pt>
                <c:pt idx="1155">
                  <c:v>0.33043499999999998</c:v>
                </c:pt>
                <c:pt idx="1156">
                  <c:v>0.30769200000000002</c:v>
                </c:pt>
                <c:pt idx="1157">
                  <c:v>0.38333299999999998</c:v>
                </c:pt>
                <c:pt idx="1158">
                  <c:v>0.35909099999999999</c:v>
                </c:pt>
                <c:pt idx="1159">
                  <c:v>0.31</c:v>
                </c:pt>
                <c:pt idx="1160">
                  <c:v>0.35714299999999999</c:v>
                </c:pt>
                <c:pt idx="1161">
                  <c:v>0.3</c:v>
                </c:pt>
                <c:pt idx="1162">
                  <c:v>0.28000000000000003</c:v>
                </c:pt>
                <c:pt idx="1163">
                  <c:v>0.38750000000000001</c:v>
                </c:pt>
                <c:pt idx="1164">
                  <c:v>0.36363600000000001</c:v>
                </c:pt>
                <c:pt idx="1165">
                  <c:v>0.32666699999999999</c:v>
                </c:pt>
                <c:pt idx="1166">
                  <c:v>0.364286</c:v>
                </c:pt>
                <c:pt idx="1167">
                  <c:v>0.34210499999999999</c:v>
                </c:pt>
                <c:pt idx="1168">
                  <c:v>0.31111100000000003</c:v>
                </c:pt>
                <c:pt idx="1169">
                  <c:v>0.35625000000000001</c:v>
                </c:pt>
                <c:pt idx="1170">
                  <c:v>0.35789500000000002</c:v>
                </c:pt>
                <c:pt idx="1171">
                  <c:v>0.33333299999999999</c:v>
                </c:pt>
                <c:pt idx="1172">
                  <c:v>0.36</c:v>
                </c:pt>
                <c:pt idx="1173">
                  <c:v>0.3</c:v>
                </c:pt>
                <c:pt idx="1174">
                  <c:v>0.336364</c:v>
                </c:pt>
                <c:pt idx="1175">
                  <c:v>0.31818200000000002</c:v>
                </c:pt>
                <c:pt idx="1176">
                  <c:v>0.3</c:v>
                </c:pt>
                <c:pt idx="1177">
                  <c:v>0.246667</c:v>
                </c:pt>
                <c:pt idx="1178">
                  <c:v>0.30769200000000002</c:v>
                </c:pt>
                <c:pt idx="1179">
                  <c:v>0.35333300000000001</c:v>
                </c:pt>
                <c:pt idx="1180">
                  <c:v>0.29333300000000001</c:v>
                </c:pt>
                <c:pt idx="1181">
                  <c:v>0.30588199999999999</c:v>
                </c:pt>
                <c:pt idx="1182">
                  <c:v>0.28499999999999998</c:v>
                </c:pt>
                <c:pt idx="1183">
                  <c:v>0.25600000000000001</c:v>
                </c:pt>
                <c:pt idx="1184">
                  <c:v>0.31428600000000001</c:v>
                </c:pt>
                <c:pt idx="1185">
                  <c:v>0.33750000000000002</c:v>
                </c:pt>
                <c:pt idx="1186">
                  <c:v>0.36875000000000002</c:v>
                </c:pt>
                <c:pt idx="1187">
                  <c:v>0.30625000000000002</c:v>
                </c:pt>
                <c:pt idx="1188">
                  <c:v>0.35714299999999999</c:v>
                </c:pt>
                <c:pt idx="1189">
                  <c:v>0.31111100000000003</c:v>
                </c:pt>
                <c:pt idx="1190">
                  <c:v>0.36153800000000003</c:v>
                </c:pt>
                <c:pt idx="1191">
                  <c:v>0.36666700000000002</c:v>
                </c:pt>
                <c:pt idx="1192">
                  <c:v>0.43809500000000001</c:v>
                </c:pt>
                <c:pt idx="1193">
                  <c:v>0.4</c:v>
                </c:pt>
                <c:pt idx="1194">
                  <c:v>0.38181799999999999</c:v>
                </c:pt>
                <c:pt idx="1195">
                  <c:v>0.45</c:v>
                </c:pt>
                <c:pt idx="1196">
                  <c:v>0.35</c:v>
                </c:pt>
                <c:pt idx="1197">
                  <c:v>0.35</c:v>
                </c:pt>
                <c:pt idx="1198">
                  <c:v>0.407692</c:v>
                </c:pt>
                <c:pt idx="1199">
                  <c:v>0.341667</c:v>
                </c:pt>
                <c:pt idx="1200">
                  <c:v>0.35333300000000001</c:v>
                </c:pt>
                <c:pt idx="1201">
                  <c:v>0.33333299999999999</c:v>
                </c:pt>
                <c:pt idx="1202">
                  <c:v>0.30588199999999999</c:v>
                </c:pt>
                <c:pt idx="1203">
                  <c:v>0.34</c:v>
                </c:pt>
                <c:pt idx="1204">
                  <c:v>0.27647100000000002</c:v>
                </c:pt>
                <c:pt idx="1205">
                  <c:v>0.29090899999999997</c:v>
                </c:pt>
                <c:pt idx="1206">
                  <c:v>0.32666699999999999</c:v>
                </c:pt>
                <c:pt idx="1207">
                  <c:v>0.32777800000000001</c:v>
                </c:pt>
                <c:pt idx="1208">
                  <c:v>0.4</c:v>
                </c:pt>
                <c:pt idx="1209">
                  <c:v>0.34499999999999997</c:v>
                </c:pt>
                <c:pt idx="1210">
                  <c:v>0.36315799999999998</c:v>
                </c:pt>
                <c:pt idx="1211">
                  <c:v>0.3</c:v>
                </c:pt>
                <c:pt idx="1212">
                  <c:v>0.30454500000000001</c:v>
                </c:pt>
                <c:pt idx="1213">
                  <c:v>0.372222</c:v>
                </c:pt>
                <c:pt idx="1214">
                  <c:v>0.29411799999999999</c:v>
                </c:pt>
                <c:pt idx="1215">
                  <c:v>0.26111099999999998</c:v>
                </c:pt>
                <c:pt idx="1216">
                  <c:v>0.3</c:v>
                </c:pt>
                <c:pt idx="1217">
                  <c:v>0.26666699999999999</c:v>
                </c:pt>
                <c:pt idx="1218">
                  <c:v>0.352381</c:v>
                </c:pt>
                <c:pt idx="1219">
                  <c:v>0.338889</c:v>
                </c:pt>
                <c:pt idx="1220">
                  <c:v>0.32500000000000001</c:v>
                </c:pt>
                <c:pt idx="1221">
                  <c:v>0.34705900000000001</c:v>
                </c:pt>
                <c:pt idx="1222">
                  <c:v>0.42499999999999999</c:v>
                </c:pt>
                <c:pt idx="1223">
                  <c:v>0.36470599999999997</c:v>
                </c:pt>
                <c:pt idx="1224">
                  <c:v>0.364286</c:v>
                </c:pt>
                <c:pt idx="1225">
                  <c:v>0.39333299999999999</c:v>
                </c:pt>
                <c:pt idx="1226">
                  <c:v>0.38333299999999998</c:v>
                </c:pt>
                <c:pt idx="1227">
                  <c:v>0.46</c:v>
                </c:pt>
                <c:pt idx="1228">
                  <c:v>0.38181799999999999</c:v>
                </c:pt>
                <c:pt idx="1229">
                  <c:v>0.33043499999999998</c:v>
                </c:pt>
                <c:pt idx="1230">
                  <c:v>0.372222</c:v>
                </c:pt>
                <c:pt idx="1231">
                  <c:v>0.32500000000000001</c:v>
                </c:pt>
                <c:pt idx="1232">
                  <c:v>0.32222200000000001</c:v>
                </c:pt>
                <c:pt idx="1233">
                  <c:v>0.338889</c:v>
                </c:pt>
                <c:pt idx="1234">
                  <c:v>0.283333</c:v>
                </c:pt>
                <c:pt idx="1235">
                  <c:v>0.37</c:v>
                </c:pt>
                <c:pt idx="1236">
                  <c:v>0.30869600000000003</c:v>
                </c:pt>
                <c:pt idx="1237">
                  <c:v>0.269231</c:v>
                </c:pt>
                <c:pt idx="1238">
                  <c:v>0.3</c:v>
                </c:pt>
                <c:pt idx="1239">
                  <c:v>0.28571400000000002</c:v>
                </c:pt>
                <c:pt idx="1240">
                  <c:v>0.283333</c:v>
                </c:pt>
                <c:pt idx="1241">
                  <c:v>0.23636399999999999</c:v>
                </c:pt>
                <c:pt idx="1242">
                  <c:v>0.270588</c:v>
                </c:pt>
                <c:pt idx="1243">
                  <c:v>0.20769199999999999</c:v>
                </c:pt>
                <c:pt idx="1244">
                  <c:v>0.26</c:v>
                </c:pt>
                <c:pt idx="1245">
                  <c:v>0.2</c:v>
                </c:pt>
                <c:pt idx="1246">
                  <c:v>0.31578899999999999</c:v>
                </c:pt>
                <c:pt idx="1247">
                  <c:v>0.36249999999999999</c:v>
                </c:pt>
                <c:pt idx="1248">
                  <c:v>0.3</c:v>
                </c:pt>
                <c:pt idx="1249">
                  <c:v>0.34761900000000001</c:v>
                </c:pt>
                <c:pt idx="1250">
                  <c:v>0.33529399999999998</c:v>
                </c:pt>
                <c:pt idx="1251">
                  <c:v>0.283333</c:v>
                </c:pt>
                <c:pt idx="1252">
                  <c:v>0.24</c:v>
                </c:pt>
                <c:pt idx="1253">
                  <c:v>0.31764700000000001</c:v>
                </c:pt>
                <c:pt idx="1254">
                  <c:v>0.30625000000000002</c:v>
                </c:pt>
                <c:pt idx="1255">
                  <c:v>0.35833300000000001</c:v>
                </c:pt>
                <c:pt idx="1256">
                  <c:v>0.307143</c:v>
                </c:pt>
                <c:pt idx="1257">
                  <c:v>0.3</c:v>
                </c:pt>
                <c:pt idx="1258">
                  <c:v>0.4</c:v>
                </c:pt>
                <c:pt idx="1259">
                  <c:v>0.31333299999999997</c:v>
                </c:pt>
                <c:pt idx="1260">
                  <c:v>0.37</c:v>
                </c:pt>
                <c:pt idx="1261">
                  <c:v>0.246667</c:v>
                </c:pt>
                <c:pt idx="1262">
                  <c:v>0.24444399999999999</c:v>
                </c:pt>
                <c:pt idx="1263">
                  <c:v>0.27692299999999997</c:v>
                </c:pt>
                <c:pt idx="1264">
                  <c:v>0.27500000000000002</c:v>
                </c:pt>
                <c:pt idx="1265">
                  <c:v>0.3</c:v>
                </c:pt>
                <c:pt idx="1266">
                  <c:v>0.3</c:v>
                </c:pt>
                <c:pt idx="1267">
                  <c:v>0.30434800000000001</c:v>
                </c:pt>
                <c:pt idx="1268">
                  <c:v>0.26874999999999999</c:v>
                </c:pt>
                <c:pt idx="1269">
                  <c:v>0.26666699999999999</c:v>
                </c:pt>
                <c:pt idx="1270">
                  <c:v>0.39090900000000001</c:v>
                </c:pt>
                <c:pt idx="1271">
                  <c:v>0.38333299999999998</c:v>
                </c:pt>
                <c:pt idx="1272">
                  <c:v>0.33571400000000001</c:v>
                </c:pt>
                <c:pt idx="1273">
                  <c:v>0.28235300000000002</c:v>
                </c:pt>
                <c:pt idx="1274">
                  <c:v>0.26666699999999999</c:v>
                </c:pt>
                <c:pt idx="1275">
                  <c:v>0.27222200000000002</c:v>
                </c:pt>
                <c:pt idx="1276">
                  <c:v>0.34285700000000002</c:v>
                </c:pt>
                <c:pt idx="1277">
                  <c:v>0.3</c:v>
                </c:pt>
                <c:pt idx="1278">
                  <c:v>0.25624999999999998</c:v>
                </c:pt>
                <c:pt idx="1279">
                  <c:v>0.38461499999999998</c:v>
                </c:pt>
                <c:pt idx="1280">
                  <c:v>0.26</c:v>
                </c:pt>
                <c:pt idx="1281">
                  <c:v>0.386957</c:v>
                </c:pt>
                <c:pt idx="1282">
                  <c:v>0.38888899999999998</c:v>
                </c:pt>
                <c:pt idx="1283">
                  <c:v>0.338889</c:v>
                </c:pt>
                <c:pt idx="1284">
                  <c:v>0.406667</c:v>
                </c:pt>
                <c:pt idx="1285">
                  <c:v>0.34</c:v>
                </c:pt>
                <c:pt idx="1286">
                  <c:v>0.395455</c:v>
                </c:pt>
                <c:pt idx="1287">
                  <c:v>0.336364</c:v>
                </c:pt>
                <c:pt idx="1288">
                  <c:v>0.352381</c:v>
                </c:pt>
                <c:pt idx="1289">
                  <c:v>0.40476200000000001</c:v>
                </c:pt>
                <c:pt idx="1290">
                  <c:v>0.40500000000000003</c:v>
                </c:pt>
                <c:pt idx="1291">
                  <c:v>0.45714300000000002</c:v>
                </c:pt>
                <c:pt idx="1292">
                  <c:v>0.32352900000000001</c:v>
                </c:pt>
                <c:pt idx="1293">
                  <c:v>0.376471</c:v>
                </c:pt>
                <c:pt idx="1294">
                  <c:v>0.44117600000000001</c:v>
                </c:pt>
                <c:pt idx="1295">
                  <c:v>0.35882399999999998</c:v>
                </c:pt>
                <c:pt idx="1296">
                  <c:v>0.41249999999999998</c:v>
                </c:pt>
                <c:pt idx="1297">
                  <c:v>0.386957</c:v>
                </c:pt>
                <c:pt idx="1298">
                  <c:v>0.38947399999999999</c:v>
                </c:pt>
                <c:pt idx="1299">
                  <c:v>0.31874999999999998</c:v>
                </c:pt>
                <c:pt idx="1300">
                  <c:v>0.35333300000000001</c:v>
                </c:pt>
                <c:pt idx="1301">
                  <c:v>0.29285699999999998</c:v>
                </c:pt>
                <c:pt idx="1302">
                  <c:v>0.33846199999999999</c:v>
                </c:pt>
                <c:pt idx="1303">
                  <c:v>0.38888899999999998</c:v>
                </c:pt>
                <c:pt idx="1304">
                  <c:v>0.26666699999999999</c:v>
                </c:pt>
                <c:pt idx="1305">
                  <c:v>0.32666699999999999</c:v>
                </c:pt>
                <c:pt idx="1306">
                  <c:v>0.41249999999999998</c:v>
                </c:pt>
                <c:pt idx="1307">
                  <c:v>0.40714299999999998</c:v>
                </c:pt>
                <c:pt idx="1308">
                  <c:v>0.28461500000000001</c:v>
                </c:pt>
                <c:pt idx="1309">
                  <c:v>0.33846199999999999</c:v>
                </c:pt>
                <c:pt idx="1310">
                  <c:v>0.38750000000000001</c:v>
                </c:pt>
                <c:pt idx="1311">
                  <c:v>0.4</c:v>
                </c:pt>
                <c:pt idx="1312">
                  <c:v>0.39444400000000002</c:v>
                </c:pt>
                <c:pt idx="1313">
                  <c:v>0.334783</c:v>
                </c:pt>
                <c:pt idx="1314">
                  <c:v>0.33333299999999999</c:v>
                </c:pt>
                <c:pt idx="1315">
                  <c:v>0.377778</c:v>
                </c:pt>
                <c:pt idx="1316">
                  <c:v>0.45</c:v>
                </c:pt>
                <c:pt idx="1317">
                  <c:v>0.36666700000000002</c:v>
                </c:pt>
                <c:pt idx="1318">
                  <c:v>0.37692300000000001</c:v>
                </c:pt>
                <c:pt idx="1319">
                  <c:v>0.38750000000000001</c:v>
                </c:pt>
                <c:pt idx="1320">
                  <c:v>0.40500000000000003</c:v>
                </c:pt>
                <c:pt idx="1321">
                  <c:v>0.38666699999999998</c:v>
                </c:pt>
                <c:pt idx="1322">
                  <c:v>0.4</c:v>
                </c:pt>
                <c:pt idx="1323">
                  <c:v>0.47499999999999998</c:v>
                </c:pt>
                <c:pt idx="1324">
                  <c:v>0.4375</c:v>
                </c:pt>
                <c:pt idx="1325">
                  <c:v>0.37894699999999998</c:v>
                </c:pt>
                <c:pt idx="1326">
                  <c:v>0.43333300000000002</c:v>
                </c:pt>
                <c:pt idx="1327">
                  <c:v>0.382353</c:v>
                </c:pt>
                <c:pt idx="1328">
                  <c:v>0.41</c:v>
                </c:pt>
                <c:pt idx="1329">
                  <c:v>0.43846200000000002</c:v>
                </c:pt>
                <c:pt idx="1330">
                  <c:v>0.36923099999999998</c:v>
                </c:pt>
                <c:pt idx="1331">
                  <c:v>0.466667</c:v>
                </c:pt>
                <c:pt idx="1332">
                  <c:v>0.407692</c:v>
                </c:pt>
                <c:pt idx="1333">
                  <c:v>0.44666699999999998</c:v>
                </c:pt>
                <c:pt idx="1334">
                  <c:v>0.38750000000000001</c:v>
                </c:pt>
                <c:pt idx="1335">
                  <c:v>0.36666700000000002</c:v>
                </c:pt>
                <c:pt idx="1336">
                  <c:v>0.408333</c:v>
                </c:pt>
                <c:pt idx="1337">
                  <c:v>0.36923099999999998</c:v>
                </c:pt>
                <c:pt idx="1338">
                  <c:v>0.43</c:v>
                </c:pt>
                <c:pt idx="1339">
                  <c:v>0.41176499999999999</c:v>
                </c:pt>
                <c:pt idx="1340">
                  <c:v>0.43157899999999999</c:v>
                </c:pt>
                <c:pt idx="1341">
                  <c:v>0.394737</c:v>
                </c:pt>
                <c:pt idx="1342">
                  <c:v>0.41764699999999999</c:v>
                </c:pt>
                <c:pt idx="1343">
                  <c:v>0.421429</c:v>
                </c:pt>
                <c:pt idx="1344">
                  <c:v>0.457895</c:v>
                </c:pt>
                <c:pt idx="1345">
                  <c:v>0.45</c:v>
                </c:pt>
                <c:pt idx="1346">
                  <c:v>0.47777799999999998</c:v>
                </c:pt>
                <c:pt idx="1347">
                  <c:v>0.364286</c:v>
                </c:pt>
                <c:pt idx="1348">
                  <c:v>0.36249999999999999</c:v>
                </c:pt>
                <c:pt idx="1349">
                  <c:v>0.36153800000000003</c:v>
                </c:pt>
                <c:pt idx="1350">
                  <c:v>0.41</c:v>
                </c:pt>
                <c:pt idx="1351">
                  <c:v>0.43125000000000002</c:v>
                </c:pt>
                <c:pt idx="1352">
                  <c:v>0.385714</c:v>
                </c:pt>
                <c:pt idx="1353">
                  <c:v>0.41428599999999999</c:v>
                </c:pt>
                <c:pt idx="1354">
                  <c:v>0.31874999999999998</c:v>
                </c:pt>
                <c:pt idx="1355">
                  <c:v>0.43636399999999997</c:v>
                </c:pt>
                <c:pt idx="1356">
                  <c:v>0.4</c:v>
                </c:pt>
                <c:pt idx="1357">
                  <c:v>0.4</c:v>
                </c:pt>
                <c:pt idx="1358">
                  <c:v>0.4</c:v>
                </c:pt>
                <c:pt idx="1359">
                  <c:v>0.30476199999999998</c:v>
                </c:pt>
                <c:pt idx="1360">
                  <c:v>0.4</c:v>
                </c:pt>
                <c:pt idx="1361">
                  <c:v>0.45555600000000002</c:v>
                </c:pt>
                <c:pt idx="1362">
                  <c:v>0.4</c:v>
                </c:pt>
                <c:pt idx="1363">
                  <c:v>0.34444399999999997</c:v>
                </c:pt>
                <c:pt idx="1364">
                  <c:v>0.39090900000000001</c:v>
                </c:pt>
                <c:pt idx="1365">
                  <c:v>0.32666699999999999</c:v>
                </c:pt>
                <c:pt idx="1366">
                  <c:v>0.32500000000000001</c:v>
                </c:pt>
                <c:pt idx="1367">
                  <c:v>0.4</c:v>
                </c:pt>
                <c:pt idx="1368">
                  <c:v>0.37142900000000001</c:v>
                </c:pt>
                <c:pt idx="1369">
                  <c:v>0.37333300000000003</c:v>
                </c:pt>
                <c:pt idx="1370">
                  <c:v>0.31818200000000002</c:v>
                </c:pt>
                <c:pt idx="1371">
                  <c:v>0.394737</c:v>
                </c:pt>
                <c:pt idx="1372">
                  <c:v>0.44166699999999998</c:v>
                </c:pt>
                <c:pt idx="1373">
                  <c:v>0.354545</c:v>
                </c:pt>
                <c:pt idx="1374">
                  <c:v>0.34399999999999997</c:v>
                </c:pt>
                <c:pt idx="1375">
                  <c:v>0.37333300000000003</c:v>
                </c:pt>
                <c:pt idx="1376">
                  <c:v>0.35384599999999999</c:v>
                </c:pt>
                <c:pt idx="1377">
                  <c:v>0.336364</c:v>
                </c:pt>
                <c:pt idx="1378">
                  <c:v>0.32500000000000001</c:v>
                </c:pt>
                <c:pt idx="1379">
                  <c:v>0.28888900000000001</c:v>
                </c:pt>
                <c:pt idx="1380">
                  <c:v>0.377778</c:v>
                </c:pt>
                <c:pt idx="1381">
                  <c:v>0.25833299999999998</c:v>
                </c:pt>
                <c:pt idx="1382">
                  <c:v>0.32666699999999999</c:v>
                </c:pt>
                <c:pt idx="1383">
                  <c:v>0.278947</c:v>
                </c:pt>
                <c:pt idx="1384">
                  <c:v>0.346667</c:v>
                </c:pt>
                <c:pt idx="1385">
                  <c:v>0.31578899999999999</c:v>
                </c:pt>
                <c:pt idx="1386">
                  <c:v>0.34444399999999997</c:v>
                </c:pt>
                <c:pt idx="1387">
                  <c:v>0.31071399999999999</c:v>
                </c:pt>
                <c:pt idx="1388">
                  <c:v>0.29166700000000001</c:v>
                </c:pt>
                <c:pt idx="1389">
                  <c:v>0.34799999999999998</c:v>
                </c:pt>
                <c:pt idx="1390">
                  <c:v>0.4</c:v>
                </c:pt>
                <c:pt idx="1391">
                  <c:v>0.31764700000000001</c:v>
                </c:pt>
                <c:pt idx="1392">
                  <c:v>0.37727300000000003</c:v>
                </c:pt>
                <c:pt idx="1393">
                  <c:v>0.35384599999999999</c:v>
                </c:pt>
                <c:pt idx="1394">
                  <c:v>0.41764699999999999</c:v>
                </c:pt>
                <c:pt idx="1395">
                  <c:v>0.39444400000000002</c:v>
                </c:pt>
                <c:pt idx="1396">
                  <c:v>0.38500000000000001</c:v>
                </c:pt>
                <c:pt idx="1397">
                  <c:v>0.42666700000000002</c:v>
                </c:pt>
                <c:pt idx="1398">
                  <c:v>0.4</c:v>
                </c:pt>
                <c:pt idx="1399">
                  <c:v>0.28000000000000003</c:v>
                </c:pt>
                <c:pt idx="1400">
                  <c:v>0.29444399999999998</c:v>
                </c:pt>
                <c:pt idx="1401">
                  <c:v>0.382353</c:v>
                </c:pt>
                <c:pt idx="1402">
                  <c:v>0.38333299999999998</c:v>
                </c:pt>
                <c:pt idx="1403">
                  <c:v>0.39523799999999998</c:v>
                </c:pt>
                <c:pt idx="1404">
                  <c:v>0.38</c:v>
                </c:pt>
                <c:pt idx="1405">
                  <c:v>0.36521700000000001</c:v>
                </c:pt>
                <c:pt idx="1406">
                  <c:v>0.35555599999999998</c:v>
                </c:pt>
                <c:pt idx="1407">
                  <c:v>0.36470599999999997</c:v>
                </c:pt>
                <c:pt idx="1408">
                  <c:v>0.33333299999999999</c:v>
                </c:pt>
                <c:pt idx="1409">
                  <c:v>0.34</c:v>
                </c:pt>
                <c:pt idx="1410">
                  <c:v>0.30526300000000001</c:v>
                </c:pt>
                <c:pt idx="1411">
                  <c:v>0.30769200000000002</c:v>
                </c:pt>
                <c:pt idx="1412">
                  <c:v>0.28999999999999998</c:v>
                </c:pt>
                <c:pt idx="1413">
                  <c:v>0.28000000000000003</c:v>
                </c:pt>
                <c:pt idx="1414">
                  <c:v>0.34545500000000001</c:v>
                </c:pt>
                <c:pt idx="1415">
                  <c:v>0.33529399999999998</c:v>
                </c:pt>
                <c:pt idx="1416">
                  <c:v>0.38</c:v>
                </c:pt>
                <c:pt idx="1417">
                  <c:v>0.39230799999999999</c:v>
                </c:pt>
                <c:pt idx="1418">
                  <c:v>0.31666699999999998</c:v>
                </c:pt>
                <c:pt idx="1419">
                  <c:v>0.31176500000000001</c:v>
                </c:pt>
                <c:pt idx="1420">
                  <c:v>0.39333299999999999</c:v>
                </c:pt>
                <c:pt idx="1421">
                  <c:v>0.3</c:v>
                </c:pt>
                <c:pt idx="1422">
                  <c:v>0.36</c:v>
                </c:pt>
                <c:pt idx="1423">
                  <c:v>0.38</c:v>
                </c:pt>
                <c:pt idx="1424">
                  <c:v>0.36315799999999998</c:v>
                </c:pt>
                <c:pt idx="1425">
                  <c:v>0.375</c:v>
                </c:pt>
                <c:pt idx="1426">
                  <c:v>0.34499999999999997</c:v>
                </c:pt>
                <c:pt idx="1427">
                  <c:v>0.354545</c:v>
                </c:pt>
                <c:pt idx="1428">
                  <c:v>0.34210499999999999</c:v>
                </c:pt>
                <c:pt idx="1429">
                  <c:v>0.4</c:v>
                </c:pt>
                <c:pt idx="1430">
                  <c:v>0.47499999999999998</c:v>
                </c:pt>
                <c:pt idx="1431">
                  <c:v>0.41249999999999998</c:v>
                </c:pt>
                <c:pt idx="1432">
                  <c:v>0.37142900000000001</c:v>
                </c:pt>
                <c:pt idx="1433">
                  <c:v>0.309091</c:v>
                </c:pt>
                <c:pt idx="1434">
                  <c:v>0.31052600000000002</c:v>
                </c:pt>
                <c:pt idx="1435">
                  <c:v>0.39090900000000001</c:v>
                </c:pt>
                <c:pt idx="1436">
                  <c:v>0.3</c:v>
                </c:pt>
                <c:pt idx="1437">
                  <c:v>0.35</c:v>
                </c:pt>
                <c:pt idx="1438">
                  <c:v>0.33</c:v>
                </c:pt>
                <c:pt idx="1439">
                  <c:v>0.31578899999999999</c:v>
                </c:pt>
                <c:pt idx="1440">
                  <c:v>0.39090900000000001</c:v>
                </c:pt>
                <c:pt idx="1441">
                  <c:v>0.36315799999999998</c:v>
                </c:pt>
                <c:pt idx="1442">
                  <c:v>0.407692</c:v>
                </c:pt>
                <c:pt idx="1443">
                  <c:v>0.38666699999999998</c:v>
                </c:pt>
                <c:pt idx="1444">
                  <c:v>0.3</c:v>
                </c:pt>
                <c:pt idx="1445">
                  <c:v>0.37916699999999998</c:v>
                </c:pt>
                <c:pt idx="1446">
                  <c:v>0.30952400000000002</c:v>
                </c:pt>
                <c:pt idx="1447">
                  <c:v>0.43333300000000002</c:v>
                </c:pt>
                <c:pt idx="1448">
                  <c:v>0.35714299999999999</c:v>
                </c:pt>
                <c:pt idx="1449">
                  <c:v>0.39090900000000001</c:v>
                </c:pt>
                <c:pt idx="1450">
                  <c:v>0.368421</c:v>
                </c:pt>
                <c:pt idx="1451">
                  <c:v>0.37692300000000001</c:v>
                </c:pt>
                <c:pt idx="1452">
                  <c:v>0.354545</c:v>
                </c:pt>
                <c:pt idx="1453">
                  <c:v>0.38</c:v>
                </c:pt>
                <c:pt idx="1454">
                  <c:v>0.35625000000000001</c:v>
                </c:pt>
                <c:pt idx="1455">
                  <c:v>0.32666699999999999</c:v>
                </c:pt>
                <c:pt idx="1456">
                  <c:v>0.38750000000000001</c:v>
                </c:pt>
                <c:pt idx="1457">
                  <c:v>0.30666700000000002</c:v>
                </c:pt>
                <c:pt idx="1458">
                  <c:v>0.40588200000000002</c:v>
                </c:pt>
                <c:pt idx="1459">
                  <c:v>0.37272699999999997</c:v>
                </c:pt>
                <c:pt idx="1460">
                  <c:v>0.39</c:v>
                </c:pt>
                <c:pt idx="1461">
                  <c:v>0.28461500000000001</c:v>
                </c:pt>
                <c:pt idx="1462">
                  <c:v>0.36315799999999998</c:v>
                </c:pt>
                <c:pt idx="1463">
                  <c:v>0.35625000000000001</c:v>
                </c:pt>
                <c:pt idx="1464">
                  <c:v>0.32916699999999999</c:v>
                </c:pt>
                <c:pt idx="1465">
                  <c:v>0.31538500000000003</c:v>
                </c:pt>
                <c:pt idx="1466">
                  <c:v>0.3</c:v>
                </c:pt>
                <c:pt idx="1467">
                  <c:v>0.27647100000000002</c:v>
                </c:pt>
                <c:pt idx="1468">
                  <c:v>0.35</c:v>
                </c:pt>
                <c:pt idx="1469">
                  <c:v>0.34210499999999999</c:v>
                </c:pt>
                <c:pt idx="1470">
                  <c:v>0.37142900000000001</c:v>
                </c:pt>
                <c:pt idx="1471">
                  <c:v>0.32105299999999998</c:v>
                </c:pt>
                <c:pt idx="1472">
                  <c:v>0.36190499999999998</c:v>
                </c:pt>
                <c:pt idx="1473">
                  <c:v>0.34285700000000002</c:v>
                </c:pt>
                <c:pt idx="1474">
                  <c:v>0.36111100000000002</c:v>
                </c:pt>
                <c:pt idx="1475">
                  <c:v>0.29411799999999999</c:v>
                </c:pt>
                <c:pt idx="1476">
                  <c:v>0.30588199999999999</c:v>
                </c:pt>
                <c:pt idx="1477">
                  <c:v>0.34</c:v>
                </c:pt>
                <c:pt idx="1478">
                  <c:v>0.38888899999999998</c:v>
                </c:pt>
                <c:pt idx="1479">
                  <c:v>0.30769200000000002</c:v>
                </c:pt>
                <c:pt idx="1480">
                  <c:v>0.26</c:v>
                </c:pt>
                <c:pt idx="1481">
                  <c:v>0.34705900000000001</c:v>
                </c:pt>
                <c:pt idx="1482">
                  <c:v>0.34444399999999997</c:v>
                </c:pt>
                <c:pt idx="1483">
                  <c:v>0.31428600000000001</c:v>
                </c:pt>
                <c:pt idx="1484">
                  <c:v>0.29166700000000001</c:v>
                </c:pt>
                <c:pt idx="1485">
                  <c:v>0.30625000000000002</c:v>
                </c:pt>
                <c:pt idx="1486">
                  <c:v>0.23749999999999999</c:v>
                </c:pt>
                <c:pt idx="1487">
                  <c:v>0.32941199999999998</c:v>
                </c:pt>
                <c:pt idx="1488">
                  <c:v>0.36</c:v>
                </c:pt>
                <c:pt idx="1489">
                  <c:v>0.28666700000000001</c:v>
                </c:pt>
                <c:pt idx="1490">
                  <c:v>0.33076899999999998</c:v>
                </c:pt>
                <c:pt idx="1491">
                  <c:v>0.31874999999999998</c:v>
                </c:pt>
                <c:pt idx="1492">
                  <c:v>0.30666700000000002</c:v>
                </c:pt>
                <c:pt idx="1493">
                  <c:v>0.35</c:v>
                </c:pt>
                <c:pt idx="1494">
                  <c:v>0.30416700000000002</c:v>
                </c:pt>
                <c:pt idx="1495">
                  <c:v>0.30952400000000002</c:v>
                </c:pt>
                <c:pt idx="1496">
                  <c:v>0.32941199999999998</c:v>
                </c:pt>
                <c:pt idx="1497">
                  <c:v>0.3</c:v>
                </c:pt>
                <c:pt idx="1498">
                  <c:v>0.34285700000000002</c:v>
                </c:pt>
                <c:pt idx="1499">
                  <c:v>0.307143</c:v>
                </c:pt>
                <c:pt idx="1500">
                  <c:v>0.33529399999999998</c:v>
                </c:pt>
                <c:pt idx="1501">
                  <c:v>0.26666699999999999</c:v>
                </c:pt>
                <c:pt idx="1502">
                  <c:v>0.28999999999999998</c:v>
                </c:pt>
                <c:pt idx="1503">
                  <c:v>0.34375</c:v>
                </c:pt>
                <c:pt idx="1504">
                  <c:v>0.29333300000000001</c:v>
                </c:pt>
                <c:pt idx="1505">
                  <c:v>0.376471</c:v>
                </c:pt>
                <c:pt idx="1506">
                  <c:v>0.32</c:v>
                </c:pt>
                <c:pt idx="1507">
                  <c:v>0.29411799999999999</c:v>
                </c:pt>
                <c:pt idx="1508">
                  <c:v>0.216667</c:v>
                </c:pt>
                <c:pt idx="1509">
                  <c:v>0.30666700000000002</c:v>
                </c:pt>
                <c:pt idx="1510">
                  <c:v>0.36818200000000001</c:v>
                </c:pt>
                <c:pt idx="1511">
                  <c:v>0.28125</c:v>
                </c:pt>
                <c:pt idx="1512">
                  <c:v>0.31578899999999999</c:v>
                </c:pt>
                <c:pt idx="1513">
                  <c:v>0.35499999999999998</c:v>
                </c:pt>
                <c:pt idx="1514">
                  <c:v>0.3</c:v>
                </c:pt>
                <c:pt idx="1515">
                  <c:v>0.3</c:v>
                </c:pt>
                <c:pt idx="1516">
                  <c:v>0.3125</c:v>
                </c:pt>
                <c:pt idx="1517">
                  <c:v>0.241176</c:v>
                </c:pt>
                <c:pt idx="1518">
                  <c:v>0.26250000000000001</c:v>
                </c:pt>
                <c:pt idx="1519">
                  <c:v>0.32352900000000001</c:v>
                </c:pt>
                <c:pt idx="1520">
                  <c:v>0.28095199999999998</c:v>
                </c:pt>
                <c:pt idx="1521">
                  <c:v>0.375</c:v>
                </c:pt>
                <c:pt idx="1522">
                  <c:v>0.27857100000000001</c:v>
                </c:pt>
                <c:pt idx="1523">
                  <c:v>0.29565200000000003</c:v>
                </c:pt>
                <c:pt idx="1524">
                  <c:v>0.37</c:v>
                </c:pt>
                <c:pt idx="1525">
                  <c:v>0.29444399999999998</c:v>
                </c:pt>
                <c:pt idx="1526">
                  <c:v>0.31</c:v>
                </c:pt>
                <c:pt idx="1527">
                  <c:v>0.32727299999999998</c:v>
                </c:pt>
                <c:pt idx="1528">
                  <c:v>0.385714</c:v>
                </c:pt>
                <c:pt idx="1529">
                  <c:v>0.41428599999999999</c:v>
                </c:pt>
                <c:pt idx="1530">
                  <c:v>0.341667</c:v>
                </c:pt>
                <c:pt idx="1531">
                  <c:v>0.336364</c:v>
                </c:pt>
                <c:pt idx="1532">
                  <c:v>0.30434800000000001</c:v>
                </c:pt>
                <c:pt idx="1533">
                  <c:v>0.3</c:v>
                </c:pt>
                <c:pt idx="1534">
                  <c:v>0.30526300000000001</c:v>
                </c:pt>
                <c:pt idx="1535">
                  <c:v>0.30454500000000001</c:v>
                </c:pt>
                <c:pt idx="1536">
                  <c:v>0.28000000000000003</c:v>
                </c:pt>
                <c:pt idx="1537">
                  <c:v>0.27222200000000002</c:v>
                </c:pt>
                <c:pt idx="1538">
                  <c:v>0.28666700000000001</c:v>
                </c:pt>
                <c:pt idx="1539">
                  <c:v>0.247368</c:v>
                </c:pt>
                <c:pt idx="1540">
                  <c:v>0.38421100000000002</c:v>
                </c:pt>
                <c:pt idx="1541">
                  <c:v>0.33157900000000001</c:v>
                </c:pt>
                <c:pt idx="1542">
                  <c:v>0.364286</c:v>
                </c:pt>
                <c:pt idx="1543">
                  <c:v>0.28823500000000002</c:v>
                </c:pt>
                <c:pt idx="1544">
                  <c:v>0.32272699999999999</c:v>
                </c:pt>
                <c:pt idx="1545">
                  <c:v>0.35714299999999999</c:v>
                </c:pt>
                <c:pt idx="1546">
                  <c:v>0.32222200000000001</c:v>
                </c:pt>
                <c:pt idx="1547">
                  <c:v>0.32142900000000002</c:v>
                </c:pt>
                <c:pt idx="1548">
                  <c:v>0.282609</c:v>
                </c:pt>
                <c:pt idx="1549">
                  <c:v>0.32</c:v>
                </c:pt>
                <c:pt idx="1550">
                  <c:v>0.29090899999999997</c:v>
                </c:pt>
                <c:pt idx="1551">
                  <c:v>0.307143</c:v>
                </c:pt>
                <c:pt idx="1552">
                  <c:v>0.27692299999999997</c:v>
                </c:pt>
                <c:pt idx="1553">
                  <c:v>0.35833300000000001</c:v>
                </c:pt>
                <c:pt idx="1554">
                  <c:v>0.34705900000000001</c:v>
                </c:pt>
                <c:pt idx="1555">
                  <c:v>0.3</c:v>
                </c:pt>
                <c:pt idx="1556">
                  <c:v>0.31818200000000002</c:v>
                </c:pt>
                <c:pt idx="1557">
                  <c:v>0.30588199999999999</c:v>
                </c:pt>
                <c:pt idx="1558">
                  <c:v>0.27142899999999998</c:v>
                </c:pt>
                <c:pt idx="1559">
                  <c:v>0.328571</c:v>
                </c:pt>
                <c:pt idx="1560">
                  <c:v>0.24</c:v>
                </c:pt>
                <c:pt idx="1561">
                  <c:v>0.35</c:v>
                </c:pt>
                <c:pt idx="1562">
                  <c:v>0.29444399999999998</c:v>
                </c:pt>
                <c:pt idx="1563">
                  <c:v>0.30588199999999999</c:v>
                </c:pt>
                <c:pt idx="1564">
                  <c:v>0.323077</c:v>
                </c:pt>
                <c:pt idx="1565">
                  <c:v>0.4</c:v>
                </c:pt>
                <c:pt idx="1566">
                  <c:v>0.37727300000000003</c:v>
                </c:pt>
                <c:pt idx="1567">
                  <c:v>0.28749999999999998</c:v>
                </c:pt>
                <c:pt idx="1568">
                  <c:v>0.34117599999999998</c:v>
                </c:pt>
                <c:pt idx="1569">
                  <c:v>0.35555599999999998</c:v>
                </c:pt>
                <c:pt idx="1570">
                  <c:v>0.32272699999999999</c:v>
                </c:pt>
                <c:pt idx="1571">
                  <c:v>0.39230799999999999</c:v>
                </c:pt>
                <c:pt idx="1572">
                  <c:v>0.36153800000000003</c:v>
                </c:pt>
                <c:pt idx="1573">
                  <c:v>0.4</c:v>
                </c:pt>
                <c:pt idx="1574">
                  <c:v>0.36666700000000002</c:v>
                </c:pt>
                <c:pt idx="1575">
                  <c:v>0.39130399999999999</c:v>
                </c:pt>
                <c:pt idx="1576">
                  <c:v>0.4</c:v>
                </c:pt>
                <c:pt idx="1577">
                  <c:v>0.36249999999999999</c:v>
                </c:pt>
                <c:pt idx="1578">
                  <c:v>0.376471</c:v>
                </c:pt>
                <c:pt idx="1579">
                  <c:v>0.33500000000000002</c:v>
                </c:pt>
                <c:pt idx="1580">
                  <c:v>0.32666699999999999</c:v>
                </c:pt>
                <c:pt idx="1581">
                  <c:v>0.38461499999999998</c:v>
                </c:pt>
                <c:pt idx="1582">
                  <c:v>0.35625000000000001</c:v>
                </c:pt>
                <c:pt idx="1583">
                  <c:v>0.43333300000000002</c:v>
                </c:pt>
                <c:pt idx="1584">
                  <c:v>0.3</c:v>
                </c:pt>
                <c:pt idx="1585">
                  <c:v>0.34285700000000002</c:v>
                </c:pt>
                <c:pt idx="1586">
                  <c:v>0.34545500000000001</c:v>
                </c:pt>
                <c:pt idx="1587">
                  <c:v>0.37058799999999997</c:v>
                </c:pt>
                <c:pt idx="1588">
                  <c:v>0.28181800000000001</c:v>
                </c:pt>
                <c:pt idx="1589">
                  <c:v>0.27307700000000001</c:v>
                </c:pt>
                <c:pt idx="1590">
                  <c:v>0.36666700000000002</c:v>
                </c:pt>
                <c:pt idx="1591">
                  <c:v>0.29411799999999999</c:v>
                </c:pt>
                <c:pt idx="1592">
                  <c:v>0.372222</c:v>
                </c:pt>
                <c:pt idx="1593">
                  <c:v>0.3</c:v>
                </c:pt>
                <c:pt idx="1594">
                  <c:v>0.31666699999999998</c:v>
                </c:pt>
                <c:pt idx="1595">
                  <c:v>0.29047600000000001</c:v>
                </c:pt>
                <c:pt idx="1596">
                  <c:v>0.31538500000000003</c:v>
                </c:pt>
                <c:pt idx="1597">
                  <c:v>0.29199999999999998</c:v>
                </c:pt>
                <c:pt idx="1598">
                  <c:v>0.22500000000000001</c:v>
                </c:pt>
                <c:pt idx="1599">
                  <c:v>0.308</c:v>
                </c:pt>
                <c:pt idx="1600">
                  <c:v>0.34705900000000001</c:v>
                </c:pt>
                <c:pt idx="1601">
                  <c:v>0.27500000000000002</c:v>
                </c:pt>
                <c:pt idx="1602">
                  <c:v>0.33571400000000001</c:v>
                </c:pt>
                <c:pt idx="1603">
                  <c:v>0.31176500000000001</c:v>
                </c:pt>
                <c:pt idx="1604">
                  <c:v>0.336364</c:v>
                </c:pt>
                <c:pt idx="1605">
                  <c:v>0.3</c:v>
                </c:pt>
                <c:pt idx="1606">
                  <c:v>0.29090899999999997</c:v>
                </c:pt>
                <c:pt idx="1607">
                  <c:v>0.33076899999999998</c:v>
                </c:pt>
                <c:pt idx="1608">
                  <c:v>0.35</c:v>
                </c:pt>
                <c:pt idx="1609">
                  <c:v>0.40714299999999998</c:v>
                </c:pt>
                <c:pt idx="1610">
                  <c:v>0.24285699999999999</c:v>
                </c:pt>
                <c:pt idx="1611">
                  <c:v>0.31818200000000002</c:v>
                </c:pt>
                <c:pt idx="1612">
                  <c:v>0.279167</c:v>
                </c:pt>
                <c:pt idx="1613">
                  <c:v>0.32500000000000001</c:v>
                </c:pt>
                <c:pt idx="1614">
                  <c:v>0.34705900000000001</c:v>
                </c:pt>
                <c:pt idx="1615">
                  <c:v>0.45</c:v>
                </c:pt>
                <c:pt idx="1616">
                  <c:v>0.37058799999999997</c:v>
                </c:pt>
                <c:pt idx="1617">
                  <c:v>0.34761900000000001</c:v>
                </c:pt>
                <c:pt idx="1618">
                  <c:v>0.41333300000000001</c:v>
                </c:pt>
                <c:pt idx="1619">
                  <c:v>0.30555599999999999</c:v>
                </c:pt>
                <c:pt idx="1620">
                  <c:v>0.42</c:v>
                </c:pt>
                <c:pt idx="1621">
                  <c:v>0.33157900000000001</c:v>
                </c:pt>
                <c:pt idx="1622">
                  <c:v>0.35384599999999999</c:v>
                </c:pt>
                <c:pt idx="1623">
                  <c:v>0.408333</c:v>
                </c:pt>
                <c:pt idx="1624">
                  <c:v>0.28666700000000001</c:v>
                </c:pt>
                <c:pt idx="1625">
                  <c:v>0.43333300000000002</c:v>
                </c:pt>
                <c:pt idx="1626">
                  <c:v>0.35833300000000001</c:v>
                </c:pt>
                <c:pt idx="1627">
                  <c:v>0.37142900000000001</c:v>
                </c:pt>
                <c:pt idx="1628">
                  <c:v>0.35384599999999999</c:v>
                </c:pt>
                <c:pt idx="1629">
                  <c:v>0.34285700000000002</c:v>
                </c:pt>
                <c:pt idx="1630">
                  <c:v>0.28571400000000002</c:v>
                </c:pt>
                <c:pt idx="1631">
                  <c:v>0.32500000000000001</c:v>
                </c:pt>
                <c:pt idx="1632">
                  <c:v>0.32</c:v>
                </c:pt>
                <c:pt idx="1633">
                  <c:v>0.29499999999999998</c:v>
                </c:pt>
                <c:pt idx="1634">
                  <c:v>0.37333300000000003</c:v>
                </c:pt>
                <c:pt idx="1635">
                  <c:v>0.26250000000000001</c:v>
                </c:pt>
                <c:pt idx="1636">
                  <c:v>0.30625000000000002</c:v>
                </c:pt>
                <c:pt idx="1637">
                  <c:v>0.36153800000000003</c:v>
                </c:pt>
                <c:pt idx="1638">
                  <c:v>0.28571400000000002</c:v>
                </c:pt>
                <c:pt idx="1639">
                  <c:v>0.31428600000000001</c:v>
                </c:pt>
                <c:pt idx="1640">
                  <c:v>0.31176500000000001</c:v>
                </c:pt>
                <c:pt idx="1641">
                  <c:v>0.24444399999999999</c:v>
                </c:pt>
                <c:pt idx="1642">
                  <c:v>0.26363599999999998</c:v>
                </c:pt>
                <c:pt idx="1643">
                  <c:v>0.33076899999999998</c:v>
                </c:pt>
                <c:pt idx="1644">
                  <c:v>0.32500000000000001</c:v>
                </c:pt>
                <c:pt idx="1645">
                  <c:v>0.31538500000000003</c:v>
                </c:pt>
                <c:pt idx="1646">
                  <c:v>0.346667</c:v>
                </c:pt>
                <c:pt idx="1647">
                  <c:v>0.33684199999999997</c:v>
                </c:pt>
                <c:pt idx="1648">
                  <c:v>0.23125000000000001</c:v>
                </c:pt>
                <c:pt idx="1649">
                  <c:v>0.36470599999999997</c:v>
                </c:pt>
                <c:pt idx="1650">
                  <c:v>0.28823500000000002</c:v>
                </c:pt>
                <c:pt idx="1651">
                  <c:v>0.38</c:v>
                </c:pt>
                <c:pt idx="1652">
                  <c:v>0.28749999999999998</c:v>
                </c:pt>
                <c:pt idx="1653">
                  <c:v>0.30588199999999999</c:v>
                </c:pt>
                <c:pt idx="1654">
                  <c:v>0.26666699999999999</c:v>
                </c:pt>
                <c:pt idx="1655">
                  <c:v>0.247368</c:v>
                </c:pt>
                <c:pt idx="1656">
                  <c:v>0.36</c:v>
                </c:pt>
                <c:pt idx="1657">
                  <c:v>0.28888900000000001</c:v>
                </c:pt>
                <c:pt idx="1658">
                  <c:v>0.28571400000000002</c:v>
                </c:pt>
                <c:pt idx="1659">
                  <c:v>0.38888899999999998</c:v>
                </c:pt>
                <c:pt idx="1660">
                  <c:v>0.33750000000000002</c:v>
                </c:pt>
                <c:pt idx="1661">
                  <c:v>0.32380999999999999</c:v>
                </c:pt>
                <c:pt idx="1662">
                  <c:v>0.375</c:v>
                </c:pt>
                <c:pt idx="1663">
                  <c:v>0.3</c:v>
                </c:pt>
                <c:pt idx="1664">
                  <c:v>0.354545</c:v>
                </c:pt>
                <c:pt idx="1665">
                  <c:v>0.28999999999999998</c:v>
                </c:pt>
                <c:pt idx="1666">
                  <c:v>0.35217399999999999</c:v>
                </c:pt>
                <c:pt idx="1667">
                  <c:v>0.270588</c:v>
                </c:pt>
                <c:pt idx="1668">
                  <c:v>0.27777800000000002</c:v>
                </c:pt>
                <c:pt idx="1669">
                  <c:v>0.39333299999999999</c:v>
                </c:pt>
                <c:pt idx="1670">
                  <c:v>0.29333300000000001</c:v>
                </c:pt>
                <c:pt idx="1671">
                  <c:v>0.35555599999999998</c:v>
                </c:pt>
                <c:pt idx="1672">
                  <c:v>0.35625000000000001</c:v>
                </c:pt>
                <c:pt idx="1673">
                  <c:v>0.34705900000000001</c:v>
                </c:pt>
                <c:pt idx="1674">
                  <c:v>0.33157900000000001</c:v>
                </c:pt>
                <c:pt idx="1675">
                  <c:v>0.39285700000000001</c:v>
                </c:pt>
                <c:pt idx="1676">
                  <c:v>0.35333300000000001</c:v>
                </c:pt>
                <c:pt idx="1677">
                  <c:v>0.4</c:v>
                </c:pt>
                <c:pt idx="1678">
                  <c:v>0.36818200000000001</c:v>
                </c:pt>
                <c:pt idx="1679">
                  <c:v>0.407692</c:v>
                </c:pt>
                <c:pt idx="1680">
                  <c:v>0.38333299999999998</c:v>
                </c:pt>
                <c:pt idx="1681">
                  <c:v>0.45833299999999999</c:v>
                </c:pt>
                <c:pt idx="1682">
                  <c:v>0.4</c:v>
                </c:pt>
                <c:pt idx="1683">
                  <c:v>0.36666700000000002</c:v>
                </c:pt>
                <c:pt idx="1684">
                  <c:v>0.33</c:v>
                </c:pt>
                <c:pt idx="1685">
                  <c:v>0.37894699999999998</c:v>
                </c:pt>
                <c:pt idx="1686">
                  <c:v>0.3</c:v>
                </c:pt>
                <c:pt idx="1687">
                  <c:v>0.32727299999999998</c:v>
                </c:pt>
                <c:pt idx="1688">
                  <c:v>0.39090900000000001</c:v>
                </c:pt>
                <c:pt idx="1689">
                  <c:v>0.29166700000000001</c:v>
                </c:pt>
                <c:pt idx="1690">
                  <c:v>0.35625000000000001</c:v>
                </c:pt>
                <c:pt idx="1691">
                  <c:v>0.4</c:v>
                </c:pt>
                <c:pt idx="1692">
                  <c:v>0.37857099999999999</c:v>
                </c:pt>
                <c:pt idx="1693">
                  <c:v>0.36875000000000002</c:v>
                </c:pt>
                <c:pt idx="1694">
                  <c:v>0.35882399999999998</c:v>
                </c:pt>
                <c:pt idx="1695">
                  <c:v>0.411111</c:v>
                </c:pt>
                <c:pt idx="1696">
                  <c:v>0.34615400000000002</c:v>
                </c:pt>
                <c:pt idx="1697">
                  <c:v>0.34444399999999997</c:v>
                </c:pt>
                <c:pt idx="1698">
                  <c:v>0.37142900000000001</c:v>
                </c:pt>
                <c:pt idx="1699">
                  <c:v>0.30666700000000002</c:v>
                </c:pt>
                <c:pt idx="1700">
                  <c:v>0.37333300000000003</c:v>
                </c:pt>
                <c:pt idx="1701">
                  <c:v>0.29166700000000001</c:v>
                </c:pt>
                <c:pt idx="1702">
                  <c:v>0.33333299999999999</c:v>
                </c:pt>
                <c:pt idx="1703">
                  <c:v>0.31052600000000002</c:v>
                </c:pt>
                <c:pt idx="1704">
                  <c:v>0.36249999999999999</c:v>
                </c:pt>
                <c:pt idx="1705">
                  <c:v>0.418182</c:v>
                </c:pt>
                <c:pt idx="1706">
                  <c:v>0.4</c:v>
                </c:pt>
                <c:pt idx="1707">
                  <c:v>0.31176500000000001</c:v>
                </c:pt>
                <c:pt idx="1708">
                  <c:v>0.33043499999999998</c:v>
                </c:pt>
                <c:pt idx="1709">
                  <c:v>0.4</c:v>
                </c:pt>
                <c:pt idx="1710">
                  <c:v>0.283333</c:v>
                </c:pt>
                <c:pt idx="1711">
                  <c:v>0.36</c:v>
                </c:pt>
                <c:pt idx="1712">
                  <c:v>0.35833300000000001</c:v>
                </c:pt>
                <c:pt idx="1713">
                  <c:v>0.37930999999999998</c:v>
                </c:pt>
                <c:pt idx="1714">
                  <c:v>0.43529400000000001</c:v>
                </c:pt>
                <c:pt idx="1715">
                  <c:v>0.4</c:v>
                </c:pt>
                <c:pt idx="1716">
                  <c:v>0.40526299999999998</c:v>
                </c:pt>
                <c:pt idx="1717">
                  <c:v>0.37619000000000002</c:v>
                </c:pt>
                <c:pt idx="1718">
                  <c:v>0.3</c:v>
                </c:pt>
                <c:pt idx="1719">
                  <c:v>0.36875000000000002</c:v>
                </c:pt>
                <c:pt idx="1720">
                  <c:v>0.35714299999999999</c:v>
                </c:pt>
                <c:pt idx="1721">
                  <c:v>0.36666700000000002</c:v>
                </c:pt>
                <c:pt idx="1722">
                  <c:v>0.33076899999999998</c:v>
                </c:pt>
                <c:pt idx="1723">
                  <c:v>0.33529399999999998</c:v>
                </c:pt>
                <c:pt idx="1724">
                  <c:v>0.341667</c:v>
                </c:pt>
                <c:pt idx="1725">
                  <c:v>0.34285700000000002</c:v>
                </c:pt>
                <c:pt idx="1726">
                  <c:v>0.36499999999999999</c:v>
                </c:pt>
                <c:pt idx="1727">
                  <c:v>0.28571400000000002</c:v>
                </c:pt>
                <c:pt idx="1728">
                  <c:v>0.32142900000000002</c:v>
                </c:pt>
                <c:pt idx="1729">
                  <c:v>0.26842100000000002</c:v>
                </c:pt>
                <c:pt idx="1730">
                  <c:v>0.28888900000000001</c:v>
                </c:pt>
                <c:pt idx="1731">
                  <c:v>0.303448</c:v>
                </c:pt>
                <c:pt idx="1732">
                  <c:v>0.30588199999999999</c:v>
                </c:pt>
                <c:pt idx="1733">
                  <c:v>0.24166699999999999</c:v>
                </c:pt>
                <c:pt idx="1734">
                  <c:v>0.2</c:v>
                </c:pt>
                <c:pt idx="1735">
                  <c:v>0.30526300000000001</c:v>
                </c:pt>
                <c:pt idx="1736">
                  <c:v>0.31578899999999999</c:v>
                </c:pt>
                <c:pt idx="1737">
                  <c:v>0.269231</c:v>
                </c:pt>
                <c:pt idx="1738">
                  <c:v>0.26538499999999998</c:v>
                </c:pt>
                <c:pt idx="1739">
                  <c:v>0.3</c:v>
                </c:pt>
                <c:pt idx="1740">
                  <c:v>0.21818199999999999</c:v>
                </c:pt>
                <c:pt idx="1741">
                  <c:v>0.26</c:v>
                </c:pt>
                <c:pt idx="1742">
                  <c:v>0.30588199999999999</c:v>
                </c:pt>
                <c:pt idx="1743">
                  <c:v>0.27500000000000002</c:v>
                </c:pt>
                <c:pt idx="1744">
                  <c:v>0.27857100000000001</c:v>
                </c:pt>
                <c:pt idx="1745">
                  <c:v>0.21764700000000001</c:v>
                </c:pt>
                <c:pt idx="1746">
                  <c:v>0.32500000000000001</c:v>
                </c:pt>
                <c:pt idx="1747">
                  <c:v>0.228571</c:v>
                </c:pt>
                <c:pt idx="1748">
                  <c:v>0.26153799999999999</c:v>
                </c:pt>
                <c:pt idx="1749">
                  <c:v>0.3</c:v>
                </c:pt>
                <c:pt idx="1750">
                  <c:v>0.28947400000000001</c:v>
                </c:pt>
                <c:pt idx="1751">
                  <c:v>0.34761900000000001</c:v>
                </c:pt>
                <c:pt idx="1752">
                  <c:v>0.29259299999999999</c:v>
                </c:pt>
                <c:pt idx="1753">
                  <c:v>0.25238100000000002</c:v>
                </c:pt>
                <c:pt idx="1754">
                  <c:v>0.3</c:v>
                </c:pt>
                <c:pt idx="1755">
                  <c:v>0.28235300000000002</c:v>
                </c:pt>
                <c:pt idx="1756">
                  <c:v>0.3</c:v>
                </c:pt>
                <c:pt idx="1757">
                  <c:v>0.26666699999999999</c:v>
                </c:pt>
                <c:pt idx="1758">
                  <c:v>0.36470599999999997</c:v>
                </c:pt>
                <c:pt idx="1759">
                  <c:v>0.36153800000000003</c:v>
                </c:pt>
                <c:pt idx="1760">
                  <c:v>0.28125</c:v>
                </c:pt>
                <c:pt idx="1761">
                  <c:v>0.3</c:v>
                </c:pt>
                <c:pt idx="1762">
                  <c:v>0.34</c:v>
                </c:pt>
                <c:pt idx="1763">
                  <c:v>0.28888900000000001</c:v>
                </c:pt>
                <c:pt idx="1764">
                  <c:v>0.3125</c:v>
                </c:pt>
                <c:pt idx="1765">
                  <c:v>0.27826099999999998</c:v>
                </c:pt>
                <c:pt idx="1766">
                  <c:v>0.261905</c:v>
                </c:pt>
                <c:pt idx="1767">
                  <c:v>0.28823500000000002</c:v>
                </c:pt>
                <c:pt idx="1768">
                  <c:v>0.37</c:v>
                </c:pt>
                <c:pt idx="1769">
                  <c:v>0.35555599999999998</c:v>
                </c:pt>
                <c:pt idx="1770">
                  <c:v>0.35</c:v>
                </c:pt>
                <c:pt idx="1771">
                  <c:v>0.35</c:v>
                </c:pt>
                <c:pt idx="1772">
                  <c:v>0.32727299999999998</c:v>
                </c:pt>
                <c:pt idx="1773">
                  <c:v>0.35</c:v>
                </c:pt>
                <c:pt idx="1774">
                  <c:v>0.36</c:v>
                </c:pt>
                <c:pt idx="1775">
                  <c:v>0.3</c:v>
                </c:pt>
                <c:pt idx="1776">
                  <c:v>0.323077</c:v>
                </c:pt>
                <c:pt idx="1777">
                  <c:v>0.29333300000000001</c:v>
                </c:pt>
                <c:pt idx="1778">
                  <c:v>0.29375000000000001</c:v>
                </c:pt>
                <c:pt idx="1779">
                  <c:v>0.364286</c:v>
                </c:pt>
                <c:pt idx="1780">
                  <c:v>0.31818200000000002</c:v>
                </c:pt>
                <c:pt idx="1781">
                  <c:v>0.385714</c:v>
                </c:pt>
                <c:pt idx="1782">
                  <c:v>0.34</c:v>
                </c:pt>
                <c:pt idx="1783">
                  <c:v>0.32631599999999999</c:v>
                </c:pt>
                <c:pt idx="1784">
                  <c:v>0.41333300000000001</c:v>
                </c:pt>
                <c:pt idx="1785">
                  <c:v>0.35714299999999999</c:v>
                </c:pt>
                <c:pt idx="1786">
                  <c:v>0.36315799999999998</c:v>
                </c:pt>
                <c:pt idx="1787">
                  <c:v>0.36923099999999998</c:v>
                </c:pt>
                <c:pt idx="1788">
                  <c:v>0.33684199999999997</c:v>
                </c:pt>
                <c:pt idx="1789">
                  <c:v>0.37692300000000001</c:v>
                </c:pt>
                <c:pt idx="1790">
                  <c:v>0.38333299999999998</c:v>
                </c:pt>
                <c:pt idx="1791">
                  <c:v>0.5</c:v>
                </c:pt>
                <c:pt idx="1792">
                  <c:v>0.40909099999999998</c:v>
                </c:pt>
                <c:pt idx="1793">
                  <c:v>0.44736799999999999</c:v>
                </c:pt>
                <c:pt idx="1794">
                  <c:v>0.33333299999999999</c:v>
                </c:pt>
                <c:pt idx="1795">
                  <c:v>0.43636399999999997</c:v>
                </c:pt>
                <c:pt idx="1796">
                  <c:v>0.40909099999999998</c:v>
                </c:pt>
                <c:pt idx="1797">
                  <c:v>0.406667</c:v>
                </c:pt>
                <c:pt idx="1798">
                  <c:v>0.45294099999999998</c:v>
                </c:pt>
                <c:pt idx="1799">
                  <c:v>0.442857</c:v>
                </c:pt>
                <c:pt idx="1800">
                  <c:v>0.40526299999999998</c:v>
                </c:pt>
                <c:pt idx="1801">
                  <c:v>0.375</c:v>
                </c:pt>
                <c:pt idx="1802">
                  <c:v>0.4375</c:v>
                </c:pt>
                <c:pt idx="1803">
                  <c:v>0.36</c:v>
                </c:pt>
                <c:pt idx="1804">
                  <c:v>0.45454499999999998</c:v>
                </c:pt>
                <c:pt idx="1805">
                  <c:v>0.36799999999999999</c:v>
                </c:pt>
                <c:pt idx="1806">
                  <c:v>0.36666700000000002</c:v>
                </c:pt>
                <c:pt idx="1807">
                  <c:v>0.50476200000000004</c:v>
                </c:pt>
                <c:pt idx="1808">
                  <c:v>0.407692</c:v>
                </c:pt>
                <c:pt idx="1809">
                  <c:v>0.42105300000000001</c:v>
                </c:pt>
                <c:pt idx="1810">
                  <c:v>0.35</c:v>
                </c:pt>
                <c:pt idx="1811">
                  <c:v>0.38095200000000001</c:v>
                </c:pt>
                <c:pt idx="1812">
                  <c:v>0.34782600000000002</c:v>
                </c:pt>
                <c:pt idx="1813">
                  <c:v>0.35652200000000001</c:v>
                </c:pt>
                <c:pt idx="1814">
                  <c:v>0.30625000000000002</c:v>
                </c:pt>
                <c:pt idx="1815">
                  <c:v>0.42857099999999998</c:v>
                </c:pt>
                <c:pt idx="1816">
                  <c:v>0.36666700000000002</c:v>
                </c:pt>
                <c:pt idx="1817">
                  <c:v>0.3</c:v>
                </c:pt>
                <c:pt idx="1818">
                  <c:v>0.368421</c:v>
                </c:pt>
                <c:pt idx="1819">
                  <c:v>0.4</c:v>
                </c:pt>
                <c:pt idx="1820">
                  <c:v>0.32222200000000001</c:v>
                </c:pt>
                <c:pt idx="1821">
                  <c:v>0.4</c:v>
                </c:pt>
                <c:pt idx="1822">
                  <c:v>0.38</c:v>
                </c:pt>
                <c:pt idx="1823">
                  <c:v>0.29444399999999998</c:v>
                </c:pt>
                <c:pt idx="1824">
                  <c:v>0.32631599999999999</c:v>
                </c:pt>
                <c:pt idx="1825">
                  <c:v>0.35384599999999999</c:v>
                </c:pt>
                <c:pt idx="1826">
                  <c:v>0.44545499999999999</c:v>
                </c:pt>
                <c:pt idx="1827">
                  <c:v>0.38947399999999999</c:v>
                </c:pt>
                <c:pt idx="1828">
                  <c:v>0.375</c:v>
                </c:pt>
                <c:pt idx="1829">
                  <c:v>0.39285700000000001</c:v>
                </c:pt>
                <c:pt idx="1830">
                  <c:v>0.4</c:v>
                </c:pt>
                <c:pt idx="1831">
                  <c:v>0.47647099999999998</c:v>
                </c:pt>
                <c:pt idx="1832">
                  <c:v>0.36818200000000001</c:v>
                </c:pt>
                <c:pt idx="1833">
                  <c:v>0.42857099999999998</c:v>
                </c:pt>
                <c:pt idx="1834">
                  <c:v>0.35</c:v>
                </c:pt>
                <c:pt idx="1835">
                  <c:v>0.421429</c:v>
                </c:pt>
                <c:pt idx="1836">
                  <c:v>0.415385</c:v>
                </c:pt>
                <c:pt idx="1837">
                  <c:v>0.49285699999999999</c:v>
                </c:pt>
                <c:pt idx="1838">
                  <c:v>0.44117600000000001</c:v>
                </c:pt>
                <c:pt idx="1839">
                  <c:v>0.38333299999999998</c:v>
                </c:pt>
                <c:pt idx="1840">
                  <c:v>0.46428599999999998</c:v>
                </c:pt>
                <c:pt idx="1841">
                  <c:v>0.41935499999999998</c:v>
                </c:pt>
                <c:pt idx="1842">
                  <c:v>0.44</c:v>
                </c:pt>
                <c:pt idx="1843">
                  <c:v>0.35</c:v>
                </c:pt>
                <c:pt idx="1844">
                  <c:v>0.31666699999999998</c:v>
                </c:pt>
                <c:pt idx="1845">
                  <c:v>0.45555600000000002</c:v>
                </c:pt>
                <c:pt idx="1846">
                  <c:v>0.44117600000000001</c:v>
                </c:pt>
                <c:pt idx="1847">
                  <c:v>0.39333299999999999</c:v>
                </c:pt>
                <c:pt idx="1848">
                  <c:v>0.47272700000000001</c:v>
                </c:pt>
                <c:pt idx="1849">
                  <c:v>0.48749999999999999</c:v>
                </c:pt>
                <c:pt idx="1850">
                  <c:v>0.42272700000000002</c:v>
                </c:pt>
                <c:pt idx="1851">
                  <c:v>0.47</c:v>
                </c:pt>
                <c:pt idx="1852">
                  <c:v>0.36</c:v>
                </c:pt>
                <c:pt idx="1853">
                  <c:v>0.33750000000000002</c:v>
                </c:pt>
                <c:pt idx="1854">
                  <c:v>0.36</c:v>
                </c:pt>
                <c:pt idx="1855">
                  <c:v>0.43529400000000001</c:v>
                </c:pt>
                <c:pt idx="1856">
                  <c:v>0.39200000000000002</c:v>
                </c:pt>
                <c:pt idx="1857">
                  <c:v>0.4</c:v>
                </c:pt>
                <c:pt idx="1858">
                  <c:v>0.33823500000000001</c:v>
                </c:pt>
                <c:pt idx="1859">
                  <c:v>0.38181799999999999</c:v>
                </c:pt>
                <c:pt idx="1860">
                  <c:v>0.375</c:v>
                </c:pt>
                <c:pt idx="1861">
                  <c:v>0.34615400000000002</c:v>
                </c:pt>
                <c:pt idx="1862">
                  <c:v>0.42631599999999997</c:v>
                </c:pt>
                <c:pt idx="1863">
                  <c:v>0.37272699999999997</c:v>
                </c:pt>
                <c:pt idx="1864">
                  <c:v>0.377778</c:v>
                </c:pt>
                <c:pt idx="1865">
                  <c:v>0.27777800000000002</c:v>
                </c:pt>
                <c:pt idx="1866">
                  <c:v>0.33500000000000002</c:v>
                </c:pt>
                <c:pt idx="1867">
                  <c:v>0.3125</c:v>
                </c:pt>
                <c:pt idx="1868">
                  <c:v>0.33333299999999999</c:v>
                </c:pt>
                <c:pt idx="1869">
                  <c:v>0.39090900000000001</c:v>
                </c:pt>
                <c:pt idx="1870">
                  <c:v>0.3</c:v>
                </c:pt>
                <c:pt idx="1871">
                  <c:v>0.23571400000000001</c:v>
                </c:pt>
                <c:pt idx="1872">
                  <c:v>0.31666699999999998</c:v>
                </c:pt>
                <c:pt idx="1873">
                  <c:v>0.328571</c:v>
                </c:pt>
                <c:pt idx="1874">
                  <c:v>0.26874999999999999</c:v>
                </c:pt>
                <c:pt idx="1875">
                  <c:v>0.34615400000000002</c:v>
                </c:pt>
                <c:pt idx="1876">
                  <c:v>0.36153800000000003</c:v>
                </c:pt>
                <c:pt idx="1877">
                  <c:v>0.4</c:v>
                </c:pt>
                <c:pt idx="1878">
                  <c:v>0.32500000000000001</c:v>
                </c:pt>
                <c:pt idx="1879">
                  <c:v>0.35882399999999998</c:v>
                </c:pt>
                <c:pt idx="1880">
                  <c:v>0.4</c:v>
                </c:pt>
                <c:pt idx="1881">
                  <c:v>0.328571</c:v>
                </c:pt>
                <c:pt idx="1882">
                  <c:v>0.37333300000000003</c:v>
                </c:pt>
                <c:pt idx="1883">
                  <c:v>0.32916699999999999</c:v>
                </c:pt>
                <c:pt idx="1884">
                  <c:v>0.42</c:v>
                </c:pt>
                <c:pt idx="1885">
                  <c:v>0.28888900000000001</c:v>
                </c:pt>
                <c:pt idx="1886">
                  <c:v>0.36666700000000002</c:v>
                </c:pt>
                <c:pt idx="1887">
                  <c:v>0.45</c:v>
                </c:pt>
                <c:pt idx="1888">
                  <c:v>0.341667</c:v>
                </c:pt>
                <c:pt idx="1889">
                  <c:v>0.36470599999999997</c:v>
                </c:pt>
                <c:pt idx="1890">
                  <c:v>0.38461499999999998</c:v>
                </c:pt>
                <c:pt idx="1891">
                  <c:v>0.364286</c:v>
                </c:pt>
                <c:pt idx="1892">
                  <c:v>0.40526299999999998</c:v>
                </c:pt>
                <c:pt idx="1893">
                  <c:v>0.38</c:v>
                </c:pt>
                <c:pt idx="1894">
                  <c:v>0.36</c:v>
                </c:pt>
                <c:pt idx="1895">
                  <c:v>0.36923099999999998</c:v>
                </c:pt>
                <c:pt idx="1896">
                  <c:v>0.33076899999999998</c:v>
                </c:pt>
                <c:pt idx="1897">
                  <c:v>0.27777800000000002</c:v>
                </c:pt>
                <c:pt idx="1898">
                  <c:v>0.36666700000000002</c:v>
                </c:pt>
                <c:pt idx="1899">
                  <c:v>0.34</c:v>
                </c:pt>
                <c:pt idx="1900">
                  <c:v>0.35</c:v>
                </c:pt>
                <c:pt idx="1901">
                  <c:v>0.4</c:v>
                </c:pt>
                <c:pt idx="1902">
                  <c:v>0.41428599999999999</c:v>
                </c:pt>
                <c:pt idx="1903">
                  <c:v>0.38333299999999998</c:v>
                </c:pt>
                <c:pt idx="1904">
                  <c:v>0.28421099999999999</c:v>
                </c:pt>
                <c:pt idx="1905">
                  <c:v>0.418182</c:v>
                </c:pt>
                <c:pt idx="1906">
                  <c:v>0.32777800000000001</c:v>
                </c:pt>
                <c:pt idx="1907">
                  <c:v>0.35769200000000001</c:v>
                </c:pt>
                <c:pt idx="1908">
                  <c:v>0.26363599999999998</c:v>
                </c:pt>
                <c:pt idx="1909">
                  <c:v>0.36875000000000002</c:v>
                </c:pt>
                <c:pt idx="1910">
                  <c:v>0.34210499999999999</c:v>
                </c:pt>
                <c:pt idx="1911">
                  <c:v>0.36666700000000002</c:v>
                </c:pt>
                <c:pt idx="1912">
                  <c:v>0.41666700000000001</c:v>
                </c:pt>
                <c:pt idx="1913">
                  <c:v>0.331818</c:v>
                </c:pt>
                <c:pt idx="1914">
                  <c:v>0.35</c:v>
                </c:pt>
                <c:pt idx="1915">
                  <c:v>0.3</c:v>
                </c:pt>
                <c:pt idx="1916">
                  <c:v>0.30526300000000001</c:v>
                </c:pt>
                <c:pt idx="1917">
                  <c:v>0.37333300000000003</c:v>
                </c:pt>
                <c:pt idx="1918">
                  <c:v>0.31666699999999998</c:v>
                </c:pt>
                <c:pt idx="1919">
                  <c:v>0.32500000000000001</c:v>
                </c:pt>
                <c:pt idx="1920">
                  <c:v>0.28181800000000001</c:v>
                </c:pt>
                <c:pt idx="1921">
                  <c:v>0.346667</c:v>
                </c:pt>
                <c:pt idx="1922">
                  <c:v>0.494118</c:v>
                </c:pt>
                <c:pt idx="1923">
                  <c:v>0.31764700000000001</c:v>
                </c:pt>
                <c:pt idx="1924">
                  <c:v>0.38800000000000001</c:v>
                </c:pt>
                <c:pt idx="1925">
                  <c:v>0.413636</c:v>
                </c:pt>
                <c:pt idx="1926">
                  <c:v>0.41176499999999999</c:v>
                </c:pt>
                <c:pt idx="1927">
                  <c:v>0.4</c:v>
                </c:pt>
                <c:pt idx="1928">
                  <c:v>0.38666699999999998</c:v>
                </c:pt>
                <c:pt idx="1929">
                  <c:v>0.35789500000000002</c:v>
                </c:pt>
                <c:pt idx="1930">
                  <c:v>0.26</c:v>
                </c:pt>
                <c:pt idx="1931">
                  <c:v>0.37083300000000002</c:v>
                </c:pt>
                <c:pt idx="1932">
                  <c:v>0.3</c:v>
                </c:pt>
                <c:pt idx="1933">
                  <c:v>0.30370399999999997</c:v>
                </c:pt>
                <c:pt idx="1934">
                  <c:v>0.35555599999999998</c:v>
                </c:pt>
                <c:pt idx="1935">
                  <c:v>0.377778</c:v>
                </c:pt>
                <c:pt idx="1936">
                  <c:v>0.30625000000000002</c:v>
                </c:pt>
                <c:pt idx="1937">
                  <c:v>0.47222199999999998</c:v>
                </c:pt>
                <c:pt idx="1938">
                  <c:v>0.37857099999999999</c:v>
                </c:pt>
                <c:pt idx="1939">
                  <c:v>0.34545500000000001</c:v>
                </c:pt>
                <c:pt idx="1940">
                  <c:v>0.36249999999999999</c:v>
                </c:pt>
                <c:pt idx="1941">
                  <c:v>0.30625000000000002</c:v>
                </c:pt>
                <c:pt idx="1942">
                  <c:v>0.377778</c:v>
                </c:pt>
                <c:pt idx="1943">
                  <c:v>0.31874999999999998</c:v>
                </c:pt>
                <c:pt idx="1944">
                  <c:v>0.31818200000000002</c:v>
                </c:pt>
                <c:pt idx="1945">
                  <c:v>0.28823500000000002</c:v>
                </c:pt>
                <c:pt idx="1946">
                  <c:v>0.30666700000000002</c:v>
                </c:pt>
                <c:pt idx="1947">
                  <c:v>0.31052600000000002</c:v>
                </c:pt>
                <c:pt idx="1948">
                  <c:v>0.341667</c:v>
                </c:pt>
                <c:pt idx="1949">
                  <c:v>0.36249999999999999</c:v>
                </c:pt>
                <c:pt idx="1950">
                  <c:v>0.442857</c:v>
                </c:pt>
                <c:pt idx="1951">
                  <c:v>0.33750000000000002</c:v>
                </c:pt>
                <c:pt idx="1952">
                  <c:v>0.31</c:v>
                </c:pt>
                <c:pt idx="1953">
                  <c:v>0.33846199999999999</c:v>
                </c:pt>
                <c:pt idx="1954">
                  <c:v>0.39333299999999999</c:v>
                </c:pt>
                <c:pt idx="1955">
                  <c:v>0.42</c:v>
                </c:pt>
                <c:pt idx="1956">
                  <c:v>0.30499999999999999</c:v>
                </c:pt>
                <c:pt idx="1957">
                  <c:v>0.35882399999999998</c:v>
                </c:pt>
                <c:pt idx="1958">
                  <c:v>0.29090899999999997</c:v>
                </c:pt>
                <c:pt idx="1959">
                  <c:v>0.33809499999999998</c:v>
                </c:pt>
                <c:pt idx="1960">
                  <c:v>0.36666700000000002</c:v>
                </c:pt>
                <c:pt idx="1961">
                  <c:v>0.342308</c:v>
                </c:pt>
                <c:pt idx="1962">
                  <c:v>0.34499999999999997</c:v>
                </c:pt>
                <c:pt idx="1963">
                  <c:v>0.37058799999999997</c:v>
                </c:pt>
                <c:pt idx="1964">
                  <c:v>0.37272699999999997</c:v>
                </c:pt>
                <c:pt idx="1965">
                  <c:v>0.36666700000000002</c:v>
                </c:pt>
                <c:pt idx="1966">
                  <c:v>0.32272699999999999</c:v>
                </c:pt>
                <c:pt idx="1967">
                  <c:v>0.32142900000000002</c:v>
                </c:pt>
                <c:pt idx="1968">
                  <c:v>0.35833300000000001</c:v>
                </c:pt>
                <c:pt idx="1969">
                  <c:v>0.30588199999999999</c:v>
                </c:pt>
                <c:pt idx="1970">
                  <c:v>0.35333300000000001</c:v>
                </c:pt>
                <c:pt idx="1971">
                  <c:v>0.385714</c:v>
                </c:pt>
                <c:pt idx="1972">
                  <c:v>0.47647099999999998</c:v>
                </c:pt>
                <c:pt idx="1973">
                  <c:v>0.376471</c:v>
                </c:pt>
                <c:pt idx="1974">
                  <c:v>0.34615400000000002</c:v>
                </c:pt>
                <c:pt idx="1975">
                  <c:v>0.364286</c:v>
                </c:pt>
                <c:pt idx="1976">
                  <c:v>0.42857099999999998</c:v>
                </c:pt>
                <c:pt idx="1977">
                  <c:v>0.36666700000000002</c:v>
                </c:pt>
                <c:pt idx="1978">
                  <c:v>0.37692300000000001</c:v>
                </c:pt>
                <c:pt idx="1979">
                  <c:v>0.42499999999999999</c:v>
                </c:pt>
                <c:pt idx="1980">
                  <c:v>0.41428599999999999</c:v>
                </c:pt>
                <c:pt idx="1981">
                  <c:v>0.33124999999999999</c:v>
                </c:pt>
                <c:pt idx="1982">
                  <c:v>0.38750000000000001</c:v>
                </c:pt>
                <c:pt idx="1983">
                  <c:v>0.38</c:v>
                </c:pt>
                <c:pt idx="1984">
                  <c:v>0.32222200000000001</c:v>
                </c:pt>
                <c:pt idx="1985">
                  <c:v>0.34</c:v>
                </c:pt>
                <c:pt idx="1986">
                  <c:v>0.40555600000000003</c:v>
                </c:pt>
                <c:pt idx="1987">
                  <c:v>0.31764700000000001</c:v>
                </c:pt>
                <c:pt idx="1988">
                  <c:v>0.37142900000000001</c:v>
                </c:pt>
                <c:pt idx="1989">
                  <c:v>0.35714299999999999</c:v>
                </c:pt>
                <c:pt idx="1990">
                  <c:v>0.309091</c:v>
                </c:pt>
                <c:pt idx="1991">
                  <c:v>0.29473700000000003</c:v>
                </c:pt>
                <c:pt idx="1992">
                  <c:v>0.28000000000000003</c:v>
                </c:pt>
                <c:pt idx="1993">
                  <c:v>0.34347800000000001</c:v>
                </c:pt>
                <c:pt idx="1994">
                  <c:v>0.28000000000000003</c:v>
                </c:pt>
                <c:pt idx="1995">
                  <c:v>0.3</c:v>
                </c:pt>
                <c:pt idx="1996">
                  <c:v>0.24</c:v>
                </c:pt>
                <c:pt idx="1997">
                  <c:v>0.23333300000000001</c:v>
                </c:pt>
                <c:pt idx="1998">
                  <c:v>0.25238100000000002</c:v>
                </c:pt>
                <c:pt idx="1999">
                  <c:v>0.28181800000000001</c:v>
                </c:pt>
                <c:pt idx="2000">
                  <c:v>0.25</c:v>
                </c:pt>
              </c:numCache>
            </c:numRef>
          </c:yVal>
          <c:smooth val="0"/>
          <c:extLst>
            <c:ext xmlns:c16="http://schemas.microsoft.com/office/drawing/2014/chart" uri="{C3380CC4-5D6E-409C-BE32-E72D297353CC}">
              <c16:uniqueId val="{00000001-C70C-4AFF-AF5A-06F14A578CB2}"/>
            </c:ext>
          </c:extLst>
        </c:ser>
        <c:ser>
          <c:idx val="2"/>
          <c:order val="2"/>
          <c:tx>
            <c:v>Unresponsives</c:v>
          </c:tx>
          <c:spPr>
            <a:ln w="19050" cap="rnd">
              <a:noFill/>
              <a:round/>
            </a:ln>
            <a:effectLst/>
          </c:spPr>
          <c:marker>
            <c:symbol val="circle"/>
            <c:size val="2"/>
            <c:spPr>
              <a:solidFill>
                <a:schemeClr val="accent3"/>
              </a:solidFill>
              <a:ln w="9525">
                <a:solidFill>
                  <a:schemeClr val="accent3"/>
                </a:solidFill>
              </a:ln>
              <a:effectLst/>
            </c:spPr>
          </c:marker>
          <c:xVal>
            <c:numRef>
              <c:f>Model_1.1_hc!$A$2:$A$2002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Model_1.1_hc!$J$2:$J$2002</c:f>
              <c:numCache>
                <c:formatCode>General</c:formatCode>
                <c:ptCount val="2001"/>
                <c:pt idx="0">
                  <c:v>0</c:v>
                </c:pt>
                <c:pt idx="1">
                  <c:v>4.8321500000000003E-2</c:v>
                </c:pt>
                <c:pt idx="2">
                  <c:v>4.7901699999999998E-2</c:v>
                </c:pt>
                <c:pt idx="3">
                  <c:v>5.8024699999999999E-2</c:v>
                </c:pt>
                <c:pt idx="4">
                  <c:v>7.4262499999999995E-2</c:v>
                </c:pt>
                <c:pt idx="5">
                  <c:v>8.9662199999999997E-2</c:v>
                </c:pt>
                <c:pt idx="6">
                  <c:v>9.3326500000000007E-2</c:v>
                </c:pt>
                <c:pt idx="7">
                  <c:v>0.10568</c:v>
                </c:pt>
                <c:pt idx="8">
                  <c:v>0.10691100000000001</c:v>
                </c:pt>
                <c:pt idx="9">
                  <c:v>0.11666700000000001</c:v>
                </c:pt>
                <c:pt idx="10">
                  <c:v>0.14269699999999999</c:v>
                </c:pt>
                <c:pt idx="11">
                  <c:v>0.14979500000000001</c:v>
                </c:pt>
                <c:pt idx="12">
                  <c:v>0.15768099999999999</c:v>
                </c:pt>
                <c:pt idx="13">
                  <c:v>0.172234</c:v>
                </c:pt>
                <c:pt idx="14">
                  <c:v>0.18908</c:v>
                </c:pt>
                <c:pt idx="15">
                  <c:v>0.20387</c:v>
                </c:pt>
                <c:pt idx="16">
                  <c:v>0.234213</c:v>
                </c:pt>
                <c:pt idx="17">
                  <c:v>0.24008099999999999</c:v>
                </c:pt>
                <c:pt idx="18">
                  <c:v>0.26008100000000001</c:v>
                </c:pt>
                <c:pt idx="19">
                  <c:v>0.26113399999999998</c:v>
                </c:pt>
                <c:pt idx="20">
                  <c:v>0.26309900000000003</c:v>
                </c:pt>
                <c:pt idx="21">
                  <c:v>0.26195800000000002</c:v>
                </c:pt>
                <c:pt idx="22">
                  <c:v>0.255158</c:v>
                </c:pt>
                <c:pt idx="23">
                  <c:v>0.267482</c:v>
                </c:pt>
                <c:pt idx="24">
                  <c:v>0.29191400000000001</c:v>
                </c:pt>
                <c:pt idx="25">
                  <c:v>0.29633799999999999</c:v>
                </c:pt>
                <c:pt idx="26">
                  <c:v>0.31548599999999999</c:v>
                </c:pt>
                <c:pt idx="27">
                  <c:v>0.32810600000000001</c:v>
                </c:pt>
                <c:pt idx="28">
                  <c:v>0.31866100000000003</c:v>
                </c:pt>
                <c:pt idx="29">
                  <c:v>0.33275700000000002</c:v>
                </c:pt>
                <c:pt idx="30">
                  <c:v>0.32979799999999998</c:v>
                </c:pt>
                <c:pt idx="31">
                  <c:v>0.34565699999999999</c:v>
                </c:pt>
                <c:pt idx="32">
                  <c:v>0.35437000000000002</c:v>
                </c:pt>
                <c:pt idx="33">
                  <c:v>0.35472100000000001</c:v>
                </c:pt>
                <c:pt idx="34">
                  <c:v>0.36030299999999998</c:v>
                </c:pt>
                <c:pt idx="35">
                  <c:v>0.37090499999999998</c:v>
                </c:pt>
                <c:pt idx="36">
                  <c:v>0.35475699999999999</c:v>
                </c:pt>
                <c:pt idx="37">
                  <c:v>0.363931</c:v>
                </c:pt>
                <c:pt idx="38">
                  <c:v>0.36754599999999998</c:v>
                </c:pt>
                <c:pt idx="39">
                  <c:v>0.38972499999999999</c:v>
                </c:pt>
                <c:pt idx="40">
                  <c:v>0.38289200000000001</c:v>
                </c:pt>
                <c:pt idx="41">
                  <c:v>0.393096</c:v>
                </c:pt>
                <c:pt idx="42">
                  <c:v>0.394625</c:v>
                </c:pt>
                <c:pt idx="43">
                  <c:v>0.39735199999999998</c:v>
                </c:pt>
                <c:pt idx="44">
                  <c:v>0.40204099999999998</c:v>
                </c:pt>
                <c:pt idx="45">
                  <c:v>0.39566099999999998</c:v>
                </c:pt>
                <c:pt idx="46">
                  <c:v>0.39867900000000001</c:v>
                </c:pt>
                <c:pt idx="47">
                  <c:v>0.41188999999999998</c:v>
                </c:pt>
                <c:pt idx="48">
                  <c:v>0.416939</c:v>
                </c:pt>
                <c:pt idx="49">
                  <c:v>0.41560900000000001</c:v>
                </c:pt>
                <c:pt idx="50">
                  <c:v>0.44265300000000002</c:v>
                </c:pt>
                <c:pt idx="51">
                  <c:v>0.43564199999999997</c:v>
                </c:pt>
                <c:pt idx="52">
                  <c:v>0.48271999999999998</c:v>
                </c:pt>
                <c:pt idx="53">
                  <c:v>0.484157</c:v>
                </c:pt>
                <c:pt idx="54">
                  <c:v>0.47864499999999999</c:v>
                </c:pt>
                <c:pt idx="55">
                  <c:v>0.48319800000000002</c:v>
                </c:pt>
                <c:pt idx="56">
                  <c:v>0.489624</c:v>
                </c:pt>
                <c:pt idx="57">
                  <c:v>0.48498000000000002</c:v>
                </c:pt>
                <c:pt idx="58">
                  <c:v>0.486815</c:v>
                </c:pt>
                <c:pt idx="59">
                  <c:v>0.51376500000000003</c:v>
                </c:pt>
                <c:pt idx="60">
                  <c:v>0.51566599999999996</c:v>
                </c:pt>
                <c:pt idx="61">
                  <c:v>0.53404499999999999</c:v>
                </c:pt>
                <c:pt idx="62">
                  <c:v>0.53699200000000002</c:v>
                </c:pt>
                <c:pt idx="63">
                  <c:v>0.54725599999999996</c:v>
                </c:pt>
                <c:pt idx="64">
                  <c:v>0.56132700000000002</c:v>
                </c:pt>
                <c:pt idx="65">
                  <c:v>0.56852800000000003</c:v>
                </c:pt>
                <c:pt idx="66">
                  <c:v>0.59257400000000005</c:v>
                </c:pt>
                <c:pt idx="67">
                  <c:v>0.58930400000000005</c:v>
                </c:pt>
                <c:pt idx="68">
                  <c:v>0.58623499999999995</c:v>
                </c:pt>
                <c:pt idx="69">
                  <c:v>0.59081600000000001</c:v>
                </c:pt>
                <c:pt idx="70">
                  <c:v>0.591862</c:v>
                </c:pt>
                <c:pt idx="71">
                  <c:v>0.59522799999999998</c:v>
                </c:pt>
                <c:pt idx="72">
                  <c:v>0.59928899999999996</c:v>
                </c:pt>
                <c:pt idx="73">
                  <c:v>0.60385800000000001</c:v>
                </c:pt>
                <c:pt idx="74">
                  <c:v>0.60020499999999999</c:v>
                </c:pt>
                <c:pt idx="75">
                  <c:v>0.60456900000000002</c:v>
                </c:pt>
                <c:pt idx="76">
                  <c:v>0.60070599999999996</c:v>
                </c:pt>
                <c:pt idx="77">
                  <c:v>0.59499999999999997</c:v>
                </c:pt>
                <c:pt idx="78">
                  <c:v>0.614402</c:v>
                </c:pt>
                <c:pt idx="79">
                  <c:v>0.60911899999999997</c:v>
                </c:pt>
                <c:pt idx="80">
                  <c:v>0.59989899999999996</c:v>
                </c:pt>
                <c:pt idx="81">
                  <c:v>0.59989800000000004</c:v>
                </c:pt>
                <c:pt idx="82">
                  <c:v>0.61514199999999997</c:v>
                </c:pt>
                <c:pt idx="83">
                  <c:v>0.621031</c:v>
                </c:pt>
                <c:pt idx="84">
                  <c:v>0.62221099999999996</c:v>
                </c:pt>
                <c:pt idx="85">
                  <c:v>0.62431300000000001</c:v>
                </c:pt>
                <c:pt idx="86">
                  <c:v>0.62874600000000003</c:v>
                </c:pt>
                <c:pt idx="87">
                  <c:v>0.62978500000000004</c:v>
                </c:pt>
                <c:pt idx="88">
                  <c:v>0.62553199999999998</c:v>
                </c:pt>
                <c:pt idx="89">
                  <c:v>0.626606</c:v>
                </c:pt>
                <c:pt idx="90">
                  <c:v>0.63472099999999998</c:v>
                </c:pt>
                <c:pt idx="91">
                  <c:v>0.65091100000000002</c:v>
                </c:pt>
                <c:pt idx="92">
                  <c:v>0.64736300000000002</c:v>
                </c:pt>
                <c:pt idx="93">
                  <c:v>0.64929099999999995</c:v>
                </c:pt>
                <c:pt idx="94">
                  <c:v>0.65444400000000003</c:v>
                </c:pt>
                <c:pt idx="95">
                  <c:v>0.65329300000000001</c:v>
                </c:pt>
                <c:pt idx="96">
                  <c:v>0.64924000000000004</c:v>
                </c:pt>
                <c:pt idx="97">
                  <c:v>0.64354</c:v>
                </c:pt>
                <c:pt idx="98">
                  <c:v>0.64010199999999995</c:v>
                </c:pt>
                <c:pt idx="99">
                  <c:v>0.63905100000000004</c:v>
                </c:pt>
                <c:pt idx="100">
                  <c:v>0.625278</c:v>
                </c:pt>
                <c:pt idx="101">
                  <c:v>0.64352200000000004</c:v>
                </c:pt>
                <c:pt idx="102">
                  <c:v>0.62570599999999998</c:v>
                </c:pt>
                <c:pt idx="103">
                  <c:v>0.64527900000000005</c:v>
                </c:pt>
                <c:pt idx="104">
                  <c:v>0.63159500000000002</c:v>
                </c:pt>
                <c:pt idx="105">
                  <c:v>0.61837799999999998</c:v>
                </c:pt>
                <c:pt idx="106">
                  <c:v>0.61530600000000002</c:v>
                </c:pt>
                <c:pt idx="107">
                  <c:v>0.613008</c:v>
                </c:pt>
                <c:pt idx="108">
                  <c:v>0.57975600000000005</c:v>
                </c:pt>
                <c:pt idx="109">
                  <c:v>0.59306099999999995</c:v>
                </c:pt>
                <c:pt idx="110">
                  <c:v>0.58657199999999998</c:v>
                </c:pt>
                <c:pt idx="111">
                  <c:v>0.58474099999999996</c:v>
                </c:pt>
                <c:pt idx="112">
                  <c:v>0.58008199999999999</c:v>
                </c:pt>
                <c:pt idx="113">
                  <c:v>0.58973600000000004</c:v>
                </c:pt>
                <c:pt idx="114">
                  <c:v>0.577152</c:v>
                </c:pt>
                <c:pt idx="115">
                  <c:v>0.57182100000000002</c:v>
                </c:pt>
                <c:pt idx="116">
                  <c:v>0.58228100000000005</c:v>
                </c:pt>
                <c:pt idx="117">
                  <c:v>0.583704</c:v>
                </c:pt>
                <c:pt idx="118">
                  <c:v>0.58501999999999998</c:v>
                </c:pt>
                <c:pt idx="119">
                  <c:v>0.60400799999999999</c:v>
                </c:pt>
                <c:pt idx="120">
                  <c:v>0.60345899999999997</c:v>
                </c:pt>
                <c:pt idx="121">
                  <c:v>0.61466100000000001</c:v>
                </c:pt>
                <c:pt idx="122">
                  <c:v>0.61807100000000004</c:v>
                </c:pt>
                <c:pt idx="123">
                  <c:v>0.621726</c:v>
                </c:pt>
                <c:pt idx="124">
                  <c:v>0.614039</c:v>
                </c:pt>
                <c:pt idx="125">
                  <c:v>0.63544400000000001</c:v>
                </c:pt>
                <c:pt idx="126">
                  <c:v>0.64681500000000003</c:v>
                </c:pt>
                <c:pt idx="127">
                  <c:v>0.65274399999999999</c:v>
                </c:pt>
                <c:pt idx="128">
                  <c:v>0.65633900000000001</c:v>
                </c:pt>
                <c:pt idx="129">
                  <c:v>0.63808600000000004</c:v>
                </c:pt>
                <c:pt idx="130">
                  <c:v>0.64392199999999999</c:v>
                </c:pt>
                <c:pt idx="131">
                  <c:v>0.64707099999999995</c:v>
                </c:pt>
                <c:pt idx="132">
                  <c:v>0.66262699999999997</c:v>
                </c:pt>
                <c:pt idx="133">
                  <c:v>0.64605299999999999</c:v>
                </c:pt>
                <c:pt idx="134">
                  <c:v>0.62687599999999999</c:v>
                </c:pt>
                <c:pt idx="135">
                  <c:v>0.613035</c:v>
                </c:pt>
                <c:pt idx="136">
                  <c:v>0.615479</c:v>
                </c:pt>
                <c:pt idx="137">
                  <c:v>0.63083199999999995</c:v>
                </c:pt>
                <c:pt idx="138">
                  <c:v>0.62241400000000002</c:v>
                </c:pt>
                <c:pt idx="139">
                  <c:v>0.61717500000000003</c:v>
                </c:pt>
                <c:pt idx="140">
                  <c:v>0.62915399999999999</c:v>
                </c:pt>
                <c:pt idx="141">
                  <c:v>0.63909099999999996</c:v>
                </c:pt>
                <c:pt idx="142">
                  <c:v>0.64802400000000004</c:v>
                </c:pt>
                <c:pt idx="143">
                  <c:v>0.64154800000000001</c:v>
                </c:pt>
                <c:pt idx="144">
                  <c:v>0.65228900000000001</c:v>
                </c:pt>
                <c:pt idx="145">
                  <c:v>0.65812300000000001</c:v>
                </c:pt>
                <c:pt idx="146">
                  <c:v>0.67069000000000001</c:v>
                </c:pt>
                <c:pt idx="147">
                  <c:v>0.65891900000000003</c:v>
                </c:pt>
                <c:pt idx="148">
                  <c:v>0.63578000000000001</c:v>
                </c:pt>
                <c:pt idx="149">
                  <c:v>0.64836700000000003</c:v>
                </c:pt>
                <c:pt idx="150">
                  <c:v>0.68478700000000003</c:v>
                </c:pt>
                <c:pt idx="151">
                  <c:v>0.69403400000000004</c:v>
                </c:pt>
                <c:pt idx="152">
                  <c:v>0.702538</c:v>
                </c:pt>
                <c:pt idx="153">
                  <c:v>0.711202</c:v>
                </c:pt>
                <c:pt idx="154">
                  <c:v>0.69428599999999996</c:v>
                </c:pt>
                <c:pt idx="155">
                  <c:v>0.70893399999999995</c:v>
                </c:pt>
                <c:pt idx="156">
                  <c:v>0.71709299999999998</c:v>
                </c:pt>
                <c:pt idx="157">
                  <c:v>0.71612600000000004</c:v>
                </c:pt>
                <c:pt idx="158">
                  <c:v>0.72092999999999996</c:v>
                </c:pt>
                <c:pt idx="159">
                  <c:v>0.722279</c:v>
                </c:pt>
                <c:pt idx="160">
                  <c:v>0.70542499999999997</c:v>
                </c:pt>
                <c:pt idx="161">
                  <c:v>0.70272999999999997</c:v>
                </c:pt>
                <c:pt idx="162">
                  <c:v>0.70750500000000005</c:v>
                </c:pt>
                <c:pt idx="163">
                  <c:v>0.70354300000000003</c:v>
                </c:pt>
                <c:pt idx="164">
                  <c:v>0.71424200000000004</c:v>
                </c:pt>
                <c:pt idx="165">
                  <c:v>0.70819799999999999</c:v>
                </c:pt>
                <c:pt idx="166">
                  <c:v>0.71724100000000002</c:v>
                </c:pt>
                <c:pt idx="167">
                  <c:v>0.71589100000000006</c:v>
                </c:pt>
                <c:pt idx="168">
                  <c:v>0.705403</c:v>
                </c:pt>
                <c:pt idx="169">
                  <c:v>0.69695099999999999</c:v>
                </c:pt>
                <c:pt idx="170">
                  <c:v>0.70355000000000001</c:v>
                </c:pt>
                <c:pt idx="171">
                  <c:v>0.69713999999999998</c:v>
                </c:pt>
                <c:pt idx="172">
                  <c:v>0.68689</c:v>
                </c:pt>
                <c:pt idx="173">
                  <c:v>0.69015199999999999</c:v>
                </c:pt>
                <c:pt idx="174">
                  <c:v>0.68155699999999997</c:v>
                </c:pt>
                <c:pt idx="175">
                  <c:v>0.68739899999999998</c:v>
                </c:pt>
                <c:pt idx="176">
                  <c:v>0.69316999999999995</c:v>
                </c:pt>
                <c:pt idx="177">
                  <c:v>0.69663299999999995</c:v>
                </c:pt>
                <c:pt idx="178">
                  <c:v>0.69446699999999995</c:v>
                </c:pt>
                <c:pt idx="179">
                  <c:v>0.70417099999999999</c:v>
                </c:pt>
                <c:pt idx="180">
                  <c:v>0.70791099999999996</c:v>
                </c:pt>
                <c:pt idx="181">
                  <c:v>0.69732499999999997</c:v>
                </c:pt>
                <c:pt idx="182">
                  <c:v>0.683114</c:v>
                </c:pt>
                <c:pt idx="183">
                  <c:v>0.69817399999999996</c:v>
                </c:pt>
                <c:pt idx="184">
                  <c:v>0.70081199999999999</c:v>
                </c:pt>
                <c:pt idx="185">
                  <c:v>0.69419600000000004</c:v>
                </c:pt>
                <c:pt idx="186">
                  <c:v>0.71147199999999999</c:v>
                </c:pt>
                <c:pt idx="187">
                  <c:v>0.70071099999999997</c:v>
                </c:pt>
                <c:pt idx="188">
                  <c:v>0.69636399999999998</c:v>
                </c:pt>
                <c:pt idx="189">
                  <c:v>0.69723900000000005</c:v>
                </c:pt>
                <c:pt idx="190">
                  <c:v>0.70698399999999995</c:v>
                </c:pt>
                <c:pt idx="191">
                  <c:v>0.68768899999999999</c:v>
                </c:pt>
                <c:pt idx="192">
                  <c:v>0.69544499999999998</c:v>
                </c:pt>
                <c:pt idx="193">
                  <c:v>0.69540800000000003</c:v>
                </c:pt>
                <c:pt idx="194">
                  <c:v>0.694523</c:v>
                </c:pt>
                <c:pt idx="195">
                  <c:v>0.699797</c:v>
                </c:pt>
                <c:pt idx="196">
                  <c:v>0.70419699999999996</c:v>
                </c:pt>
                <c:pt idx="197">
                  <c:v>0.69545900000000005</c:v>
                </c:pt>
                <c:pt idx="198">
                  <c:v>0.71738199999999996</c:v>
                </c:pt>
                <c:pt idx="199">
                  <c:v>0.71767099999999995</c:v>
                </c:pt>
                <c:pt idx="200">
                  <c:v>0.72419</c:v>
                </c:pt>
                <c:pt idx="201">
                  <c:v>0.73316499999999996</c:v>
                </c:pt>
                <c:pt idx="202">
                  <c:v>0.72621500000000005</c:v>
                </c:pt>
                <c:pt idx="203">
                  <c:v>0.71546299999999996</c:v>
                </c:pt>
                <c:pt idx="204">
                  <c:v>0.7</c:v>
                </c:pt>
                <c:pt idx="205">
                  <c:v>0.698878</c:v>
                </c:pt>
                <c:pt idx="206">
                  <c:v>0.70464199999999999</c:v>
                </c:pt>
                <c:pt idx="207">
                  <c:v>0.71314999999999995</c:v>
                </c:pt>
                <c:pt idx="208">
                  <c:v>0.70515700000000003</c:v>
                </c:pt>
                <c:pt idx="209">
                  <c:v>0.69685299999999994</c:v>
                </c:pt>
                <c:pt idx="210">
                  <c:v>0.71529100000000001</c:v>
                </c:pt>
                <c:pt idx="211">
                  <c:v>0.73034600000000005</c:v>
                </c:pt>
                <c:pt idx="212">
                  <c:v>0.72095100000000001</c:v>
                </c:pt>
                <c:pt idx="213">
                  <c:v>0.71015200000000001</c:v>
                </c:pt>
                <c:pt idx="214">
                  <c:v>0.68912399999999996</c:v>
                </c:pt>
                <c:pt idx="215">
                  <c:v>0.68166199999999999</c:v>
                </c:pt>
                <c:pt idx="216">
                  <c:v>0.68442000000000003</c:v>
                </c:pt>
                <c:pt idx="217">
                  <c:v>0.68747499999999995</c:v>
                </c:pt>
                <c:pt idx="218">
                  <c:v>0.69642099999999996</c:v>
                </c:pt>
                <c:pt idx="219">
                  <c:v>0.68891100000000005</c:v>
                </c:pt>
                <c:pt idx="220">
                  <c:v>0.67256099999999996</c:v>
                </c:pt>
                <c:pt idx="221">
                  <c:v>0.687971</c:v>
                </c:pt>
                <c:pt idx="222">
                  <c:v>0.70020300000000002</c:v>
                </c:pt>
                <c:pt idx="223">
                  <c:v>0.71286700000000003</c:v>
                </c:pt>
                <c:pt idx="224">
                  <c:v>0.69277</c:v>
                </c:pt>
                <c:pt idx="225">
                  <c:v>0.70535899999999996</c:v>
                </c:pt>
                <c:pt idx="226">
                  <c:v>0.69666300000000003</c:v>
                </c:pt>
                <c:pt idx="227">
                  <c:v>0.69715400000000005</c:v>
                </c:pt>
                <c:pt idx="228">
                  <c:v>0.68</c:v>
                </c:pt>
                <c:pt idx="229">
                  <c:v>0.68670100000000001</c:v>
                </c:pt>
                <c:pt idx="230">
                  <c:v>0.67961700000000003</c:v>
                </c:pt>
                <c:pt idx="231">
                  <c:v>0.67983700000000002</c:v>
                </c:pt>
                <c:pt idx="232">
                  <c:v>0.68252000000000002</c:v>
                </c:pt>
                <c:pt idx="233">
                  <c:v>0.68518900000000005</c:v>
                </c:pt>
                <c:pt idx="234">
                  <c:v>0.66778499999999996</c:v>
                </c:pt>
                <c:pt idx="235">
                  <c:v>0.64304700000000004</c:v>
                </c:pt>
                <c:pt idx="236">
                  <c:v>0.64684299999999995</c:v>
                </c:pt>
                <c:pt idx="237">
                  <c:v>0.65740399999999999</c:v>
                </c:pt>
                <c:pt idx="238">
                  <c:v>0.65953099999999998</c:v>
                </c:pt>
                <c:pt idx="239">
                  <c:v>0.64740600000000004</c:v>
                </c:pt>
                <c:pt idx="240">
                  <c:v>0.65299499999999999</c:v>
                </c:pt>
                <c:pt idx="241">
                  <c:v>0.64428700000000005</c:v>
                </c:pt>
                <c:pt idx="242">
                  <c:v>0.64734700000000001</c:v>
                </c:pt>
                <c:pt idx="243">
                  <c:v>0.639737</c:v>
                </c:pt>
                <c:pt idx="244">
                  <c:v>0.63670800000000005</c:v>
                </c:pt>
                <c:pt idx="245">
                  <c:v>0.62576100000000001</c:v>
                </c:pt>
                <c:pt idx="246">
                  <c:v>0.61845099999999997</c:v>
                </c:pt>
                <c:pt idx="247">
                  <c:v>0.61724100000000004</c:v>
                </c:pt>
                <c:pt idx="248">
                  <c:v>0.61078299999999996</c:v>
                </c:pt>
                <c:pt idx="249">
                  <c:v>0.61292000000000002</c:v>
                </c:pt>
                <c:pt idx="250">
                  <c:v>0.61737799999999998</c:v>
                </c:pt>
                <c:pt idx="251">
                  <c:v>0.62131999999999998</c:v>
                </c:pt>
                <c:pt idx="252">
                  <c:v>0.63050200000000001</c:v>
                </c:pt>
                <c:pt idx="253">
                  <c:v>0.61846199999999996</c:v>
                </c:pt>
                <c:pt idx="254">
                  <c:v>0.62726300000000001</c:v>
                </c:pt>
                <c:pt idx="255">
                  <c:v>0.60872199999999999</c:v>
                </c:pt>
                <c:pt idx="256">
                  <c:v>0.61160199999999998</c:v>
                </c:pt>
                <c:pt idx="257">
                  <c:v>0.61678500000000003</c:v>
                </c:pt>
                <c:pt idx="258">
                  <c:v>0.61429999999999996</c:v>
                </c:pt>
                <c:pt idx="259">
                  <c:v>0.62566500000000003</c:v>
                </c:pt>
                <c:pt idx="260">
                  <c:v>0.62515299999999996</c:v>
                </c:pt>
                <c:pt idx="261">
                  <c:v>0.61979700000000004</c:v>
                </c:pt>
                <c:pt idx="262">
                  <c:v>0.62879300000000005</c:v>
                </c:pt>
                <c:pt idx="263">
                  <c:v>0.62784600000000002</c:v>
                </c:pt>
                <c:pt idx="264">
                  <c:v>0.63211799999999996</c:v>
                </c:pt>
                <c:pt idx="265">
                  <c:v>0.63965499999999997</c:v>
                </c:pt>
                <c:pt idx="266">
                  <c:v>0.63719499999999996</c:v>
                </c:pt>
                <c:pt idx="267">
                  <c:v>0.62444</c:v>
                </c:pt>
                <c:pt idx="268">
                  <c:v>0.62129800000000002</c:v>
                </c:pt>
                <c:pt idx="269">
                  <c:v>0.62505100000000002</c:v>
                </c:pt>
                <c:pt idx="270">
                  <c:v>0.61220799999999997</c:v>
                </c:pt>
                <c:pt idx="271">
                  <c:v>0.62380500000000005</c:v>
                </c:pt>
                <c:pt idx="272">
                  <c:v>0.63309499999999996</c:v>
                </c:pt>
                <c:pt idx="273">
                  <c:v>0.62129800000000002</c:v>
                </c:pt>
                <c:pt idx="274">
                  <c:v>0.61555599999999999</c:v>
                </c:pt>
                <c:pt idx="275">
                  <c:v>0.60936900000000005</c:v>
                </c:pt>
                <c:pt idx="276">
                  <c:v>0.61555599999999999</c:v>
                </c:pt>
                <c:pt idx="277">
                  <c:v>0.60568</c:v>
                </c:pt>
                <c:pt idx="278">
                  <c:v>0.59060599999999996</c:v>
                </c:pt>
                <c:pt idx="279">
                  <c:v>0.59989800000000004</c:v>
                </c:pt>
                <c:pt idx="280">
                  <c:v>0.61419800000000002</c:v>
                </c:pt>
                <c:pt idx="281">
                  <c:v>0.61180599999999996</c:v>
                </c:pt>
                <c:pt idx="282">
                  <c:v>0.58488300000000004</c:v>
                </c:pt>
                <c:pt idx="283">
                  <c:v>0.6</c:v>
                </c:pt>
                <c:pt idx="284">
                  <c:v>0.60040899999999997</c:v>
                </c:pt>
                <c:pt idx="285">
                  <c:v>0.60170900000000005</c:v>
                </c:pt>
                <c:pt idx="286">
                  <c:v>0.59284300000000001</c:v>
                </c:pt>
                <c:pt idx="287">
                  <c:v>0.60304599999999997</c:v>
                </c:pt>
                <c:pt idx="288">
                  <c:v>0.59462499999999996</c:v>
                </c:pt>
                <c:pt idx="289">
                  <c:v>0.58316400000000002</c:v>
                </c:pt>
                <c:pt idx="290">
                  <c:v>0.59949300000000005</c:v>
                </c:pt>
                <c:pt idx="291">
                  <c:v>0.59393899999999999</c:v>
                </c:pt>
                <c:pt idx="292">
                  <c:v>0.59045700000000001</c:v>
                </c:pt>
                <c:pt idx="293">
                  <c:v>0.58229299999999995</c:v>
                </c:pt>
                <c:pt idx="294">
                  <c:v>0.59522399999999998</c:v>
                </c:pt>
                <c:pt idx="295">
                  <c:v>0.60265000000000002</c:v>
                </c:pt>
                <c:pt idx="296">
                  <c:v>0.59642499999999998</c:v>
                </c:pt>
                <c:pt idx="297">
                  <c:v>0.59798399999999996</c:v>
                </c:pt>
                <c:pt idx="298">
                  <c:v>0.60935899999999998</c:v>
                </c:pt>
                <c:pt idx="299">
                  <c:v>0.60679499999999997</c:v>
                </c:pt>
                <c:pt idx="300">
                  <c:v>0.61896600000000002</c:v>
                </c:pt>
                <c:pt idx="301">
                  <c:v>0.63451100000000005</c:v>
                </c:pt>
                <c:pt idx="302">
                  <c:v>0.64918699999999996</c:v>
                </c:pt>
                <c:pt idx="303">
                  <c:v>0.64263999999999999</c:v>
                </c:pt>
                <c:pt idx="304">
                  <c:v>0.63197099999999995</c:v>
                </c:pt>
                <c:pt idx="305">
                  <c:v>0.63306200000000001</c:v>
                </c:pt>
                <c:pt idx="306">
                  <c:v>0.64761899999999994</c:v>
                </c:pt>
                <c:pt idx="307">
                  <c:v>0.65673499999999996</c:v>
                </c:pt>
                <c:pt idx="308">
                  <c:v>0.65076100000000003</c:v>
                </c:pt>
                <c:pt idx="309">
                  <c:v>0.64735200000000004</c:v>
                </c:pt>
                <c:pt idx="310">
                  <c:v>0.65081500000000003</c:v>
                </c:pt>
                <c:pt idx="311">
                  <c:v>0.63686399999999999</c:v>
                </c:pt>
                <c:pt idx="312">
                  <c:v>0.65959599999999996</c:v>
                </c:pt>
                <c:pt idx="313">
                  <c:v>0.64310500000000004</c:v>
                </c:pt>
                <c:pt idx="314">
                  <c:v>0.65329899999999996</c:v>
                </c:pt>
                <c:pt idx="315">
                  <c:v>0.64624700000000002</c:v>
                </c:pt>
                <c:pt idx="316">
                  <c:v>0.65076100000000003</c:v>
                </c:pt>
                <c:pt idx="317">
                  <c:v>0.65565700000000005</c:v>
                </c:pt>
                <c:pt idx="318">
                  <c:v>0.65259900000000004</c:v>
                </c:pt>
                <c:pt idx="319">
                  <c:v>0.64470499999999997</c:v>
                </c:pt>
                <c:pt idx="320">
                  <c:v>0.64565700000000004</c:v>
                </c:pt>
                <c:pt idx="321">
                  <c:v>0.63404700000000003</c:v>
                </c:pt>
                <c:pt idx="322">
                  <c:v>0.65707000000000004</c:v>
                </c:pt>
                <c:pt idx="323">
                  <c:v>0.65791100000000002</c:v>
                </c:pt>
                <c:pt idx="324">
                  <c:v>0.64674799999999999</c:v>
                </c:pt>
                <c:pt idx="325">
                  <c:v>0.64598199999999995</c:v>
                </c:pt>
                <c:pt idx="326">
                  <c:v>0.64393500000000004</c:v>
                </c:pt>
                <c:pt idx="327">
                  <c:v>0.657026</c:v>
                </c:pt>
                <c:pt idx="328">
                  <c:v>0.64430900000000002</c:v>
                </c:pt>
                <c:pt idx="329">
                  <c:v>0.65475700000000003</c:v>
                </c:pt>
                <c:pt idx="330">
                  <c:v>0.64622400000000002</c:v>
                </c:pt>
                <c:pt idx="331">
                  <c:v>0.62903600000000004</c:v>
                </c:pt>
                <c:pt idx="332">
                  <c:v>0.63309599999999999</c:v>
                </c:pt>
                <c:pt idx="333">
                  <c:v>0.60415799999999997</c:v>
                </c:pt>
                <c:pt idx="334">
                  <c:v>0.61593900000000001</c:v>
                </c:pt>
                <c:pt idx="335">
                  <c:v>0.61851500000000004</c:v>
                </c:pt>
                <c:pt idx="336">
                  <c:v>0.61851100000000003</c:v>
                </c:pt>
                <c:pt idx="337">
                  <c:v>0.61590199999999995</c:v>
                </c:pt>
                <c:pt idx="338">
                  <c:v>0.61678500000000003</c:v>
                </c:pt>
                <c:pt idx="339">
                  <c:v>0.63716600000000001</c:v>
                </c:pt>
                <c:pt idx="340">
                  <c:v>0.61766500000000002</c:v>
                </c:pt>
                <c:pt idx="341">
                  <c:v>0.62048899999999996</c:v>
                </c:pt>
                <c:pt idx="342">
                  <c:v>0.62991900000000001</c:v>
                </c:pt>
                <c:pt idx="343">
                  <c:v>0.62657200000000002</c:v>
                </c:pt>
                <c:pt idx="344">
                  <c:v>0.62326499999999996</c:v>
                </c:pt>
                <c:pt idx="345">
                  <c:v>0.62213200000000002</c:v>
                </c:pt>
                <c:pt idx="346">
                  <c:v>0.629251</c:v>
                </c:pt>
                <c:pt idx="347">
                  <c:v>0.62324900000000005</c:v>
                </c:pt>
                <c:pt idx="348">
                  <c:v>0.636826</c:v>
                </c:pt>
                <c:pt idx="349">
                  <c:v>0.64634100000000005</c:v>
                </c:pt>
                <c:pt idx="350">
                  <c:v>0.64725600000000005</c:v>
                </c:pt>
                <c:pt idx="351">
                  <c:v>0.64330600000000004</c:v>
                </c:pt>
                <c:pt idx="352">
                  <c:v>0.65531899999999998</c:v>
                </c:pt>
                <c:pt idx="353">
                  <c:v>0.64912599999999998</c:v>
                </c:pt>
                <c:pt idx="354">
                  <c:v>0.65454500000000004</c:v>
                </c:pt>
                <c:pt idx="355">
                  <c:v>0.65589399999999998</c:v>
                </c:pt>
                <c:pt idx="356">
                  <c:v>0.66782799999999998</c:v>
                </c:pt>
                <c:pt idx="357">
                  <c:v>0.67502499999999999</c:v>
                </c:pt>
                <c:pt idx="358">
                  <c:v>0.69350900000000004</c:v>
                </c:pt>
                <c:pt idx="359">
                  <c:v>0.68115300000000001</c:v>
                </c:pt>
                <c:pt idx="360">
                  <c:v>0.64863199999999999</c:v>
                </c:pt>
                <c:pt idx="361">
                  <c:v>0.64187899999999998</c:v>
                </c:pt>
                <c:pt idx="362">
                  <c:v>0.65766500000000006</c:v>
                </c:pt>
                <c:pt idx="363">
                  <c:v>0.65259900000000004</c:v>
                </c:pt>
                <c:pt idx="364">
                  <c:v>0.66174999999999995</c:v>
                </c:pt>
                <c:pt idx="365">
                  <c:v>0.679817</c:v>
                </c:pt>
                <c:pt idx="366">
                  <c:v>0.68117399999999995</c:v>
                </c:pt>
                <c:pt idx="367">
                  <c:v>0.68614799999999998</c:v>
                </c:pt>
                <c:pt idx="368">
                  <c:v>0.68965200000000004</c:v>
                </c:pt>
                <c:pt idx="369">
                  <c:v>0.68535100000000004</c:v>
                </c:pt>
                <c:pt idx="370">
                  <c:v>0.69694800000000001</c:v>
                </c:pt>
                <c:pt idx="371">
                  <c:v>0.7</c:v>
                </c:pt>
                <c:pt idx="372">
                  <c:v>0.68785399999999997</c:v>
                </c:pt>
                <c:pt idx="373">
                  <c:v>0.68964499999999995</c:v>
                </c:pt>
                <c:pt idx="374">
                  <c:v>0.68912600000000002</c:v>
                </c:pt>
                <c:pt idx="375">
                  <c:v>0.68142100000000005</c:v>
                </c:pt>
                <c:pt idx="376">
                  <c:v>0.67939099999999997</c:v>
                </c:pt>
                <c:pt idx="377">
                  <c:v>0.69501000000000002</c:v>
                </c:pt>
                <c:pt idx="378">
                  <c:v>0.67930699999999999</c:v>
                </c:pt>
                <c:pt idx="379">
                  <c:v>0.68318100000000004</c:v>
                </c:pt>
                <c:pt idx="380">
                  <c:v>0.678593</c:v>
                </c:pt>
                <c:pt idx="381">
                  <c:v>0.672319</c:v>
                </c:pt>
                <c:pt idx="382">
                  <c:v>0.67733699999999997</c:v>
                </c:pt>
                <c:pt idx="383">
                  <c:v>0.686558</c:v>
                </c:pt>
                <c:pt idx="384">
                  <c:v>0.69148900000000002</c:v>
                </c:pt>
                <c:pt idx="385">
                  <c:v>0.68130100000000005</c:v>
                </c:pt>
                <c:pt idx="386">
                  <c:v>0.67244199999999998</c:v>
                </c:pt>
                <c:pt idx="387">
                  <c:v>0.66398000000000001</c:v>
                </c:pt>
                <c:pt idx="388">
                  <c:v>0.67319799999999996</c:v>
                </c:pt>
                <c:pt idx="389">
                  <c:v>0.67009200000000002</c:v>
                </c:pt>
                <c:pt idx="390">
                  <c:v>0.6583</c:v>
                </c:pt>
                <c:pt idx="391">
                  <c:v>0.65177700000000005</c:v>
                </c:pt>
                <c:pt idx="392">
                  <c:v>0.65531899999999998</c:v>
                </c:pt>
                <c:pt idx="393">
                  <c:v>0.65759400000000001</c:v>
                </c:pt>
                <c:pt idx="394">
                  <c:v>0.66286599999999996</c:v>
                </c:pt>
                <c:pt idx="395">
                  <c:v>0.67321799999999998</c:v>
                </c:pt>
                <c:pt idx="396">
                  <c:v>0.6583</c:v>
                </c:pt>
                <c:pt idx="397">
                  <c:v>0.65212599999999998</c:v>
                </c:pt>
                <c:pt idx="398">
                  <c:v>0.65244899999999995</c:v>
                </c:pt>
                <c:pt idx="399">
                  <c:v>0.66922300000000001</c:v>
                </c:pt>
                <c:pt idx="400">
                  <c:v>0.66164100000000003</c:v>
                </c:pt>
                <c:pt idx="401">
                  <c:v>0.66050799999999998</c:v>
                </c:pt>
                <c:pt idx="402">
                  <c:v>0.66589100000000001</c:v>
                </c:pt>
                <c:pt idx="403">
                  <c:v>0.66154599999999997</c:v>
                </c:pt>
                <c:pt idx="404">
                  <c:v>0.67052199999999995</c:v>
                </c:pt>
                <c:pt idx="405">
                  <c:v>0.678477</c:v>
                </c:pt>
                <c:pt idx="406">
                  <c:v>0.68309600000000004</c:v>
                </c:pt>
                <c:pt idx="407">
                  <c:v>0.701318</c:v>
                </c:pt>
                <c:pt idx="408">
                  <c:v>0.70649099999999998</c:v>
                </c:pt>
                <c:pt idx="409">
                  <c:v>0.693496</c:v>
                </c:pt>
                <c:pt idx="410">
                  <c:v>0.69818499999999994</c:v>
                </c:pt>
                <c:pt idx="411">
                  <c:v>0.67971700000000002</c:v>
                </c:pt>
                <c:pt idx="412">
                  <c:v>0.68188300000000002</c:v>
                </c:pt>
                <c:pt idx="413">
                  <c:v>0.66761400000000004</c:v>
                </c:pt>
                <c:pt idx="414">
                  <c:v>0.673732</c:v>
                </c:pt>
                <c:pt idx="415">
                  <c:v>0.67469599999999996</c:v>
                </c:pt>
                <c:pt idx="416">
                  <c:v>0.676369</c:v>
                </c:pt>
                <c:pt idx="417">
                  <c:v>0.65656599999999998</c:v>
                </c:pt>
                <c:pt idx="418">
                  <c:v>0.63559200000000005</c:v>
                </c:pt>
                <c:pt idx="419">
                  <c:v>0.66357100000000002</c:v>
                </c:pt>
                <c:pt idx="420">
                  <c:v>0.65137900000000004</c:v>
                </c:pt>
                <c:pt idx="421">
                  <c:v>0.65451800000000004</c:v>
                </c:pt>
                <c:pt idx="422">
                  <c:v>0.65091100000000002</c:v>
                </c:pt>
                <c:pt idx="423">
                  <c:v>0.65821499999999999</c:v>
                </c:pt>
                <c:pt idx="424">
                  <c:v>0.65416700000000005</c:v>
                </c:pt>
                <c:pt idx="425">
                  <c:v>0.643119</c:v>
                </c:pt>
                <c:pt idx="426">
                  <c:v>0.64627900000000005</c:v>
                </c:pt>
                <c:pt idx="427">
                  <c:v>0.64152299999999995</c:v>
                </c:pt>
                <c:pt idx="428">
                  <c:v>0.62864399999999998</c:v>
                </c:pt>
                <c:pt idx="429">
                  <c:v>0.64165000000000005</c:v>
                </c:pt>
                <c:pt idx="430">
                  <c:v>0.63540200000000002</c:v>
                </c:pt>
                <c:pt idx="431">
                  <c:v>0.63536599999999999</c:v>
                </c:pt>
                <c:pt idx="432">
                  <c:v>0.64261100000000004</c:v>
                </c:pt>
                <c:pt idx="433">
                  <c:v>0.65238600000000002</c:v>
                </c:pt>
                <c:pt idx="434">
                  <c:v>0.63916200000000001</c:v>
                </c:pt>
                <c:pt idx="435">
                  <c:v>0.62797599999999998</c:v>
                </c:pt>
                <c:pt idx="436">
                  <c:v>0.62255799999999994</c:v>
                </c:pt>
                <c:pt idx="437">
                  <c:v>0.62081200000000003</c:v>
                </c:pt>
                <c:pt idx="438">
                  <c:v>0.61678599999999995</c:v>
                </c:pt>
                <c:pt idx="439">
                  <c:v>0.62234699999999998</c:v>
                </c:pt>
                <c:pt idx="440">
                  <c:v>0.63748700000000003</c:v>
                </c:pt>
                <c:pt idx="441">
                  <c:v>0.60845199999999999</c:v>
                </c:pt>
                <c:pt idx="442">
                  <c:v>0.633131</c:v>
                </c:pt>
                <c:pt idx="443">
                  <c:v>0.63655799999999996</c:v>
                </c:pt>
                <c:pt idx="444">
                  <c:v>0.64636400000000005</c:v>
                </c:pt>
                <c:pt idx="445">
                  <c:v>0.62873100000000004</c:v>
                </c:pt>
                <c:pt idx="446">
                  <c:v>0.63153599999999999</c:v>
                </c:pt>
                <c:pt idx="447">
                  <c:v>0.62370300000000001</c:v>
                </c:pt>
                <c:pt idx="448">
                  <c:v>0.61823700000000004</c:v>
                </c:pt>
                <c:pt idx="449">
                  <c:v>0.60618700000000003</c:v>
                </c:pt>
                <c:pt idx="450">
                  <c:v>0.60877599999999998</c:v>
                </c:pt>
                <c:pt idx="451">
                  <c:v>0.59552799999999995</c:v>
                </c:pt>
                <c:pt idx="452">
                  <c:v>0.59908799999999995</c:v>
                </c:pt>
                <c:pt idx="453">
                  <c:v>0.61497999999999997</c:v>
                </c:pt>
                <c:pt idx="454">
                  <c:v>0.61344799999999999</c:v>
                </c:pt>
                <c:pt idx="455">
                  <c:v>0.60460100000000006</c:v>
                </c:pt>
                <c:pt idx="456">
                  <c:v>0.59624699999999997</c:v>
                </c:pt>
                <c:pt idx="457">
                  <c:v>0.60716400000000004</c:v>
                </c:pt>
                <c:pt idx="458">
                  <c:v>0.63174399999999997</c:v>
                </c:pt>
                <c:pt idx="459">
                  <c:v>0.62280199999999997</c:v>
                </c:pt>
                <c:pt idx="460">
                  <c:v>0.60763</c:v>
                </c:pt>
                <c:pt idx="461">
                  <c:v>0.61775500000000005</c:v>
                </c:pt>
                <c:pt idx="462">
                  <c:v>0.61831999999999998</c:v>
                </c:pt>
                <c:pt idx="463">
                  <c:v>0.61787499999999995</c:v>
                </c:pt>
                <c:pt idx="464">
                  <c:v>0.62295199999999995</c:v>
                </c:pt>
                <c:pt idx="465">
                  <c:v>0.61270199999999997</c:v>
                </c:pt>
                <c:pt idx="466">
                  <c:v>0.60953800000000002</c:v>
                </c:pt>
                <c:pt idx="467">
                  <c:v>0.61588600000000004</c:v>
                </c:pt>
                <c:pt idx="468">
                  <c:v>0.61926599999999998</c:v>
                </c:pt>
                <c:pt idx="469">
                  <c:v>0.62970499999999996</c:v>
                </c:pt>
                <c:pt idx="470">
                  <c:v>0.63647399999999998</c:v>
                </c:pt>
                <c:pt idx="471">
                  <c:v>0.62838099999999997</c:v>
                </c:pt>
                <c:pt idx="472">
                  <c:v>0.64689099999999999</c:v>
                </c:pt>
                <c:pt idx="473">
                  <c:v>0.65479600000000004</c:v>
                </c:pt>
                <c:pt idx="474">
                  <c:v>0.64750799999999997</c:v>
                </c:pt>
                <c:pt idx="475">
                  <c:v>0.65896100000000002</c:v>
                </c:pt>
                <c:pt idx="476">
                  <c:v>0.67239300000000002</c:v>
                </c:pt>
                <c:pt idx="477">
                  <c:v>0.66873099999999996</c:v>
                </c:pt>
                <c:pt idx="478">
                  <c:v>0.66024300000000002</c:v>
                </c:pt>
                <c:pt idx="479">
                  <c:v>0.65207700000000002</c:v>
                </c:pt>
                <c:pt idx="480">
                  <c:v>0.65612999999999999</c:v>
                </c:pt>
                <c:pt idx="481">
                  <c:v>0.64290099999999994</c:v>
                </c:pt>
                <c:pt idx="482">
                  <c:v>0.64223399999999997</c:v>
                </c:pt>
                <c:pt idx="483">
                  <c:v>0.64730399999999999</c:v>
                </c:pt>
                <c:pt idx="484">
                  <c:v>0.64482099999999998</c:v>
                </c:pt>
                <c:pt idx="485">
                  <c:v>0.66398800000000002</c:v>
                </c:pt>
                <c:pt idx="486">
                  <c:v>0.65667699999999996</c:v>
                </c:pt>
                <c:pt idx="487">
                  <c:v>0.64801200000000003</c:v>
                </c:pt>
                <c:pt idx="488">
                  <c:v>0.63773999999999997</c:v>
                </c:pt>
                <c:pt idx="489">
                  <c:v>0.65519700000000003</c:v>
                </c:pt>
                <c:pt idx="490">
                  <c:v>0.65443399999999996</c:v>
                </c:pt>
                <c:pt idx="491">
                  <c:v>0.67596699999999998</c:v>
                </c:pt>
                <c:pt idx="492">
                  <c:v>0.66996900000000004</c:v>
                </c:pt>
                <c:pt idx="493">
                  <c:v>0.67859999999999998</c:v>
                </c:pt>
                <c:pt idx="494">
                  <c:v>0.69155599999999995</c:v>
                </c:pt>
                <c:pt idx="495">
                  <c:v>0.68350299999999997</c:v>
                </c:pt>
                <c:pt idx="496">
                  <c:v>0.67512700000000003</c:v>
                </c:pt>
                <c:pt idx="497">
                  <c:v>0.66829300000000003</c:v>
                </c:pt>
                <c:pt idx="498">
                  <c:v>0.66866099999999995</c:v>
                </c:pt>
                <c:pt idx="499">
                  <c:v>0.67583800000000005</c:v>
                </c:pt>
                <c:pt idx="500">
                  <c:v>0.67507600000000001</c:v>
                </c:pt>
                <c:pt idx="501">
                  <c:v>0.66843200000000003</c:v>
                </c:pt>
                <c:pt idx="502">
                  <c:v>0.66916100000000001</c:v>
                </c:pt>
                <c:pt idx="503">
                  <c:v>0.66849599999999998</c:v>
                </c:pt>
                <c:pt idx="504">
                  <c:v>0.66105999999999998</c:v>
                </c:pt>
                <c:pt idx="505">
                  <c:v>0.66081199999999995</c:v>
                </c:pt>
                <c:pt idx="506">
                  <c:v>0.64939499999999994</c:v>
                </c:pt>
                <c:pt idx="507">
                  <c:v>0.66588599999999998</c:v>
                </c:pt>
                <c:pt idx="508">
                  <c:v>0.65711399999999998</c:v>
                </c:pt>
                <c:pt idx="509">
                  <c:v>0.67551000000000005</c:v>
                </c:pt>
                <c:pt idx="510">
                  <c:v>0.68409799999999998</c:v>
                </c:pt>
                <c:pt idx="511">
                  <c:v>0.69006100000000004</c:v>
                </c:pt>
                <c:pt idx="512">
                  <c:v>0.68812200000000001</c:v>
                </c:pt>
                <c:pt idx="513">
                  <c:v>0.68338399999999999</c:v>
                </c:pt>
                <c:pt idx="514">
                  <c:v>0.68903599999999998</c:v>
                </c:pt>
                <c:pt idx="515">
                  <c:v>0.67593899999999996</c:v>
                </c:pt>
                <c:pt idx="516">
                  <c:v>0.67315100000000005</c:v>
                </c:pt>
                <c:pt idx="517">
                  <c:v>0.66949499999999995</c:v>
                </c:pt>
                <c:pt idx="518">
                  <c:v>0.67863700000000005</c:v>
                </c:pt>
                <c:pt idx="519">
                  <c:v>0.68270600000000004</c:v>
                </c:pt>
                <c:pt idx="520">
                  <c:v>0.688473</c:v>
                </c:pt>
                <c:pt idx="521">
                  <c:v>0.68425400000000003</c:v>
                </c:pt>
                <c:pt idx="522">
                  <c:v>0.69123299999999999</c:v>
                </c:pt>
                <c:pt idx="523">
                  <c:v>0.68793499999999996</c:v>
                </c:pt>
                <c:pt idx="524">
                  <c:v>0.67798199999999997</c:v>
                </c:pt>
                <c:pt idx="525">
                  <c:v>0.685423</c:v>
                </c:pt>
                <c:pt idx="526">
                  <c:v>0.67818599999999996</c:v>
                </c:pt>
                <c:pt idx="527">
                  <c:v>0.68252500000000005</c:v>
                </c:pt>
                <c:pt idx="528">
                  <c:v>0.662462</c:v>
                </c:pt>
                <c:pt idx="529">
                  <c:v>0.67831799999999998</c:v>
                </c:pt>
                <c:pt idx="530">
                  <c:v>0.68145900000000004</c:v>
                </c:pt>
                <c:pt idx="531">
                  <c:v>0.68271599999999999</c:v>
                </c:pt>
                <c:pt idx="532">
                  <c:v>0.67494900000000002</c:v>
                </c:pt>
                <c:pt idx="533">
                  <c:v>0.68761399999999995</c:v>
                </c:pt>
                <c:pt idx="534">
                  <c:v>0.67903899999999995</c:v>
                </c:pt>
                <c:pt idx="535">
                  <c:v>0.69229200000000002</c:v>
                </c:pt>
                <c:pt idx="536">
                  <c:v>0.70050900000000005</c:v>
                </c:pt>
                <c:pt idx="537">
                  <c:v>0.69241799999999998</c:v>
                </c:pt>
                <c:pt idx="538">
                  <c:v>0.71826500000000004</c:v>
                </c:pt>
                <c:pt idx="539">
                  <c:v>0.72956200000000004</c:v>
                </c:pt>
                <c:pt idx="540">
                  <c:v>0.739734</c:v>
                </c:pt>
                <c:pt idx="541">
                  <c:v>0.73343499999999995</c:v>
                </c:pt>
                <c:pt idx="542">
                  <c:v>0.73357300000000003</c:v>
                </c:pt>
                <c:pt idx="543">
                  <c:v>0.73555300000000001</c:v>
                </c:pt>
                <c:pt idx="544">
                  <c:v>0.71930899999999998</c:v>
                </c:pt>
                <c:pt idx="545">
                  <c:v>0.71687100000000004</c:v>
                </c:pt>
                <c:pt idx="546">
                  <c:v>0.71691800000000006</c:v>
                </c:pt>
                <c:pt idx="547">
                  <c:v>0.72010200000000002</c:v>
                </c:pt>
                <c:pt idx="548">
                  <c:v>0.71260199999999996</c:v>
                </c:pt>
                <c:pt idx="549">
                  <c:v>0.71099800000000002</c:v>
                </c:pt>
                <c:pt idx="550">
                  <c:v>0.71723800000000004</c:v>
                </c:pt>
                <c:pt idx="551">
                  <c:v>0.70184000000000002</c:v>
                </c:pt>
                <c:pt idx="552">
                  <c:v>0.69421900000000003</c:v>
                </c:pt>
                <c:pt idx="553">
                  <c:v>0.71852199999999999</c:v>
                </c:pt>
                <c:pt idx="554">
                  <c:v>0.71724500000000002</c:v>
                </c:pt>
                <c:pt idx="555">
                  <c:v>0.69129600000000002</c:v>
                </c:pt>
                <c:pt idx="556">
                  <c:v>0.69514200000000004</c:v>
                </c:pt>
                <c:pt idx="557">
                  <c:v>0.69837400000000005</c:v>
                </c:pt>
                <c:pt idx="558">
                  <c:v>0.68620700000000001</c:v>
                </c:pt>
                <c:pt idx="559">
                  <c:v>0.70191700000000001</c:v>
                </c:pt>
                <c:pt idx="560">
                  <c:v>0.69147199999999998</c:v>
                </c:pt>
                <c:pt idx="561">
                  <c:v>0.69169199999999997</c:v>
                </c:pt>
                <c:pt idx="562">
                  <c:v>0.68948399999999999</c:v>
                </c:pt>
                <c:pt idx="563">
                  <c:v>0.69077100000000002</c:v>
                </c:pt>
                <c:pt idx="564">
                  <c:v>0.69211299999999998</c:v>
                </c:pt>
                <c:pt idx="565">
                  <c:v>0.68048500000000001</c:v>
                </c:pt>
                <c:pt idx="566">
                  <c:v>0.68494900000000003</c:v>
                </c:pt>
                <c:pt idx="567">
                  <c:v>0.66626099999999999</c:v>
                </c:pt>
                <c:pt idx="568">
                  <c:v>0.67938799999999999</c:v>
                </c:pt>
                <c:pt idx="569">
                  <c:v>0.68891100000000005</c:v>
                </c:pt>
                <c:pt idx="570">
                  <c:v>0.69533500000000004</c:v>
                </c:pt>
                <c:pt idx="571">
                  <c:v>0.68240699999999999</c:v>
                </c:pt>
                <c:pt idx="572">
                  <c:v>0.68274100000000004</c:v>
                </c:pt>
                <c:pt idx="573">
                  <c:v>0.69526200000000005</c:v>
                </c:pt>
                <c:pt idx="574">
                  <c:v>0.70861499999999999</c:v>
                </c:pt>
                <c:pt idx="575">
                  <c:v>0.69857599999999997</c:v>
                </c:pt>
                <c:pt idx="576">
                  <c:v>0.70050900000000005</c:v>
                </c:pt>
                <c:pt idx="577">
                  <c:v>0.69777100000000003</c:v>
                </c:pt>
                <c:pt idx="578">
                  <c:v>0.69928699999999999</c:v>
                </c:pt>
                <c:pt idx="579">
                  <c:v>0.70060900000000004</c:v>
                </c:pt>
                <c:pt idx="580">
                  <c:v>0.69898400000000005</c:v>
                </c:pt>
                <c:pt idx="581">
                  <c:v>0.695214</c:v>
                </c:pt>
                <c:pt idx="582">
                  <c:v>0.70979599999999998</c:v>
                </c:pt>
                <c:pt idx="583">
                  <c:v>0.70255900000000004</c:v>
                </c:pt>
                <c:pt idx="584">
                  <c:v>0.709754</c:v>
                </c:pt>
                <c:pt idx="585">
                  <c:v>0.68449800000000005</c:v>
                </c:pt>
                <c:pt idx="586">
                  <c:v>0.68744899999999998</c:v>
                </c:pt>
                <c:pt idx="587">
                  <c:v>0.70182599999999995</c:v>
                </c:pt>
                <c:pt idx="588">
                  <c:v>0.70642899999999997</c:v>
                </c:pt>
                <c:pt idx="589">
                  <c:v>0.69989900000000005</c:v>
                </c:pt>
                <c:pt idx="590">
                  <c:v>0.70911900000000005</c:v>
                </c:pt>
                <c:pt idx="591">
                  <c:v>0.700407</c:v>
                </c:pt>
                <c:pt idx="592">
                  <c:v>0.71541600000000005</c:v>
                </c:pt>
                <c:pt idx="593">
                  <c:v>0.71726299999999998</c:v>
                </c:pt>
                <c:pt idx="594">
                  <c:v>0.71466399999999997</c:v>
                </c:pt>
                <c:pt idx="595">
                  <c:v>0.69725899999999996</c:v>
                </c:pt>
                <c:pt idx="596">
                  <c:v>0.72190699999999997</c:v>
                </c:pt>
                <c:pt idx="597">
                  <c:v>0.72358999999999996</c:v>
                </c:pt>
                <c:pt idx="598">
                  <c:v>0.72345199999999998</c:v>
                </c:pt>
                <c:pt idx="599">
                  <c:v>0.71985699999999997</c:v>
                </c:pt>
                <c:pt idx="600">
                  <c:v>0.72959200000000002</c:v>
                </c:pt>
                <c:pt idx="601">
                  <c:v>0.72127699999999995</c:v>
                </c:pt>
                <c:pt idx="602">
                  <c:v>0.70181099999999996</c:v>
                </c:pt>
                <c:pt idx="603">
                  <c:v>0.71415499999999998</c:v>
                </c:pt>
                <c:pt idx="604">
                  <c:v>0.72497500000000004</c:v>
                </c:pt>
                <c:pt idx="605">
                  <c:v>0.72325600000000001</c:v>
                </c:pt>
                <c:pt idx="606">
                  <c:v>0.70814699999999997</c:v>
                </c:pt>
                <c:pt idx="607">
                  <c:v>0.72616599999999998</c:v>
                </c:pt>
                <c:pt idx="608">
                  <c:v>0.74629400000000001</c:v>
                </c:pt>
                <c:pt idx="609">
                  <c:v>0.73480500000000004</c:v>
                </c:pt>
                <c:pt idx="610">
                  <c:v>0.74006099999999997</c:v>
                </c:pt>
                <c:pt idx="611">
                  <c:v>0.72040800000000005</c:v>
                </c:pt>
                <c:pt idx="612">
                  <c:v>0.70284000000000002</c:v>
                </c:pt>
                <c:pt idx="613">
                  <c:v>0.69408800000000004</c:v>
                </c:pt>
                <c:pt idx="614">
                  <c:v>0.69290099999999999</c:v>
                </c:pt>
                <c:pt idx="615">
                  <c:v>0.69928900000000005</c:v>
                </c:pt>
                <c:pt idx="616">
                  <c:v>0.69159899999999996</c:v>
                </c:pt>
                <c:pt idx="617">
                  <c:v>0.68998000000000004</c:v>
                </c:pt>
                <c:pt idx="618">
                  <c:v>0.69655500000000004</c:v>
                </c:pt>
                <c:pt idx="619">
                  <c:v>0.69645699999999999</c:v>
                </c:pt>
                <c:pt idx="620">
                  <c:v>0.69402799999999998</c:v>
                </c:pt>
                <c:pt idx="621">
                  <c:v>0.69583799999999996</c:v>
                </c:pt>
                <c:pt idx="622">
                  <c:v>0.67289299999999996</c:v>
                </c:pt>
                <c:pt idx="623">
                  <c:v>0.67705800000000005</c:v>
                </c:pt>
                <c:pt idx="624">
                  <c:v>0.66639300000000001</c:v>
                </c:pt>
                <c:pt idx="625">
                  <c:v>0.67949199999999998</c:v>
                </c:pt>
                <c:pt idx="626">
                  <c:v>0.67353499999999999</c:v>
                </c:pt>
                <c:pt idx="627">
                  <c:v>0.66449000000000003</c:v>
                </c:pt>
                <c:pt idx="628">
                  <c:v>0.68064800000000003</c:v>
                </c:pt>
                <c:pt idx="629">
                  <c:v>0.661694</c:v>
                </c:pt>
                <c:pt idx="630">
                  <c:v>0.63813900000000001</c:v>
                </c:pt>
                <c:pt idx="631">
                  <c:v>0.62527900000000003</c:v>
                </c:pt>
                <c:pt idx="632">
                  <c:v>0.61636199999999997</c:v>
                </c:pt>
                <c:pt idx="633">
                  <c:v>0.62335700000000005</c:v>
                </c:pt>
                <c:pt idx="634">
                  <c:v>0.62848400000000004</c:v>
                </c:pt>
                <c:pt idx="635">
                  <c:v>0.62252799999999997</c:v>
                </c:pt>
                <c:pt idx="636">
                  <c:v>0.63377300000000003</c:v>
                </c:pt>
                <c:pt idx="637">
                  <c:v>0.62944199999999995</c:v>
                </c:pt>
                <c:pt idx="638">
                  <c:v>0.61848800000000004</c:v>
                </c:pt>
                <c:pt idx="639">
                  <c:v>0.630297</c:v>
                </c:pt>
                <c:pt idx="640">
                  <c:v>0.626919</c:v>
                </c:pt>
                <c:pt idx="641">
                  <c:v>0.62654500000000002</c:v>
                </c:pt>
                <c:pt idx="642">
                  <c:v>0.61466699999999996</c:v>
                </c:pt>
                <c:pt idx="643">
                  <c:v>0.62085000000000001</c:v>
                </c:pt>
                <c:pt idx="644">
                  <c:v>0.62693900000000002</c:v>
                </c:pt>
                <c:pt idx="645">
                  <c:v>0.61656500000000003</c:v>
                </c:pt>
                <c:pt idx="646">
                  <c:v>0.63589499999999999</c:v>
                </c:pt>
                <c:pt idx="647">
                  <c:v>0.63002999999999998</c:v>
                </c:pt>
                <c:pt idx="648">
                  <c:v>0.61007100000000003</c:v>
                </c:pt>
                <c:pt idx="649">
                  <c:v>0.62601200000000001</c:v>
                </c:pt>
                <c:pt idx="650">
                  <c:v>0.64343399999999995</c:v>
                </c:pt>
                <c:pt idx="651">
                  <c:v>0.64197800000000005</c:v>
                </c:pt>
                <c:pt idx="652">
                  <c:v>0.63130799999999998</c:v>
                </c:pt>
                <c:pt idx="653">
                  <c:v>0.627919</c:v>
                </c:pt>
                <c:pt idx="654">
                  <c:v>0.63612199999999997</c:v>
                </c:pt>
                <c:pt idx="655">
                  <c:v>0.62282499999999996</c:v>
                </c:pt>
                <c:pt idx="656">
                  <c:v>0.609128</c:v>
                </c:pt>
                <c:pt idx="657">
                  <c:v>0.60122100000000001</c:v>
                </c:pt>
                <c:pt idx="658">
                  <c:v>0.59480699999999997</c:v>
                </c:pt>
                <c:pt idx="659">
                  <c:v>0.59521900000000005</c:v>
                </c:pt>
                <c:pt idx="660">
                  <c:v>0.59969600000000001</c:v>
                </c:pt>
                <c:pt idx="661">
                  <c:v>0.60294999999999999</c:v>
                </c:pt>
                <c:pt idx="662">
                  <c:v>0.61112200000000005</c:v>
                </c:pt>
                <c:pt idx="663">
                  <c:v>0.59093700000000005</c:v>
                </c:pt>
                <c:pt idx="664">
                  <c:v>0.59236299999999997</c:v>
                </c:pt>
                <c:pt idx="665">
                  <c:v>0.6</c:v>
                </c:pt>
                <c:pt idx="666">
                  <c:v>0.60439200000000004</c:v>
                </c:pt>
                <c:pt idx="667">
                  <c:v>0.60727500000000001</c:v>
                </c:pt>
                <c:pt idx="668">
                  <c:v>0.60356799999999999</c:v>
                </c:pt>
                <c:pt idx="669">
                  <c:v>0.59323199999999998</c:v>
                </c:pt>
                <c:pt idx="670">
                  <c:v>0.61446000000000001</c:v>
                </c:pt>
                <c:pt idx="671">
                  <c:v>0.62375599999999998</c:v>
                </c:pt>
                <c:pt idx="672">
                  <c:v>0.61997999999999998</c:v>
                </c:pt>
                <c:pt idx="673">
                  <c:v>0.62097800000000003</c:v>
                </c:pt>
                <c:pt idx="674">
                  <c:v>0.63993900000000004</c:v>
                </c:pt>
                <c:pt idx="675">
                  <c:v>0.627301</c:v>
                </c:pt>
                <c:pt idx="676">
                  <c:v>0.622695</c:v>
                </c:pt>
                <c:pt idx="677">
                  <c:v>0.62048700000000001</c:v>
                </c:pt>
                <c:pt idx="678">
                  <c:v>0.62484700000000004</c:v>
                </c:pt>
                <c:pt idx="679">
                  <c:v>0.64004099999999997</c:v>
                </c:pt>
                <c:pt idx="680">
                  <c:v>0.62890699999999999</c:v>
                </c:pt>
                <c:pt idx="681">
                  <c:v>0.63747500000000001</c:v>
                </c:pt>
                <c:pt idx="682">
                  <c:v>0.61580000000000001</c:v>
                </c:pt>
                <c:pt idx="683">
                  <c:v>0.58587400000000001</c:v>
                </c:pt>
                <c:pt idx="684">
                  <c:v>0.60030499999999998</c:v>
                </c:pt>
                <c:pt idx="685">
                  <c:v>0.60924800000000001</c:v>
                </c:pt>
                <c:pt idx="686">
                  <c:v>0.62051000000000001</c:v>
                </c:pt>
                <c:pt idx="687">
                  <c:v>0.61491300000000004</c:v>
                </c:pt>
                <c:pt idx="688">
                  <c:v>0.60919199999999996</c:v>
                </c:pt>
                <c:pt idx="689">
                  <c:v>0.62201799999999996</c:v>
                </c:pt>
                <c:pt idx="690">
                  <c:v>0.61560599999999999</c:v>
                </c:pt>
                <c:pt idx="691">
                  <c:v>0.635181</c:v>
                </c:pt>
                <c:pt idx="692">
                  <c:v>0.63245200000000001</c:v>
                </c:pt>
                <c:pt idx="693">
                  <c:v>0.629108</c:v>
                </c:pt>
                <c:pt idx="694">
                  <c:v>0.63404300000000002</c:v>
                </c:pt>
                <c:pt idx="695">
                  <c:v>0.63938799999999996</c:v>
                </c:pt>
                <c:pt idx="696">
                  <c:v>0.64339400000000002</c:v>
                </c:pt>
                <c:pt idx="697">
                  <c:v>0.64134400000000003</c:v>
                </c:pt>
                <c:pt idx="698">
                  <c:v>0.63119899999999995</c:v>
                </c:pt>
                <c:pt idx="699">
                  <c:v>0.62211000000000005</c:v>
                </c:pt>
                <c:pt idx="700">
                  <c:v>0.61038700000000001</c:v>
                </c:pt>
                <c:pt idx="701">
                  <c:v>0.61438700000000002</c:v>
                </c:pt>
                <c:pt idx="702">
                  <c:v>0.61131500000000005</c:v>
                </c:pt>
                <c:pt idx="703">
                  <c:v>0.60434299999999996</c:v>
                </c:pt>
                <c:pt idx="704">
                  <c:v>0.60992900000000005</c:v>
                </c:pt>
                <c:pt idx="705">
                  <c:v>0.60828300000000002</c:v>
                </c:pt>
                <c:pt idx="706">
                  <c:v>0.61910600000000005</c:v>
                </c:pt>
                <c:pt idx="707">
                  <c:v>0.62146500000000005</c:v>
                </c:pt>
                <c:pt idx="708">
                  <c:v>0.62268599999999996</c:v>
                </c:pt>
                <c:pt idx="709">
                  <c:v>0.63336700000000001</c:v>
                </c:pt>
                <c:pt idx="710">
                  <c:v>0.63472099999999998</c:v>
                </c:pt>
                <c:pt idx="711">
                  <c:v>0.611765</c:v>
                </c:pt>
                <c:pt idx="712">
                  <c:v>0.62479700000000005</c:v>
                </c:pt>
                <c:pt idx="713">
                  <c:v>0.63171200000000005</c:v>
                </c:pt>
                <c:pt idx="714">
                  <c:v>0.63687400000000005</c:v>
                </c:pt>
                <c:pt idx="715">
                  <c:v>0.63340099999999999</c:v>
                </c:pt>
                <c:pt idx="716">
                  <c:v>0.63868999999999998</c:v>
                </c:pt>
                <c:pt idx="717">
                  <c:v>0.64558499999999996</c:v>
                </c:pt>
                <c:pt idx="718">
                  <c:v>0.66325500000000004</c:v>
                </c:pt>
                <c:pt idx="719">
                  <c:v>0.65862100000000001</c:v>
                </c:pt>
                <c:pt idx="720">
                  <c:v>0.65310900000000005</c:v>
                </c:pt>
                <c:pt idx="721">
                  <c:v>0.64741099999999996</c:v>
                </c:pt>
                <c:pt idx="722">
                  <c:v>0.64858300000000002</c:v>
                </c:pt>
                <c:pt idx="723">
                  <c:v>0.65845200000000004</c:v>
                </c:pt>
                <c:pt idx="724">
                  <c:v>0.65297099999999997</c:v>
                </c:pt>
                <c:pt idx="725">
                  <c:v>0.66625800000000002</c:v>
                </c:pt>
                <c:pt idx="726">
                  <c:v>0.66778499999999996</c:v>
                </c:pt>
                <c:pt idx="727">
                  <c:v>0.671516</c:v>
                </c:pt>
                <c:pt idx="728">
                  <c:v>0.66385799999999995</c:v>
                </c:pt>
                <c:pt idx="729">
                  <c:v>0.67221699999999995</c:v>
                </c:pt>
                <c:pt idx="730">
                  <c:v>0.66794399999999998</c:v>
                </c:pt>
                <c:pt idx="731">
                  <c:v>0.69257400000000002</c:v>
                </c:pt>
                <c:pt idx="732">
                  <c:v>0.71325899999999998</c:v>
                </c:pt>
                <c:pt idx="733">
                  <c:v>0.70282500000000003</c:v>
                </c:pt>
                <c:pt idx="734">
                  <c:v>0.73803200000000002</c:v>
                </c:pt>
                <c:pt idx="735">
                  <c:v>0.74490400000000001</c:v>
                </c:pt>
                <c:pt idx="736">
                  <c:v>0.74734199999999995</c:v>
                </c:pt>
                <c:pt idx="737">
                  <c:v>0.75020200000000004</c:v>
                </c:pt>
                <c:pt idx="738">
                  <c:v>0.74445600000000001</c:v>
                </c:pt>
                <c:pt idx="739">
                  <c:v>0.74587999999999999</c:v>
                </c:pt>
                <c:pt idx="740">
                  <c:v>0.74097400000000002</c:v>
                </c:pt>
                <c:pt idx="741">
                  <c:v>0.72032499999999999</c:v>
                </c:pt>
                <c:pt idx="742">
                  <c:v>0.728383</c:v>
                </c:pt>
                <c:pt idx="743">
                  <c:v>0.73177199999999998</c:v>
                </c:pt>
                <c:pt idx="744">
                  <c:v>0.71850700000000001</c:v>
                </c:pt>
                <c:pt idx="745">
                  <c:v>0.71174099999999996</c:v>
                </c:pt>
                <c:pt idx="746">
                  <c:v>0.71371499999999999</c:v>
                </c:pt>
                <c:pt idx="747">
                  <c:v>0.70951399999999998</c:v>
                </c:pt>
                <c:pt idx="748">
                  <c:v>0.70633900000000005</c:v>
                </c:pt>
                <c:pt idx="749">
                  <c:v>0.71312299999999995</c:v>
                </c:pt>
                <c:pt idx="750">
                  <c:v>0.72691099999999997</c:v>
                </c:pt>
                <c:pt idx="751">
                  <c:v>0.72469399999999995</c:v>
                </c:pt>
                <c:pt idx="752">
                  <c:v>0.70482100000000003</c:v>
                </c:pt>
                <c:pt idx="753">
                  <c:v>0.68811</c:v>
                </c:pt>
                <c:pt idx="754">
                  <c:v>0.69540299999999999</c:v>
                </c:pt>
                <c:pt idx="755">
                  <c:v>0.69451200000000002</c:v>
                </c:pt>
                <c:pt idx="756">
                  <c:v>0.68530899999999995</c:v>
                </c:pt>
                <c:pt idx="757">
                  <c:v>0.69311</c:v>
                </c:pt>
                <c:pt idx="758">
                  <c:v>0.67522800000000005</c:v>
                </c:pt>
                <c:pt idx="759">
                  <c:v>0.68752500000000005</c:v>
                </c:pt>
                <c:pt idx="760">
                  <c:v>0.67852800000000002</c:v>
                </c:pt>
                <c:pt idx="761">
                  <c:v>0.66103199999999995</c:v>
                </c:pt>
                <c:pt idx="762">
                  <c:v>0.64140399999999997</c:v>
                </c:pt>
                <c:pt idx="763">
                  <c:v>0.64611499999999999</c:v>
                </c:pt>
                <c:pt idx="764">
                  <c:v>0.66102000000000005</c:v>
                </c:pt>
                <c:pt idx="765">
                  <c:v>0.65279200000000004</c:v>
                </c:pt>
                <c:pt idx="766">
                  <c:v>0.65478599999999998</c:v>
                </c:pt>
                <c:pt idx="767">
                  <c:v>0.66071400000000002</c:v>
                </c:pt>
                <c:pt idx="768">
                  <c:v>0.65198400000000001</c:v>
                </c:pt>
                <c:pt idx="769">
                  <c:v>0.65329899999999996</c:v>
                </c:pt>
                <c:pt idx="770">
                  <c:v>0.65871599999999997</c:v>
                </c:pt>
                <c:pt idx="771">
                  <c:v>0.62922599999999995</c:v>
                </c:pt>
                <c:pt idx="772">
                  <c:v>0.64252500000000001</c:v>
                </c:pt>
                <c:pt idx="773">
                  <c:v>0.63262200000000002</c:v>
                </c:pt>
                <c:pt idx="774">
                  <c:v>0.64463700000000002</c:v>
                </c:pt>
                <c:pt idx="775">
                  <c:v>0.60760599999999998</c:v>
                </c:pt>
                <c:pt idx="776">
                  <c:v>0.598881</c:v>
                </c:pt>
                <c:pt idx="777">
                  <c:v>0.60456399999999999</c:v>
                </c:pt>
                <c:pt idx="778">
                  <c:v>0.61796200000000001</c:v>
                </c:pt>
                <c:pt idx="779">
                  <c:v>0.632857</c:v>
                </c:pt>
                <c:pt idx="780">
                  <c:v>0.623722</c:v>
                </c:pt>
                <c:pt idx="781">
                  <c:v>0.60905399999999998</c:v>
                </c:pt>
                <c:pt idx="782">
                  <c:v>0.60664600000000002</c:v>
                </c:pt>
                <c:pt idx="783">
                  <c:v>0.62931000000000004</c:v>
                </c:pt>
                <c:pt idx="784">
                  <c:v>0.62973500000000004</c:v>
                </c:pt>
                <c:pt idx="785">
                  <c:v>0.61781399999999997</c:v>
                </c:pt>
                <c:pt idx="786">
                  <c:v>0.62194099999999997</c:v>
                </c:pt>
                <c:pt idx="787">
                  <c:v>0.62420799999999999</c:v>
                </c:pt>
                <c:pt idx="788">
                  <c:v>0.63068299999999999</c:v>
                </c:pt>
                <c:pt idx="789">
                  <c:v>0.62719899999999995</c:v>
                </c:pt>
                <c:pt idx="790">
                  <c:v>0.63442600000000005</c:v>
                </c:pt>
                <c:pt idx="791">
                  <c:v>0.62182700000000002</c:v>
                </c:pt>
                <c:pt idx="792">
                  <c:v>0.63242100000000001</c:v>
                </c:pt>
                <c:pt idx="793">
                  <c:v>0.63513799999999998</c:v>
                </c:pt>
                <c:pt idx="794">
                  <c:v>0.63933300000000004</c:v>
                </c:pt>
                <c:pt idx="795">
                  <c:v>0.63590999999999998</c:v>
                </c:pt>
                <c:pt idx="796">
                  <c:v>0.63465400000000005</c:v>
                </c:pt>
                <c:pt idx="797">
                  <c:v>0.63492400000000004</c:v>
                </c:pt>
                <c:pt idx="798">
                  <c:v>0.640733</c:v>
                </c:pt>
                <c:pt idx="799">
                  <c:v>0.65085899999999997</c:v>
                </c:pt>
                <c:pt idx="800">
                  <c:v>0.65376000000000001</c:v>
                </c:pt>
                <c:pt idx="801">
                  <c:v>0.648482</c:v>
                </c:pt>
                <c:pt idx="802">
                  <c:v>0.64024599999999998</c:v>
                </c:pt>
                <c:pt idx="803">
                  <c:v>0.63574299999999995</c:v>
                </c:pt>
                <c:pt idx="804">
                  <c:v>0.64249500000000004</c:v>
                </c:pt>
                <c:pt idx="805">
                  <c:v>0.647401</c:v>
                </c:pt>
                <c:pt idx="806">
                  <c:v>0.64161599999999996</c:v>
                </c:pt>
                <c:pt idx="807">
                  <c:v>0.65132699999999999</c:v>
                </c:pt>
                <c:pt idx="808">
                  <c:v>0.63924899999999996</c:v>
                </c:pt>
                <c:pt idx="809">
                  <c:v>0.65162900000000001</c:v>
                </c:pt>
                <c:pt idx="810">
                  <c:v>0.64908699999999997</c:v>
                </c:pt>
                <c:pt idx="811">
                  <c:v>0.66173499999999996</c:v>
                </c:pt>
                <c:pt idx="812">
                  <c:v>0.65981599999999996</c:v>
                </c:pt>
                <c:pt idx="813">
                  <c:v>0.65393900000000005</c:v>
                </c:pt>
                <c:pt idx="814">
                  <c:v>0.65106600000000003</c:v>
                </c:pt>
                <c:pt idx="815">
                  <c:v>0.66415500000000005</c:v>
                </c:pt>
                <c:pt idx="816">
                  <c:v>0.67735100000000004</c:v>
                </c:pt>
                <c:pt idx="817">
                  <c:v>0.67594699999999996</c:v>
                </c:pt>
                <c:pt idx="818">
                  <c:v>0.66521300000000005</c:v>
                </c:pt>
                <c:pt idx="819">
                  <c:v>0.66816799999999998</c:v>
                </c:pt>
                <c:pt idx="820">
                  <c:v>0.66099799999999997</c:v>
                </c:pt>
                <c:pt idx="821">
                  <c:v>0.64380099999999996</c:v>
                </c:pt>
                <c:pt idx="822">
                  <c:v>0.66006100000000001</c:v>
                </c:pt>
                <c:pt idx="823">
                  <c:v>0.64979500000000001</c:v>
                </c:pt>
                <c:pt idx="824">
                  <c:v>0.65790000000000004</c:v>
                </c:pt>
                <c:pt idx="825">
                  <c:v>0.66584900000000002</c:v>
                </c:pt>
                <c:pt idx="826">
                  <c:v>0.66004099999999999</c:v>
                </c:pt>
                <c:pt idx="827">
                  <c:v>0.66448300000000005</c:v>
                </c:pt>
                <c:pt idx="828">
                  <c:v>0.65010199999999996</c:v>
                </c:pt>
                <c:pt idx="829">
                  <c:v>0.647401</c:v>
                </c:pt>
                <c:pt idx="830">
                  <c:v>0.63681500000000002</c:v>
                </c:pt>
                <c:pt idx="831">
                  <c:v>0.64984799999999998</c:v>
                </c:pt>
                <c:pt idx="832">
                  <c:v>0.643571</c:v>
                </c:pt>
                <c:pt idx="833">
                  <c:v>0.63977700000000004</c:v>
                </c:pt>
                <c:pt idx="834">
                  <c:v>0.62936400000000003</c:v>
                </c:pt>
                <c:pt idx="835">
                  <c:v>0.62212000000000001</c:v>
                </c:pt>
                <c:pt idx="836">
                  <c:v>0.62618799999999997</c:v>
                </c:pt>
                <c:pt idx="837">
                  <c:v>0.60522500000000001</c:v>
                </c:pt>
                <c:pt idx="838">
                  <c:v>0.58596099999999995</c:v>
                </c:pt>
                <c:pt idx="839">
                  <c:v>0.58473399999999998</c:v>
                </c:pt>
                <c:pt idx="840">
                  <c:v>0.611842</c:v>
                </c:pt>
                <c:pt idx="841">
                  <c:v>0.59209699999999998</c:v>
                </c:pt>
                <c:pt idx="842">
                  <c:v>0.60061100000000001</c:v>
                </c:pt>
                <c:pt idx="843">
                  <c:v>0.57573600000000003</c:v>
                </c:pt>
                <c:pt idx="844">
                  <c:v>0.57886199999999999</c:v>
                </c:pt>
                <c:pt idx="845">
                  <c:v>0.57532899999999998</c:v>
                </c:pt>
                <c:pt idx="846">
                  <c:v>0.57606500000000005</c:v>
                </c:pt>
                <c:pt idx="847">
                  <c:v>0.57502500000000001</c:v>
                </c:pt>
                <c:pt idx="848">
                  <c:v>0.57367900000000005</c:v>
                </c:pt>
                <c:pt idx="849">
                  <c:v>0.56987699999999997</c:v>
                </c:pt>
                <c:pt idx="850">
                  <c:v>0.574187</c:v>
                </c:pt>
                <c:pt idx="851">
                  <c:v>0.56947599999999998</c:v>
                </c:pt>
                <c:pt idx="852">
                  <c:v>0.57093499999999997</c:v>
                </c:pt>
                <c:pt idx="853">
                  <c:v>0.572048</c:v>
                </c:pt>
                <c:pt idx="854">
                  <c:v>0.59056799999999998</c:v>
                </c:pt>
                <c:pt idx="855">
                  <c:v>0.58191999999999999</c:v>
                </c:pt>
                <c:pt idx="856">
                  <c:v>0.58272000000000002</c:v>
                </c:pt>
                <c:pt idx="857">
                  <c:v>0.57398400000000005</c:v>
                </c:pt>
                <c:pt idx="858">
                  <c:v>0.56266499999999997</c:v>
                </c:pt>
                <c:pt idx="859">
                  <c:v>0.543377</c:v>
                </c:pt>
                <c:pt idx="860">
                  <c:v>0.555975</c:v>
                </c:pt>
                <c:pt idx="861">
                  <c:v>0.56893400000000005</c:v>
                </c:pt>
                <c:pt idx="862">
                  <c:v>0.563195</c:v>
                </c:pt>
                <c:pt idx="863">
                  <c:v>0.57571099999999997</c:v>
                </c:pt>
                <c:pt idx="864">
                  <c:v>0.57790200000000003</c:v>
                </c:pt>
                <c:pt idx="865">
                  <c:v>0.58150400000000002</c:v>
                </c:pt>
                <c:pt idx="866">
                  <c:v>0.57469499999999996</c:v>
                </c:pt>
                <c:pt idx="867">
                  <c:v>0.58413000000000004</c:v>
                </c:pt>
                <c:pt idx="868">
                  <c:v>0.58329900000000001</c:v>
                </c:pt>
                <c:pt idx="869">
                  <c:v>0.58865199999999995</c:v>
                </c:pt>
                <c:pt idx="870">
                  <c:v>0.596024</c:v>
                </c:pt>
                <c:pt idx="871">
                  <c:v>0.58230499999999996</c:v>
                </c:pt>
                <c:pt idx="872">
                  <c:v>0.60375299999999998</c:v>
                </c:pt>
                <c:pt idx="873">
                  <c:v>0.60301800000000005</c:v>
                </c:pt>
                <c:pt idx="874">
                  <c:v>0.60709199999999996</c:v>
                </c:pt>
                <c:pt idx="875">
                  <c:v>0.62135600000000002</c:v>
                </c:pt>
                <c:pt idx="876">
                  <c:v>0.63431199999999999</c:v>
                </c:pt>
                <c:pt idx="877">
                  <c:v>0.63214599999999999</c:v>
                </c:pt>
                <c:pt idx="878">
                  <c:v>0.63646599999999998</c:v>
                </c:pt>
                <c:pt idx="879">
                  <c:v>0.62703299999999995</c:v>
                </c:pt>
                <c:pt idx="880">
                  <c:v>0.63932900000000004</c:v>
                </c:pt>
                <c:pt idx="881">
                  <c:v>0.63685800000000004</c:v>
                </c:pt>
                <c:pt idx="882">
                  <c:v>0.64291500000000001</c:v>
                </c:pt>
                <c:pt idx="883">
                  <c:v>0.63651100000000005</c:v>
                </c:pt>
                <c:pt idx="884">
                  <c:v>0.64777300000000004</c:v>
                </c:pt>
                <c:pt idx="885">
                  <c:v>0.63363800000000003</c:v>
                </c:pt>
                <c:pt idx="886">
                  <c:v>0.63047900000000001</c:v>
                </c:pt>
                <c:pt idx="887">
                  <c:v>0.64166699999999999</c:v>
                </c:pt>
                <c:pt idx="888">
                  <c:v>0.65274399999999999</c:v>
                </c:pt>
                <c:pt idx="889">
                  <c:v>0.65228900000000001</c:v>
                </c:pt>
                <c:pt idx="890">
                  <c:v>0.63804700000000003</c:v>
                </c:pt>
                <c:pt idx="891">
                  <c:v>0.63221499999999997</c:v>
                </c:pt>
                <c:pt idx="892">
                  <c:v>0.64689700000000006</c:v>
                </c:pt>
                <c:pt idx="893">
                  <c:v>0.64219099999999996</c:v>
                </c:pt>
                <c:pt idx="894">
                  <c:v>0.65310299999999999</c:v>
                </c:pt>
                <c:pt idx="895">
                  <c:v>0.655308</c:v>
                </c:pt>
                <c:pt idx="896">
                  <c:v>0.65085899999999997</c:v>
                </c:pt>
                <c:pt idx="897">
                  <c:v>0.66483700000000001</c:v>
                </c:pt>
                <c:pt idx="898">
                  <c:v>0.65857900000000003</c:v>
                </c:pt>
                <c:pt idx="899">
                  <c:v>0.65238099999999999</c:v>
                </c:pt>
                <c:pt idx="900">
                  <c:v>0.63687899999999997</c:v>
                </c:pt>
                <c:pt idx="901">
                  <c:v>0.64340799999999998</c:v>
                </c:pt>
                <c:pt idx="902">
                  <c:v>0.61762899999999998</c:v>
                </c:pt>
                <c:pt idx="903">
                  <c:v>0.61827399999999999</c:v>
                </c:pt>
                <c:pt idx="904">
                  <c:v>0.61634699999999998</c:v>
                </c:pt>
                <c:pt idx="905">
                  <c:v>0.62202999999999997</c:v>
                </c:pt>
                <c:pt idx="906">
                  <c:v>0.60939699999999997</c:v>
                </c:pt>
                <c:pt idx="907">
                  <c:v>0.62022200000000005</c:v>
                </c:pt>
                <c:pt idx="908">
                  <c:v>0.61429999999999996</c:v>
                </c:pt>
                <c:pt idx="909">
                  <c:v>0.61668400000000001</c:v>
                </c:pt>
                <c:pt idx="910">
                  <c:v>0.61969399999999997</c:v>
                </c:pt>
                <c:pt idx="911">
                  <c:v>0.61943000000000004</c:v>
                </c:pt>
                <c:pt idx="912">
                  <c:v>0.637513</c:v>
                </c:pt>
                <c:pt idx="913">
                  <c:v>0.62848400000000004</c:v>
                </c:pt>
                <c:pt idx="914">
                  <c:v>0.62796399999999997</c:v>
                </c:pt>
                <c:pt idx="915">
                  <c:v>0.61749699999999996</c:v>
                </c:pt>
                <c:pt idx="916">
                  <c:v>0.63242399999999999</c:v>
                </c:pt>
                <c:pt idx="917">
                  <c:v>0.63639100000000004</c:v>
                </c:pt>
                <c:pt idx="918">
                  <c:v>0.63458800000000004</c:v>
                </c:pt>
                <c:pt idx="919">
                  <c:v>0.62819199999999997</c:v>
                </c:pt>
                <c:pt idx="920">
                  <c:v>0.61734699999999998</c:v>
                </c:pt>
                <c:pt idx="921">
                  <c:v>0.61558999999999997</c:v>
                </c:pt>
                <c:pt idx="922">
                  <c:v>0.62434299999999998</c:v>
                </c:pt>
                <c:pt idx="923">
                  <c:v>0.63154200000000005</c:v>
                </c:pt>
                <c:pt idx="924">
                  <c:v>0.62955000000000005</c:v>
                </c:pt>
                <c:pt idx="925">
                  <c:v>0.62300699999999998</c:v>
                </c:pt>
                <c:pt idx="926">
                  <c:v>0.62466999999999995</c:v>
                </c:pt>
                <c:pt idx="927">
                  <c:v>0.62436499999999995</c:v>
                </c:pt>
                <c:pt idx="928">
                  <c:v>0.64744400000000002</c:v>
                </c:pt>
                <c:pt idx="929">
                  <c:v>0.65081100000000003</c:v>
                </c:pt>
                <c:pt idx="930">
                  <c:v>0.64432</c:v>
                </c:pt>
                <c:pt idx="931">
                  <c:v>0.64335399999999998</c:v>
                </c:pt>
                <c:pt idx="932">
                  <c:v>0.64449000000000001</c:v>
                </c:pt>
                <c:pt idx="933">
                  <c:v>0.63275899999999996</c:v>
                </c:pt>
                <c:pt idx="934">
                  <c:v>0.61761100000000002</c:v>
                </c:pt>
                <c:pt idx="935">
                  <c:v>0.61415500000000001</c:v>
                </c:pt>
                <c:pt idx="936">
                  <c:v>0.60122299999999995</c:v>
                </c:pt>
                <c:pt idx="937">
                  <c:v>0.60897000000000001</c:v>
                </c:pt>
                <c:pt idx="938">
                  <c:v>0.61347499999999999</c:v>
                </c:pt>
                <c:pt idx="939">
                  <c:v>0.63633600000000001</c:v>
                </c:pt>
                <c:pt idx="940">
                  <c:v>0.61675100000000005</c:v>
                </c:pt>
                <c:pt idx="941">
                  <c:v>0.61543099999999995</c:v>
                </c:pt>
                <c:pt idx="942">
                  <c:v>0.60457799999999995</c:v>
                </c:pt>
                <c:pt idx="943">
                  <c:v>0.60181300000000004</c:v>
                </c:pt>
                <c:pt idx="944">
                  <c:v>0.60470299999999999</c:v>
                </c:pt>
                <c:pt idx="945">
                  <c:v>0.60478100000000001</c:v>
                </c:pt>
                <c:pt idx="946">
                  <c:v>0.63098200000000004</c:v>
                </c:pt>
                <c:pt idx="947">
                  <c:v>0.63979799999999998</c:v>
                </c:pt>
                <c:pt idx="948">
                  <c:v>0.63051900000000005</c:v>
                </c:pt>
                <c:pt idx="949">
                  <c:v>0.61517299999999997</c:v>
                </c:pt>
                <c:pt idx="950">
                  <c:v>0.64282799999999995</c:v>
                </c:pt>
                <c:pt idx="951">
                  <c:v>0.66403199999999996</c:v>
                </c:pt>
                <c:pt idx="952">
                  <c:v>0.70787299999999997</c:v>
                </c:pt>
                <c:pt idx="953">
                  <c:v>0.71001999999999998</c:v>
                </c:pt>
                <c:pt idx="954">
                  <c:v>0.694581</c:v>
                </c:pt>
                <c:pt idx="955">
                  <c:v>0.68601999999999996</c:v>
                </c:pt>
                <c:pt idx="956">
                  <c:v>0.68701400000000001</c:v>
                </c:pt>
                <c:pt idx="957">
                  <c:v>0.63872600000000002</c:v>
                </c:pt>
                <c:pt idx="958">
                  <c:v>0.67777799999999999</c:v>
                </c:pt>
                <c:pt idx="959">
                  <c:v>0.63993900000000004</c:v>
                </c:pt>
                <c:pt idx="960">
                  <c:v>0.628498</c:v>
                </c:pt>
                <c:pt idx="961">
                  <c:v>0.64156500000000005</c:v>
                </c:pt>
                <c:pt idx="962">
                  <c:v>0.66785399999999995</c:v>
                </c:pt>
                <c:pt idx="963">
                  <c:v>0.64826899999999998</c:v>
                </c:pt>
                <c:pt idx="964">
                  <c:v>0.64893599999999996</c:v>
                </c:pt>
                <c:pt idx="965">
                  <c:v>0.66562200000000005</c:v>
                </c:pt>
                <c:pt idx="966">
                  <c:v>0.67653600000000003</c:v>
                </c:pt>
                <c:pt idx="967">
                  <c:v>0.69066899999999998</c:v>
                </c:pt>
                <c:pt idx="968">
                  <c:v>0.68577200000000005</c:v>
                </c:pt>
                <c:pt idx="969">
                  <c:v>0.68309600000000004</c:v>
                </c:pt>
                <c:pt idx="970">
                  <c:v>0.71811700000000001</c:v>
                </c:pt>
                <c:pt idx="971">
                  <c:v>0.68289500000000003</c:v>
                </c:pt>
                <c:pt idx="972">
                  <c:v>0.73154200000000003</c:v>
                </c:pt>
                <c:pt idx="973">
                  <c:v>0.72266699999999995</c:v>
                </c:pt>
                <c:pt idx="974">
                  <c:v>0.68977699999999997</c:v>
                </c:pt>
                <c:pt idx="975">
                  <c:v>0.63472499999999998</c:v>
                </c:pt>
                <c:pt idx="976">
                  <c:v>0.61770099999999994</c:v>
                </c:pt>
                <c:pt idx="977">
                  <c:v>0.64492899999999997</c:v>
                </c:pt>
                <c:pt idx="978">
                  <c:v>0.68790300000000004</c:v>
                </c:pt>
                <c:pt idx="979">
                  <c:v>0.72568500000000002</c:v>
                </c:pt>
                <c:pt idx="980">
                  <c:v>0.67782299999999995</c:v>
                </c:pt>
                <c:pt idx="981">
                  <c:v>0.64065000000000005</c:v>
                </c:pt>
                <c:pt idx="982">
                  <c:v>0.64471500000000004</c:v>
                </c:pt>
                <c:pt idx="983">
                  <c:v>0.62742100000000001</c:v>
                </c:pt>
                <c:pt idx="984">
                  <c:v>0.64974699999999996</c:v>
                </c:pt>
                <c:pt idx="985">
                  <c:v>0.65861400000000003</c:v>
                </c:pt>
                <c:pt idx="986">
                  <c:v>0.67609399999999997</c:v>
                </c:pt>
                <c:pt idx="987">
                  <c:v>0.64279900000000001</c:v>
                </c:pt>
                <c:pt idx="988">
                  <c:v>0.63947100000000001</c:v>
                </c:pt>
                <c:pt idx="989">
                  <c:v>0.59949399999999997</c:v>
                </c:pt>
                <c:pt idx="990">
                  <c:v>0.61379700000000004</c:v>
                </c:pt>
                <c:pt idx="991">
                  <c:v>0.62545300000000004</c:v>
                </c:pt>
                <c:pt idx="992">
                  <c:v>0.68455299999999997</c:v>
                </c:pt>
                <c:pt idx="993">
                  <c:v>0.65638399999999997</c:v>
                </c:pt>
                <c:pt idx="994">
                  <c:v>0.68937199999999998</c:v>
                </c:pt>
                <c:pt idx="995">
                  <c:v>0.687195</c:v>
                </c:pt>
                <c:pt idx="996">
                  <c:v>0.72133999999999998</c:v>
                </c:pt>
                <c:pt idx="997">
                  <c:v>0.73718099999999998</c:v>
                </c:pt>
                <c:pt idx="998">
                  <c:v>0.729603</c:v>
                </c:pt>
                <c:pt idx="999">
                  <c:v>0.72766399999999998</c:v>
                </c:pt>
                <c:pt idx="1000">
                  <c:v>0.70611000000000002</c:v>
                </c:pt>
                <c:pt idx="1001">
                  <c:v>0.72851299999999997</c:v>
                </c:pt>
                <c:pt idx="1002">
                  <c:v>0.73028499999999996</c:v>
                </c:pt>
                <c:pt idx="1003">
                  <c:v>0.735707</c:v>
                </c:pt>
                <c:pt idx="1004">
                  <c:v>0.75424199999999997</c:v>
                </c:pt>
                <c:pt idx="1005">
                  <c:v>0.73955400000000004</c:v>
                </c:pt>
                <c:pt idx="1006">
                  <c:v>0.72906199999999999</c:v>
                </c:pt>
                <c:pt idx="1007">
                  <c:v>0.72525399999999995</c:v>
                </c:pt>
                <c:pt idx="1008">
                  <c:v>0.70283700000000005</c:v>
                </c:pt>
                <c:pt idx="1009">
                  <c:v>0.70162899999999995</c:v>
                </c:pt>
                <c:pt idx="1010">
                  <c:v>0.71306099999999994</c:v>
                </c:pt>
                <c:pt idx="1011">
                  <c:v>0.70932099999999998</c:v>
                </c:pt>
                <c:pt idx="1012">
                  <c:v>0.72395100000000001</c:v>
                </c:pt>
                <c:pt idx="1013">
                  <c:v>0.73313099999999998</c:v>
                </c:pt>
                <c:pt idx="1014">
                  <c:v>0.72787400000000002</c:v>
                </c:pt>
                <c:pt idx="1015">
                  <c:v>0.70628199999999997</c:v>
                </c:pt>
                <c:pt idx="1016">
                  <c:v>0.71035499999999996</c:v>
                </c:pt>
                <c:pt idx="1017">
                  <c:v>0.70531200000000005</c:v>
                </c:pt>
                <c:pt idx="1018">
                  <c:v>0.72789000000000004</c:v>
                </c:pt>
                <c:pt idx="1019">
                  <c:v>0.73862499999999998</c:v>
                </c:pt>
                <c:pt idx="1020">
                  <c:v>0.75355000000000005</c:v>
                </c:pt>
                <c:pt idx="1021">
                  <c:v>0.74282800000000004</c:v>
                </c:pt>
                <c:pt idx="1022">
                  <c:v>0.73787899999999995</c:v>
                </c:pt>
                <c:pt idx="1023">
                  <c:v>0.74455700000000002</c:v>
                </c:pt>
                <c:pt idx="1024">
                  <c:v>0.73643800000000004</c:v>
                </c:pt>
                <c:pt idx="1025">
                  <c:v>0.72848500000000005</c:v>
                </c:pt>
                <c:pt idx="1026">
                  <c:v>0.75005100000000002</c:v>
                </c:pt>
                <c:pt idx="1027">
                  <c:v>0.75448999999999999</c:v>
                </c:pt>
                <c:pt idx="1028">
                  <c:v>0.74288600000000005</c:v>
                </c:pt>
                <c:pt idx="1029">
                  <c:v>0.73908200000000002</c:v>
                </c:pt>
                <c:pt idx="1030">
                  <c:v>0.72497500000000004</c:v>
                </c:pt>
                <c:pt idx="1031">
                  <c:v>0.74071100000000001</c:v>
                </c:pt>
                <c:pt idx="1032">
                  <c:v>0.72884599999999999</c:v>
                </c:pt>
                <c:pt idx="1033">
                  <c:v>0.72980699999999998</c:v>
                </c:pt>
                <c:pt idx="1034">
                  <c:v>0.72194100000000005</c:v>
                </c:pt>
                <c:pt idx="1035">
                  <c:v>0.708291</c:v>
                </c:pt>
                <c:pt idx="1036">
                  <c:v>0.70255400000000001</c:v>
                </c:pt>
                <c:pt idx="1037">
                  <c:v>0.71148400000000001</c:v>
                </c:pt>
                <c:pt idx="1038">
                  <c:v>0.70264800000000005</c:v>
                </c:pt>
                <c:pt idx="1039">
                  <c:v>0.69767199999999996</c:v>
                </c:pt>
                <c:pt idx="1040">
                  <c:v>0.71447499999999997</c:v>
                </c:pt>
                <c:pt idx="1041">
                  <c:v>0.70396300000000001</c:v>
                </c:pt>
                <c:pt idx="1042">
                  <c:v>0.71105399999999996</c:v>
                </c:pt>
                <c:pt idx="1043">
                  <c:v>0.72662599999999999</c:v>
                </c:pt>
                <c:pt idx="1044">
                  <c:v>0.72870100000000004</c:v>
                </c:pt>
                <c:pt idx="1045">
                  <c:v>0.73612500000000003</c:v>
                </c:pt>
                <c:pt idx="1046">
                  <c:v>0.732626</c:v>
                </c:pt>
                <c:pt idx="1047">
                  <c:v>0.736151</c:v>
                </c:pt>
                <c:pt idx="1048">
                  <c:v>0.73989799999999994</c:v>
                </c:pt>
                <c:pt idx="1049">
                  <c:v>0.74304599999999998</c:v>
                </c:pt>
                <c:pt idx="1050">
                  <c:v>0.74397199999999997</c:v>
                </c:pt>
                <c:pt idx="1051">
                  <c:v>0.73765199999999997</c:v>
                </c:pt>
                <c:pt idx="1052">
                  <c:v>0.73912199999999995</c:v>
                </c:pt>
                <c:pt idx="1053">
                  <c:v>0.73901899999999998</c:v>
                </c:pt>
                <c:pt idx="1054">
                  <c:v>0.74831800000000004</c:v>
                </c:pt>
                <c:pt idx="1055">
                  <c:v>0.73853199999999997</c:v>
                </c:pt>
                <c:pt idx="1056">
                  <c:v>0.73228700000000002</c:v>
                </c:pt>
                <c:pt idx="1057">
                  <c:v>0.75253499999999995</c:v>
                </c:pt>
                <c:pt idx="1058">
                  <c:v>0.73846900000000004</c:v>
                </c:pt>
                <c:pt idx="1059">
                  <c:v>0.74402800000000002</c:v>
                </c:pt>
                <c:pt idx="1060">
                  <c:v>0.74313099999999999</c:v>
                </c:pt>
                <c:pt idx="1061">
                  <c:v>0.72616599999999998</c:v>
                </c:pt>
                <c:pt idx="1062">
                  <c:v>0.728746</c:v>
                </c:pt>
                <c:pt idx="1063">
                  <c:v>0.72611800000000004</c:v>
                </c:pt>
                <c:pt idx="1064">
                  <c:v>0.73367300000000002</c:v>
                </c:pt>
                <c:pt idx="1065">
                  <c:v>0.73623499999999997</c:v>
                </c:pt>
                <c:pt idx="1066">
                  <c:v>0.73910799999999999</c:v>
                </c:pt>
                <c:pt idx="1067">
                  <c:v>0.73732299999999995</c:v>
                </c:pt>
                <c:pt idx="1068">
                  <c:v>0.72204199999999996</c:v>
                </c:pt>
                <c:pt idx="1069">
                  <c:v>0.73641900000000005</c:v>
                </c:pt>
                <c:pt idx="1070">
                  <c:v>0.72535799999999995</c:v>
                </c:pt>
                <c:pt idx="1071">
                  <c:v>0.72709599999999996</c:v>
                </c:pt>
                <c:pt idx="1072">
                  <c:v>0.72812500000000002</c:v>
                </c:pt>
                <c:pt idx="1073">
                  <c:v>0.72621999999999998</c:v>
                </c:pt>
                <c:pt idx="1074">
                  <c:v>0.72077000000000002</c:v>
                </c:pt>
                <c:pt idx="1075">
                  <c:v>0.73394300000000001</c:v>
                </c:pt>
                <c:pt idx="1076">
                  <c:v>0.738923</c:v>
                </c:pt>
                <c:pt idx="1077">
                  <c:v>0.73904199999999998</c:v>
                </c:pt>
                <c:pt idx="1078">
                  <c:v>0.73225200000000001</c:v>
                </c:pt>
                <c:pt idx="1079">
                  <c:v>0.71906700000000001</c:v>
                </c:pt>
                <c:pt idx="1080">
                  <c:v>0.72235799999999994</c:v>
                </c:pt>
                <c:pt idx="1081">
                  <c:v>0.72626299999999999</c:v>
                </c:pt>
                <c:pt idx="1082">
                  <c:v>0.722414</c:v>
                </c:pt>
                <c:pt idx="1083">
                  <c:v>0.71860500000000005</c:v>
                </c:pt>
                <c:pt idx="1084">
                  <c:v>0.73516300000000001</c:v>
                </c:pt>
                <c:pt idx="1085">
                  <c:v>0.73109800000000003</c:v>
                </c:pt>
                <c:pt idx="1086">
                  <c:v>0.73180400000000001</c:v>
                </c:pt>
                <c:pt idx="1087">
                  <c:v>0.72820499999999999</c:v>
                </c:pt>
                <c:pt idx="1088">
                  <c:v>0.71323800000000004</c:v>
                </c:pt>
                <c:pt idx="1089">
                  <c:v>0.707426</c:v>
                </c:pt>
                <c:pt idx="1090">
                  <c:v>0.69491400000000003</c:v>
                </c:pt>
                <c:pt idx="1091">
                  <c:v>0.69240900000000005</c:v>
                </c:pt>
                <c:pt idx="1092">
                  <c:v>0.73538899999999996</c:v>
                </c:pt>
                <c:pt idx="1093">
                  <c:v>0.71560299999999999</c:v>
                </c:pt>
                <c:pt idx="1094">
                  <c:v>0.73002</c:v>
                </c:pt>
                <c:pt idx="1095">
                  <c:v>0.73011199999999998</c:v>
                </c:pt>
                <c:pt idx="1096">
                  <c:v>0.714503</c:v>
                </c:pt>
                <c:pt idx="1097">
                  <c:v>0.716086</c:v>
                </c:pt>
                <c:pt idx="1098">
                  <c:v>0.698071</c:v>
                </c:pt>
                <c:pt idx="1099">
                  <c:v>0.71893600000000002</c:v>
                </c:pt>
                <c:pt idx="1100">
                  <c:v>0.710345</c:v>
                </c:pt>
                <c:pt idx="1101">
                  <c:v>0.71447400000000005</c:v>
                </c:pt>
                <c:pt idx="1102">
                  <c:v>0.691048</c:v>
                </c:pt>
                <c:pt idx="1103">
                  <c:v>0.663489</c:v>
                </c:pt>
                <c:pt idx="1104">
                  <c:v>0.66022499999999995</c:v>
                </c:pt>
                <c:pt idx="1105">
                  <c:v>0.65344100000000005</c:v>
                </c:pt>
                <c:pt idx="1106">
                  <c:v>0.65223100000000001</c:v>
                </c:pt>
                <c:pt idx="1107">
                  <c:v>0.65621200000000002</c:v>
                </c:pt>
                <c:pt idx="1108">
                  <c:v>0.67024300000000003</c:v>
                </c:pt>
                <c:pt idx="1109">
                  <c:v>0.66959199999999996</c:v>
                </c:pt>
                <c:pt idx="1110">
                  <c:v>0.67953399999999997</c:v>
                </c:pt>
                <c:pt idx="1111">
                  <c:v>0.68306100000000003</c:v>
                </c:pt>
                <c:pt idx="1112">
                  <c:v>0.68861799999999995</c:v>
                </c:pt>
                <c:pt idx="1113">
                  <c:v>0.70337099999999997</c:v>
                </c:pt>
                <c:pt idx="1114">
                  <c:v>0.69909100000000002</c:v>
                </c:pt>
                <c:pt idx="1115">
                  <c:v>0.71182500000000004</c:v>
                </c:pt>
                <c:pt idx="1116">
                  <c:v>0.69878300000000004</c:v>
                </c:pt>
                <c:pt idx="1117">
                  <c:v>0.69176800000000005</c:v>
                </c:pt>
                <c:pt idx="1118">
                  <c:v>0.67923</c:v>
                </c:pt>
                <c:pt idx="1119">
                  <c:v>0.69592299999999996</c:v>
                </c:pt>
                <c:pt idx="1120">
                  <c:v>0.69542700000000002</c:v>
                </c:pt>
                <c:pt idx="1121">
                  <c:v>0.71225899999999998</c:v>
                </c:pt>
                <c:pt idx="1122">
                  <c:v>0.70691800000000005</c:v>
                </c:pt>
                <c:pt idx="1123">
                  <c:v>0.70112099999999999</c:v>
                </c:pt>
                <c:pt idx="1124">
                  <c:v>0.69040400000000002</c:v>
                </c:pt>
                <c:pt idx="1125">
                  <c:v>0.68532099999999996</c:v>
                </c:pt>
                <c:pt idx="1126">
                  <c:v>0.688662</c:v>
                </c:pt>
                <c:pt idx="1127">
                  <c:v>0.69019200000000003</c:v>
                </c:pt>
                <c:pt idx="1128">
                  <c:v>0.68654400000000004</c:v>
                </c:pt>
                <c:pt idx="1129">
                  <c:v>0.68816299999999997</c:v>
                </c:pt>
                <c:pt idx="1130">
                  <c:v>0.68251499999999998</c:v>
                </c:pt>
                <c:pt idx="1131">
                  <c:v>0.682805</c:v>
                </c:pt>
                <c:pt idx="1132">
                  <c:v>0.67823</c:v>
                </c:pt>
                <c:pt idx="1133">
                  <c:v>0.68588800000000005</c:v>
                </c:pt>
                <c:pt idx="1134">
                  <c:v>0.69481199999999999</c:v>
                </c:pt>
                <c:pt idx="1135">
                  <c:v>0.68831299999999995</c:v>
                </c:pt>
                <c:pt idx="1136">
                  <c:v>0.67957100000000004</c:v>
                </c:pt>
                <c:pt idx="1137">
                  <c:v>0.66449000000000003</c:v>
                </c:pt>
                <c:pt idx="1138">
                  <c:v>0.66825599999999996</c:v>
                </c:pt>
                <c:pt idx="1139">
                  <c:v>0.66428600000000004</c:v>
                </c:pt>
                <c:pt idx="1140">
                  <c:v>0.66379299999999997</c:v>
                </c:pt>
                <c:pt idx="1141">
                  <c:v>0.65030500000000002</c:v>
                </c:pt>
                <c:pt idx="1142">
                  <c:v>0.64944500000000005</c:v>
                </c:pt>
                <c:pt idx="1143">
                  <c:v>0.65076800000000001</c:v>
                </c:pt>
                <c:pt idx="1144">
                  <c:v>0.646837</c:v>
                </c:pt>
                <c:pt idx="1145">
                  <c:v>0.64903699999999998</c:v>
                </c:pt>
                <c:pt idx="1146">
                  <c:v>0.64663300000000001</c:v>
                </c:pt>
                <c:pt idx="1147">
                  <c:v>0.63556000000000001</c:v>
                </c:pt>
                <c:pt idx="1148">
                  <c:v>0.63843000000000005</c:v>
                </c:pt>
                <c:pt idx="1149">
                  <c:v>0.64053000000000004</c:v>
                </c:pt>
                <c:pt idx="1150">
                  <c:v>0.66075099999999998</c:v>
                </c:pt>
                <c:pt idx="1151">
                  <c:v>0.65624400000000005</c:v>
                </c:pt>
                <c:pt idx="1152">
                  <c:v>0.66983599999999999</c:v>
                </c:pt>
                <c:pt idx="1153">
                  <c:v>0.66321099999999999</c:v>
                </c:pt>
                <c:pt idx="1154">
                  <c:v>0.66618999999999995</c:v>
                </c:pt>
                <c:pt idx="1155">
                  <c:v>0.66683700000000001</c:v>
                </c:pt>
                <c:pt idx="1156">
                  <c:v>0.65005100000000005</c:v>
                </c:pt>
                <c:pt idx="1157">
                  <c:v>0.65152699999999997</c:v>
                </c:pt>
                <c:pt idx="1158">
                  <c:v>0.65143099999999998</c:v>
                </c:pt>
                <c:pt idx="1159">
                  <c:v>0.65836700000000004</c:v>
                </c:pt>
                <c:pt idx="1160">
                  <c:v>0.66125800000000001</c:v>
                </c:pt>
                <c:pt idx="1161">
                  <c:v>0.67104699999999995</c:v>
                </c:pt>
                <c:pt idx="1162">
                  <c:v>0.68690399999999996</c:v>
                </c:pt>
                <c:pt idx="1163">
                  <c:v>0.68597600000000003</c:v>
                </c:pt>
                <c:pt idx="1164">
                  <c:v>0.66996999999999995</c:v>
                </c:pt>
                <c:pt idx="1165">
                  <c:v>0.67522800000000005</c:v>
                </c:pt>
                <c:pt idx="1166">
                  <c:v>0.68184599999999995</c:v>
                </c:pt>
                <c:pt idx="1167">
                  <c:v>0.685423</c:v>
                </c:pt>
                <c:pt idx="1168">
                  <c:v>0.68062599999999995</c:v>
                </c:pt>
                <c:pt idx="1169">
                  <c:v>0.69014200000000003</c:v>
                </c:pt>
                <c:pt idx="1170">
                  <c:v>0.68491299999999999</c:v>
                </c:pt>
                <c:pt idx="1171">
                  <c:v>0.670265</c:v>
                </c:pt>
                <c:pt idx="1172">
                  <c:v>0.66659900000000005</c:v>
                </c:pt>
                <c:pt idx="1173">
                  <c:v>0.68316299999999996</c:v>
                </c:pt>
                <c:pt idx="1174">
                  <c:v>0.64418600000000004</c:v>
                </c:pt>
                <c:pt idx="1175">
                  <c:v>0.66996999999999995</c:v>
                </c:pt>
                <c:pt idx="1176">
                  <c:v>0.68047000000000002</c:v>
                </c:pt>
                <c:pt idx="1177">
                  <c:v>0.65736000000000006</c:v>
                </c:pt>
                <c:pt idx="1178">
                  <c:v>0.66423500000000002</c:v>
                </c:pt>
                <c:pt idx="1179">
                  <c:v>0.65563499999999997</c:v>
                </c:pt>
                <c:pt idx="1180">
                  <c:v>0.68182699999999996</c:v>
                </c:pt>
                <c:pt idx="1181">
                  <c:v>0.68931799999999999</c:v>
                </c:pt>
                <c:pt idx="1182">
                  <c:v>0.68449000000000004</c:v>
                </c:pt>
                <c:pt idx="1183">
                  <c:v>0.66317899999999996</c:v>
                </c:pt>
                <c:pt idx="1184">
                  <c:v>0.67271800000000004</c:v>
                </c:pt>
                <c:pt idx="1185">
                  <c:v>0.67865900000000001</c:v>
                </c:pt>
                <c:pt idx="1186">
                  <c:v>0.68424799999999997</c:v>
                </c:pt>
                <c:pt idx="1187">
                  <c:v>0.68252000000000002</c:v>
                </c:pt>
                <c:pt idx="1188">
                  <c:v>0.65597499999999997</c:v>
                </c:pt>
                <c:pt idx="1189">
                  <c:v>0.63869699999999996</c:v>
                </c:pt>
                <c:pt idx="1190">
                  <c:v>0.644478</c:v>
                </c:pt>
                <c:pt idx="1191">
                  <c:v>0.62785100000000005</c:v>
                </c:pt>
                <c:pt idx="1192">
                  <c:v>0.59816100000000005</c:v>
                </c:pt>
                <c:pt idx="1193">
                  <c:v>0.61268999999999996</c:v>
                </c:pt>
                <c:pt idx="1194">
                  <c:v>0.64428700000000005</c:v>
                </c:pt>
                <c:pt idx="1195">
                  <c:v>0.62403699999999995</c:v>
                </c:pt>
                <c:pt idx="1196">
                  <c:v>0.64173500000000006</c:v>
                </c:pt>
                <c:pt idx="1197">
                  <c:v>0.62028399999999995</c:v>
                </c:pt>
                <c:pt idx="1198">
                  <c:v>0.61874399999999996</c:v>
                </c:pt>
                <c:pt idx="1199">
                  <c:v>0.63643700000000003</c:v>
                </c:pt>
                <c:pt idx="1200">
                  <c:v>0.64781699999999998</c:v>
                </c:pt>
                <c:pt idx="1201">
                  <c:v>0.66791500000000004</c:v>
                </c:pt>
                <c:pt idx="1202">
                  <c:v>0.67059999999999997</c:v>
                </c:pt>
                <c:pt idx="1203">
                  <c:v>0.66123100000000001</c:v>
                </c:pt>
                <c:pt idx="1204">
                  <c:v>0.690743</c:v>
                </c:pt>
                <c:pt idx="1205">
                  <c:v>0.70685100000000001</c:v>
                </c:pt>
                <c:pt idx="1206">
                  <c:v>0.70538100000000004</c:v>
                </c:pt>
                <c:pt idx="1207">
                  <c:v>0.70600799999999997</c:v>
                </c:pt>
                <c:pt idx="1208">
                  <c:v>0.63617000000000001</c:v>
                </c:pt>
                <c:pt idx="1209">
                  <c:v>0.64010199999999995</c:v>
                </c:pt>
                <c:pt idx="1210">
                  <c:v>0.67105000000000004</c:v>
                </c:pt>
                <c:pt idx="1211">
                  <c:v>0.711507</c:v>
                </c:pt>
                <c:pt idx="1212">
                  <c:v>0.71554200000000001</c:v>
                </c:pt>
                <c:pt idx="1213">
                  <c:v>0.68727099999999997</c:v>
                </c:pt>
                <c:pt idx="1214">
                  <c:v>0.67009200000000002</c:v>
                </c:pt>
                <c:pt idx="1215">
                  <c:v>0.68808599999999998</c:v>
                </c:pt>
                <c:pt idx="1216">
                  <c:v>0.66171100000000005</c:v>
                </c:pt>
                <c:pt idx="1217">
                  <c:v>0.67834499999999998</c:v>
                </c:pt>
                <c:pt idx="1218">
                  <c:v>0.688662</c:v>
                </c:pt>
                <c:pt idx="1219">
                  <c:v>0.68431799999999998</c:v>
                </c:pt>
                <c:pt idx="1220">
                  <c:v>0.67862900000000004</c:v>
                </c:pt>
                <c:pt idx="1221">
                  <c:v>0.67731399999999997</c:v>
                </c:pt>
                <c:pt idx="1222">
                  <c:v>0.63616799999999996</c:v>
                </c:pt>
                <c:pt idx="1223">
                  <c:v>0.62644999999999995</c:v>
                </c:pt>
                <c:pt idx="1224">
                  <c:v>0.60324500000000003</c:v>
                </c:pt>
                <c:pt idx="1225">
                  <c:v>0.62223399999999995</c:v>
                </c:pt>
                <c:pt idx="1226">
                  <c:v>0.61904300000000001</c:v>
                </c:pt>
                <c:pt idx="1227">
                  <c:v>0.61807100000000004</c:v>
                </c:pt>
                <c:pt idx="1228">
                  <c:v>0.64954500000000004</c:v>
                </c:pt>
                <c:pt idx="1229">
                  <c:v>0.65230299999999997</c:v>
                </c:pt>
                <c:pt idx="1230">
                  <c:v>0.68360500000000002</c:v>
                </c:pt>
                <c:pt idx="1231">
                  <c:v>0.694052</c:v>
                </c:pt>
                <c:pt idx="1232">
                  <c:v>0.69674100000000005</c:v>
                </c:pt>
                <c:pt idx="1233">
                  <c:v>0.69806500000000005</c:v>
                </c:pt>
                <c:pt idx="1234">
                  <c:v>0.72732799999999997</c:v>
                </c:pt>
                <c:pt idx="1235">
                  <c:v>0.69316299999999997</c:v>
                </c:pt>
                <c:pt idx="1236">
                  <c:v>0.70460599999999995</c:v>
                </c:pt>
                <c:pt idx="1237">
                  <c:v>0.70192500000000002</c:v>
                </c:pt>
                <c:pt idx="1238">
                  <c:v>0.70572000000000001</c:v>
                </c:pt>
                <c:pt idx="1239">
                  <c:v>0.71164499999999997</c:v>
                </c:pt>
                <c:pt idx="1240">
                  <c:v>0.72336100000000003</c:v>
                </c:pt>
                <c:pt idx="1241">
                  <c:v>0.716279</c:v>
                </c:pt>
                <c:pt idx="1242">
                  <c:v>0.71831100000000003</c:v>
                </c:pt>
                <c:pt idx="1243">
                  <c:v>0.71550199999999997</c:v>
                </c:pt>
                <c:pt idx="1244">
                  <c:v>0.71847700000000003</c:v>
                </c:pt>
                <c:pt idx="1245">
                  <c:v>0.72345800000000005</c:v>
                </c:pt>
                <c:pt idx="1246">
                  <c:v>0.70907200000000004</c:v>
                </c:pt>
                <c:pt idx="1247">
                  <c:v>0.70670699999999997</c:v>
                </c:pt>
                <c:pt idx="1248">
                  <c:v>0.67148699999999995</c:v>
                </c:pt>
                <c:pt idx="1249">
                  <c:v>0.672319</c:v>
                </c:pt>
                <c:pt idx="1250">
                  <c:v>0.693998</c:v>
                </c:pt>
                <c:pt idx="1251">
                  <c:v>0.67540999999999995</c:v>
                </c:pt>
                <c:pt idx="1252">
                  <c:v>0.698071</c:v>
                </c:pt>
                <c:pt idx="1253">
                  <c:v>0.67527999999999999</c:v>
                </c:pt>
                <c:pt idx="1254">
                  <c:v>0.68252000000000002</c:v>
                </c:pt>
                <c:pt idx="1255">
                  <c:v>0.68188300000000002</c:v>
                </c:pt>
                <c:pt idx="1256">
                  <c:v>0.67647100000000004</c:v>
                </c:pt>
                <c:pt idx="1257">
                  <c:v>0.69643900000000003</c:v>
                </c:pt>
                <c:pt idx="1258">
                  <c:v>0.70283399999999996</c:v>
                </c:pt>
                <c:pt idx="1259">
                  <c:v>0.70720799999999995</c:v>
                </c:pt>
                <c:pt idx="1260">
                  <c:v>0.71767700000000001</c:v>
                </c:pt>
                <c:pt idx="1261">
                  <c:v>0.68406100000000003</c:v>
                </c:pt>
                <c:pt idx="1262">
                  <c:v>0.70221999999999996</c:v>
                </c:pt>
                <c:pt idx="1263">
                  <c:v>0.70243199999999995</c:v>
                </c:pt>
                <c:pt idx="1264">
                  <c:v>0.69747000000000003</c:v>
                </c:pt>
                <c:pt idx="1265">
                  <c:v>0.69258900000000001</c:v>
                </c:pt>
                <c:pt idx="1266">
                  <c:v>0.70800399999999997</c:v>
                </c:pt>
                <c:pt idx="1267">
                  <c:v>0.71924299999999997</c:v>
                </c:pt>
                <c:pt idx="1268">
                  <c:v>0.705793</c:v>
                </c:pt>
                <c:pt idx="1269">
                  <c:v>0.68482699999999996</c:v>
                </c:pt>
                <c:pt idx="1270">
                  <c:v>0.688473</c:v>
                </c:pt>
                <c:pt idx="1271">
                  <c:v>0.70212600000000003</c:v>
                </c:pt>
                <c:pt idx="1272">
                  <c:v>0.66815400000000003</c:v>
                </c:pt>
                <c:pt idx="1273">
                  <c:v>0.72004100000000004</c:v>
                </c:pt>
                <c:pt idx="1274">
                  <c:v>0.69898800000000005</c:v>
                </c:pt>
                <c:pt idx="1275">
                  <c:v>0.69857400000000003</c:v>
                </c:pt>
                <c:pt idx="1276">
                  <c:v>0.71734299999999995</c:v>
                </c:pt>
                <c:pt idx="1277">
                  <c:v>0.70972599999999997</c:v>
                </c:pt>
                <c:pt idx="1278">
                  <c:v>0.73119900000000004</c:v>
                </c:pt>
                <c:pt idx="1279">
                  <c:v>0.68135800000000002</c:v>
                </c:pt>
                <c:pt idx="1280">
                  <c:v>0.65949000000000002</c:v>
                </c:pt>
                <c:pt idx="1281">
                  <c:v>0.64687799999999995</c:v>
                </c:pt>
                <c:pt idx="1282">
                  <c:v>0.64511200000000002</c:v>
                </c:pt>
                <c:pt idx="1283">
                  <c:v>0.65967399999999998</c:v>
                </c:pt>
                <c:pt idx="1284">
                  <c:v>0.65045699999999995</c:v>
                </c:pt>
                <c:pt idx="1285">
                  <c:v>0.62102000000000002</c:v>
                </c:pt>
                <c:pt idx="1286">
                  <c:v>0.62975499999999995</c:v>
                </c:pt>
                <c:pt idx="1287">
                  <c:v>0.61597599999999997</c:v>
                </c:pt>
                <c:pt idx="1288">
                  <c:v>0.63483100000000003</c:v>
                </c:pt>
                <c:pt idx="1289">
                  <c:v>0.62870300000000001</c:v>
                </c:pt>
                <c:pt idx="1290">
                  <c:v>0.62938799999999995</c:v>
                </c:pt>
                <c:pt idx="1291">
                  <c:v>0.63424000000000003</c:v>
                </c:pt>
                <c:pt idx="1292">
                  <c:v>0.63316399999999995</c:v>
                </c:pt>
                <c:pt idx="1293">
                  <c:v>0.62899300000000002</c:v>
                </c:pt>
                <c:pt idx="1294">
                  <c:v>0.62644999999999995</c:v>
                </c:pt>
                <c:pt idx="1295">
                  <c:v>0.62034599999999995</c:v>
                </c:pt>
                <c:pt idx="1296">
                  <c:v>0.62008200000000002</c:v>
                </c:pt>
                <c:pt idx="1297">
                  <c:v>0.62098299999999995</c:v>
                </c:pt>
                <c:pt idx="1298">
                  <c:v>0.640571</c:v>
                </c:pt>
                <c:pt idx="1299">
                  <c:v>0.62723600000000002</c:v>
                </c:pt>
                <c:pt idx="1300">
                  <c:v>0.62558400000000003</c:v>
                </c:pt>
                <c:pt idx="1301">
                  <c:v>0.62829599999999997</c:v>
                </c:pt>
                <c:pt idx="1302">
                  <c:v>0.63768999999999998</c:v>
                </c:pt>
                <c:pt idx="1303">
                  <c:v>0.63148300000000002</c:v>
                </c:pt>
                <c:pt idx="1304">
                  <c:v>0.62119100000000005</c:v>
                </c:pt>
                <c:pt idx="1305">
                  <c:v>0.60751299999999997</c:v>
                </c:pt>
                <c:pt idx="1306">
                  <c:v>0.62581299999999995</c:v>
                </c:pt>
                <c:pt idx="1307">
                  <c:v>0.63032500000000002</c:v>
                </c:pt>
                <c:pt idx="1308">
                  <c:v>0.626444</c:v>
                </c:pt>
                <c:pt idx="1309">
                  <c:v>0.62472099999999997</c:v>
                </c:pt>
                <c:pt idx="1310">
                  <c:v>0.61524400000000001</c:v>
                </c:pt>
                <c:pt idx="1311">
                  <c:v>0.61605699999999997</c:v>
                </c:pt>
                <c:pt idx="1312">
                  <c:v>0.61619100000000004</c:v>
                </c:pt>
                <c:pt idx="1313">
                  <c:v>0.62231300000000001</c:v>
                </c:pt>
                <c:pt idx="1314">
                  <c:v>0.62766599999999995</c:v>
                </c:pt>
                <c:pt idx="1315">
                  <c:v>0.64056500000000005</c:v>
                </c:pt>
                <c:pt idx="1316">
                  <c:v>0.62398399999999998</c:v>
                </c:pt>
                <c:pt idx="1317">
                  <c:v>0.61775999999999998</c:v>
                </c:pt>
                <c:pt idx="1318">
                  <c:v>0.61985800000000002</c:v>
                </c:pt>
                <c:pt idx="1319">
                  <c:v>0.60965400000000003</c:v>
                </c:pt>
                <c:pt idx="1320">
                  <c:v>0.61469399999999996</c:v>
                </c:pt>
                <c:pt idx="1321">
                  <c:v>0.61857899999999999</c:v>
                </c:pt>
                <c:pt idx="1322">
                  <c:v>0.61826400000000004</c:v>
                </c:pt>
                <c:pt idx="1323">
                  <c:v>0.61758100000000005</c:v>
                </c:pt>
                <c:pt idx="1324">
                  <c:v>0.62005999999999994</c:v>
                </c:pt>
                <c:pt idx="1325">
                  <c:v>0.62324199999999996</c:v>
                </c:pt>
                <c:pt idx="1326">
                  <c:v>0.61271399999999998</c:v>
                </c:pt>
                <c:pt idx="1327">
                  <c:v>0.61576799999999998</c:v>
                </c:pt>
                <c:pt idx="1328">
                  <c:v>0.60343400000000003</c:v>
                </c:pt>
                <c:pt idx="1329">
                  <c:v>0.57892600000000005</c:v>
                </c:pt>
                <c:pt idx="1330">
                  <c:v>0.59513700000000003</c:v>
                </c:pt>
                <c:pt idx="1331">
                  <c:v>0.58542499999999997</c:v>
                </c:pt>
                <c:pt idx="1332">
                  <c:v>0.59127300000000005</c:v>
                </c:pt>
                <c:pt idx="1333">
                  <c:v>0.58558399999999999</c:v>
                </c:pt>
                <c:pt idx="1334">
                  <c:v>0.59644299999999995</c:v>
                </c:pt>
                <c:pt idx="1335">
                  <c:v>0.59490799999999999</c:v>
                </c:pt>
                <c:pt idx="1336">
                  <c:v>0.58694299999999999</c:v>
                </c:pt>
                <c:pt idx="1337">
                  <c:v>0.57568399999999997</c:v>
                </c:pt>
                <c:pt idx="1338">
                  <c:v>0.58234699999999995</c:v>
                </c:pt>
                <c:pt idx="1339">
                  <c:v>0.56632800000000005</c:v>
                </c:pt>
                <c:pt idx="1340">
                  <c:v>0.56523999999999996</c:v>
                </c:pt>
                <c:pt idx="1341">
                  <c:v>0.57635099999999995</c:v>
                </c:pt>
                <c:pt idx="1342">
                  <c:v>0.579654</c:v>
                </c:pt>
                <c:pt idx="1343">
                  <c:v>0.57707900000000001</c:v>
                </c:pt>
                <c:pt idx="1344">
                  <c:v>0.57125400000000004</c:v>
                </c:pt>
                <c:pt idx="1345">
                  <c:v>0.58689000000000002</c:v>
                </c:pt>
                <c:pt idx="1346">
                  <c:v>0.57497500000000001</c:v>
                </c:pt>
                <c:pt idx="1347">
                  <c:v>0.57981700000000003</c:v>
                </c:pt>
                <c:pt idx="1348">
                  <c:v>0.591835</c:v>
                </c:pt>
                <c:pt idx="1349">
                  <c:v>0.58642399999999995</c:v>
                </c:pt>
                <c:pt idx="1350">
                  <c:v>0.60050999999999999</c:v>
                </c:pt>
                <c:pt idx="1351">
                  <c:v>0.60853699999999999</c:v>
                </c:pt>
                <c:pt idx="1352">
                  <c:v>0.60704899999999995</c:v>
                </c:pt>
                <c:pt idx="1353">
                  <c:v>0.60527399999999998</c:v>
                </c:pt>
                <c:pt idx="1354">
                  <c:v>0.60233700000000001</c:v>
                </c:pt>
                <c:pt idx="1355">
                  <c:v>0.60849299999999995</c:v>
                </c:pt>
                <c:pt idx="1356">
                  <c:v>0.60050800000000004</c:v>
                </c:pt>
                <c:pt idx="1357">
                  <c:v>0.59460299999999999</c:v>
                </c:pt>
                <c:pt idx="1358">
                  <c:v>0.62449399999999999</c:v>
                </c:pt>
                <c:pt idx="1359">
                  <c:v>0.60531199999999996</c:v>
                </c:pt>
                <c:pt idx="1360">
                  <c:v>0.62423899999999999</c:v>
                </c:pt>
                <c:pt idx="1361">
                  <c:v>0.61771900000000002</c:v>
                </c:pt>
                <c:pt idx="1362">
                  <c:v>0.61484099999999997</c:v>
                </c:pt>
                <c:pt idx="1363">
                  <c:v>0.63642799999999999</c:v>
                </c:pt>
                <c:pt idx="1364">
                  <c:v>0.62325600000000003</c:v>
                </c:pt>
                <c:pt idx="1365">
                  <c:v>0.63563499999999995</c:v>
                </c:pt>
                <c:pt idx="1366">
                  <c:v>0.63886600000000004</c:v>
                </c:pt>
                <c:pt idx="1367">
                  <c:v>0.63258899999999996</c:v>
                </c:pt>
                <c:pt idx="1368">
                  <c:v>0.62829400000000002</c:v>
                </c:pt>
                <c:pt idx="1369">
                  <c:v>0.62781699999999996</c:v>
                </c:pt>
                <c:pt idx="1370">
                  <c:v>0.62992899999999996</c:v>
                </c:pt>
                <c:pt idx="1371">
                  <c:v>0.60805299999999995</c:v>
                </c:pt>
                <c:pt idx="1372">
                  <c:v>0.59564799999999996</c:v>
                </c:pt>
                <c:pt idx="1373">
                  <c:v>0.63083900000000004</c:v>
                </c:pt>
                <c:pt idx="1374">
                  <c:v>0.649949</c:v>
                </c:pt>
                <c:pt idx="1375">
                  <c:v>0.65116799999999997</c:v>
                </c:pt>
                <c:pt idx="1376">
                  <c:v>0.66261400000000004</c:v>
                </c:pt>
                <c:pt idx="1377">
                  <c:v>0.667076</c:v>
                </c:pt>
                <c:pt idx="1378">
                  <c:v>0.67754099999999995</c:v>
                </c:pt>
                <c:pt idx="1379">
                  <c:v>0.68024399999999996</c:v>
                </c:pt>
                <c:pt idx="1380">
                  <c:v>0.66211799999999998</c:v>
                </c:pt>
                <c:pt idx="1381">
                  <c:v>0.68026299999999995</c:v>
                </c:pt>
                <c:pt idx="1382">
                  <c:v>0.68345199999999995</c:v>
                </c:pt>
                <c:pt idx="1383">
                  <c:v>0.70377199999999995</c:v>
                </c:pt>
                <c:pt idx="1384">
                  <c:v>0.68101500000000004</c:v>
                </c:pt>
                <c:pt idx="1385">
                  <c:v>0.686442</c:v>
                </c:pt>
                <c:pt idx="1386">
                  <c:v>0.67983700000000002</c:v>
                </c:pt>
                <c:pt idx="1387">
                  <c:v>0.68384800000000001</c:v>
                </c:pt>
                <c:pt idx="1388">
                  <c:v>0.68653799999999998</c:v>
                </c:pt>
                <c:pt idx="1389">
                  <c:v>0.66143600000000002</c:v>
                </c:pt>
                <c:pt idx="1390">
                  <c:v>0.67019499999999999</c:v>
                </c:pt>
                <c:pt idx="1391">
                  <c:v>0.64913500000000002</c:v>
                </c:pt>
                <c:pt idx="1392">
                  <c:v>0.65173800000000004</c:v>
                </c:pt>
                <c:pt idx="1393">
                  <c:v>0.65693999999999997</c:v>
                </c:pt>
                <c:pt idx="1394">
                  <c:v>0.66551400000000005</c:v>
                </c:pt>
                <c:pt idx="1395">
                  <c:v>0.65264800000000001</c:v>
                </c:pt>
                <c:pt idx="1396">
                  <c:v>0.65714300000000003</c:v>
                </c:pt>
                <c:pt idx="1397">
                  <c:v>0.63167499999999999</c:v>
                </c:pt>
                <c:pt idx="1398">
                  <c:v>0.661609</c:v>
                </c:pt>
                <c:pt idx="1399">
                  <c:v>0.67540800000000001</c:v>
                </c:pt>
                <c:pt idx="1400">
                  <c:v>0.67576400000000003</c:v>
                </c:pt>
                <c:pt idx="1401">
                  <c:v>0.68982699999999997</c:v>
                </c:pt>
                <c:pt idx="1402">
                  <c:v>0.68431799999999998</c:v>
                </c:pt>
                <c:pt idx="1403">
                  <c:v>0.65944800000000003</c:v>
                </c:pt>
                <c:pt idx="1404">
                  <c:v>0.65212099999999995</c:v>
                </c:pt>
                <c:pt idx="1405">
                  <c:v>0.64554800000000001</c:v>
                </c:pt>
                <c:pt idx="1406">
                  <c:v>0.64490800000000004</c:v>
                </c:pt>
                <c:pt idx="1407">
                  <c:v>0.64608299999999996</c:v>
                </c:pt>
                <c:pt idx="1408">
                  <c:v>0.63621700000000003</c:v>
                </c:pt>
                <c:pt idx="1409">
                  <c:v>0.65096399999999999</c:v>
                </c:pt>
                <c:pt idx="1410">
                  <c:v>0.64801200000000003</c:v>
                </c:pt>
                <c:pt idx="1411">
                  <c:v>0.66869299999999998</c:v>
                </c:pt>
                <c:pt idx="1412">
                  <c:v>0.67244899999999996</c:v>
                </c:pt>
                <c:pt idx="1413">
                  <c:v>0.66832499999999995</c:v>
                </c:pt>
                <c:pt idx="1414">
                  <c:v>0.67116600000000004</c:v>
                </c:pt>
                <c:pt idx="1415">
                  <c:v>0.65981699999999999</c:v>
                </c:pt>
                <c:pt idx="1416">
                  <c:v>0.65527599999999997</c:v>
                </c:pt>
                <c:pt idx="1417">
                  <c:v>0.65215599999999996</c:v>
                </c:pt>
                <c:pt idx="1418">
                  <c:v>0.64246400000000004</c:v>
                </c:pt>
                <c:pt idx="1419">
                  <c:v>0.64089499999999999</c:v>
                </c:pt>
                <c:pt idx="1420">
                  <c:v>0.64213200000000004</c:v>
                </c:pt>
                <c:pt idx="1421">
                  <c:v>0.63918799999999998</c:v>
                </c:pt>
                <c:pt idx="1422">
                  <c:v>0.63181799999999999</c:v>
                </c:pt>
                <c:pt idx="1423">
                  <c:v>0.62707100000000005</c:v>
                </c:pt>
                <c:pt idx="1424">
                  <c:v>0.64148799999999995</c:v>
                </c:pt>
                <c:pt idx="1425">
                  <c:v>0.64258099999999996</c:v>
                </c:pt>
                <c:pt idx="1426">
                  <c:v>0.64418399999999998</c:v>
                </c:pt>
                <c:pt idx="1427">
                  <c:v>0.62157499999999999</c:v>
                </c:pt>
                <c:pt idx="1428">
                  <c:v>0.63822599999999996</c:v>
                </c:pt>
                <c:pt idx="1429">
                  <c:v>0.63414899999999996</c:v>
                </c:pt>
                <c:pt idx="1430">
                  <c:v>0.63175400000000004</c:v>
                </c:pt>
                <c:pt idx="1431">
                  <c:v>0.62347600000000003</c:v>
                </c:pt>
                <c:pt idx="1432">
                  <c:v>0.63093299999999997</c:v>
                </c:pt>
                <c:pt idx="1433">
                  <c:v>0.62548000000000004</c:v>
                </c:pt>
                <c:pt idx="1434">
                  <c:v>0.63333300000000003</c:v>
                </c:pt>
                <c:pt idx="1435">
                  <c:v>0.63558300000000001</c:v>
                </c:pt>
                <c:pt idx="1436">
                  <c:v>0.63282499999999997</c:v>
                </c:pt>
                <c:pt idx="1437">
                  <c:v>0.63727100000000003</c:v>
                </c:pt>
                <c:pt idx="1438">
                  <c:v>0.63858599999999999</c:v>
                </c:pt>
                <c:pt idx="1439">
                  <c:v>0.6421</c:v>
                </c:pt>
                <c:pt idx="1440">
                  <c:v>0.63296300000000005</c:v>
                </c:pt>
                <c:pt idx="1441">
                  <c:v>0.63730900000000001</c:v>
                </c:pt>
                <c:pt idx="1442">
                  <c:v>0.62411300000000003</c:v>
                </c:pt>
                <c:pt idx="1443">
                  <c:v>0.621421</c:v>
                </c:pt>
                <c:pt idx="1444">
                  <c:v>0.62867300000000004</c:v>
                </c:pt>
                <c:pt idx="1445">
                  <c:v>0.61393399999999998</c:v>
                </c:pt>
                <c:pt idx="1446">
                  <c:v>0.61787499999999995</c:v>
                </c:pt>
                <c:pt idx="1447">
                  <c:v>0.61654799999999998</c:v>
                </c:pt>
                <c:pt idx="1448">
                  <c:v>0.60527399999999998</c:v>
                </c:pt>
                <c:pt idx="1449">
                  <c:v>0.60677499999999995</c:v>
                </c:pt>
                <c:pt idx="1450">
                  <c:v>0.599796</c:v>
                </c:pt>
                <c:pt idx="1451">
                  <c:v>0.61843999999999999</c:v>
                </c:pt>
                <c:pt idx="1452">
                  <c:v>0.61513300000000004</c:v>
                </c:pt>
                <c:pt idx="1453">
                  <c:v>0.62459200000000004</c:v>
                </c:pt>
                <c:pt idx="1454">
                  <c:v>0.613008</c:v>
                </c:pt>
                <c:pt idx="1455">
                  <c:v>0.61888299999999996</c:v>
                </c:pt>
                <c:pt idx="1456">
                  <c:v>0.62754100000000002</c:v>
                </c:pt>
                <c:pt idx="1457">
                  <c:v>0.64355300000000004</c:v>
                </c:pt>
                <c:pt idx="1458">
                  <c:v>0.64231899999999997</c:v>
                </c:pt>
                <c:pt idx="1459">
                  <c:v>0.638625</c:v>
                </c:pt>
                <c:pt idx="1460">
                  <c:v>0.64808100000000002</c:v>
                </c:pt>
                <c:pt idx="1461">
                  <c:v>0.65268499999999996</c:v>
                </c:pt>
                <c:pt idx="1462">
                  <c:v>0.64801200000000003</c:v>
                </c:pt>
                <c:pt idx="1463">
                  <c:v>0.66443099999999999</c:v>
                </c:pt>
                <c:pt idx="1464">
                  <c:v>0.66618900000000003</c:v>
                </c:pt>
                <c:pt idx="1465">
                  <c:v>0.66403199999999996</c:v>
                </c:pt>
                <c:pt idx="1466">
                  <c:v>0.67057599999999995</c:v>
                </c:pt>
                <c:pt idx="1467">
                  <c:v>0.67100700000000002</c:v>
                </c:pt>
                <c:pt idx="1468">
                  <c:v>0.68363799999999997</c:v>
                </c:pt>
                <c:pt idx="1469">
                  <c:v>0.66717599999999999</c:v>
                </c:pt>
                <c:pt idx="1470">
                  <c:v>0.66389500000000001</c:v>
                </c:pt>
                <c:pt idx="1471">
                  <c:v>0.66065200000000002</c:v>
                </c:pt>
                <c:pt idx="1472">
                  <c:v>0.66241099999999997</c:v>
                </c:pt>
                <c:pt idx="1473">
                  <c:v>0.67109799999999997</c:v>
                </c:pt>
                <c:pt idx="1474">
                  <c:v>0.66822800000000004</c:v>
                </c:pt>
                <c:pt idx="1475">
                  <c:v>0.67161700000000002</c:v>
                </c:pt>
                <c:pt idx="1476">
                  <c:v>0.66744700000000001</c:v>
                </c:pt>
                <c:pt idx="1477">
                  <c:v>0.66877600000000004</c:v>
                </c:pt>
                <c:pt idx="1478">
                  <c:v>0.67718900000000004</c:v>
                </c:pt>
                <c:pt idx="1479">
                  <c:v>0.66778099999999996</c:v>
                </c:pt>
                <c:pt idx="1480">
                  <c:v>0.67593899999999996</c:v>
                </c:pt>
                <c:pt idx="1481">
                  <c:v>0.66256400000000004</c:v>
                </c:pt>
                <c:pt idx="1482">
                  <c:v>0.660242</c:v>
                </c:pt>
                <c:pt idx="1483">
                  <c:v>0.66206900000000002</c:v>
                </c:pt>
                <c:pt idx="1484">
                  <c:v>0.67105300000000001</c:v>
                </c:pt>
                <c:pt idx="1485">
                  <c:v>0.669512</c:v>
                </c:pt>
                <c:pt idx="1486">
                  <c:v>0.68165299999999995</c:v>
                </c:pt>
                <c:pt idx="1487">
                  <c:v>0.68972500000000003</c:v>
                </c:pt>
                <c:pt idx="1488">
                  <c:v>0.68517799999999995</c:v>
                </c:pt>
                <c:pt idx="1489">
                  <c:v>0.67705599999999999</c:v>
                </c:pt>
                <c:pt idx="1490">
                  <c:v>0.68227000000000004</c:v>
                </c:pt>
                <c:pt idx="1491">
                  <c:v>0.67906500000000003</c:v>
                </c:pt>
                <c:pt idx="1492">
                  <c:v>0.68903599999999998</c:v>
                </c:pt>
                <c:pt idx="1493">
                  <c:v>0.693712</c:v>
                </c:pt>
                <c:pt idx="1494">
                  <c:v>0.69272500000000004</c:v>
                </c:pt>
                <c:pt idx="1495">
                  <c:v>0.69805899999999999</c:v>
                </c:pt>
                <c:pt idx="1496">
                  <c:v>0.700407</c:v>
                </c:pt>
                <c:pt idx="1497">
                  <c:v>0.69098300000000001</c:v>
                </c:pt>
                <c:pt idx="1498">
                  <c:v>0.70801199999999997</c:v>
                </c:pt>
                <c:pt idx="1499">
                  <c:v>0.69908700000000001</c:v>
                </c:pt>
                <c:pt idx="1500">
                  <c:v>0.70671399999999995</c:v>
                </c:pt>
                <c:pt idx="1501">
                  <c:v>0.72270400000000001</c:v>
                </c:pt>
                <c:pt idx="1502">
                  <c:v>0.70727300000000004</c:v>
                </c:pt>
                <c:pt idx="1503">
                  <c:v>0.68963399999999997</c:v>
                </c:pt>
                <c:pt idx="1504">
                  <c:v>0.688832</c:v>
                </c:pt>
                <c:pt idx="1505">
                  <c:v>0.69603300000000001</c:v>
                </c:pt>
                <c:pt idx="1506">
                  <c:v>0.67055799999999999</c:v>
                </c:pt>
                <c:pt idx="1507">
                  <c:v>0.66398800000000002</c:v>
                </c:pt>
                <c:pt idx="1508">
                  <c:v>0.68189100000000002</c:v>
                </c:pt>
                <c:pt idx="1509">
                  <c:v>0.68456899999999998</c:v>
                </c:pt>
                <c:pt idx="1510">
                  <c:v>0.67137000000000002</c:v>
                </c:pt>
                <c:pt idx="1511">
                  <c:v>0.67418699999999998</c:v>
                </c:pt>
                <c:pt idx="1512">
                  <c:v>0.68593300000000001</c:v>
                </c:pt>
                <c:pt idx="1513">
                  <c:v>0.68857100000000004</c:v>
                </c:pt>
                <c:pt idx="1514">
                  <c:v>0.69042800000000004</c:v>
                </c:pt>
                <c:pt idx="1515">
                  <c:v>0.69540800000000003</c:v>
                </c:pt>
                <c:pt idx="1516">
                  <c:v>0.68973600000000002</c:v>
                </c:pt>
                <c:pt idx="1517">
                  <c:v>0.70315399999999995</c:v>
                </c:pt>
                <c:pt idx="1518">
                  <c:v>0.69123000000000001</c:v>
                </c:pt>
                <c:pt idx="1519">
                  <c:v>0.69115000000000004</c:v>
                </c:pt>
                <c:pt idx="1520">
                  <c:v>0.68212499999999998</c:v>
                </c:pt>
                <c:pt idx="1521">
                  <c:v>0.67622400000000005</c:v>
                </c:pt>
                <c:pt idx="1522">
                  <c:v>0.67829600000000001</c:v>
                </c:pt>
                <c:pt idx="1523">
                  <c:v>0.66908900000000004</c:v>
                </c:pt>
                <c:pt idx="1524">
                  <c:v>0.66500000000000004</c:v>
                </c:pt>
                <c:pt idx="1525">
                  <c:v>0.66700599999999999</c:v>
                </c:pt>
                <c:pt idx="1526">
                  <c:v>0.66928600000000005</c:v>
                </c:pt>
                <c:pt idx="1527">
                  <c:v>0.66592499999999999</c:v>
                </c:pt>
                <c:pt idx="1528">
                  <c:v>0.66815400000000003</c:v>
                </c:pt>
                <c:pt idx="1529">
                  <c:v>0.68072999999999995</c:v>
                </c:pt>
                <c:pt idx="1530">
                  <c:v>0.67348200000000003</c:v>
                </c:pt>
                <c:pt idx="1531">
                  <c:v>0.66724000000000006</c:v>
                </c:pt>
                <c:pt idx="1532">
                  <c:v>0.66857699999999998</c:v>
                </c:pt>
                <c:pt idx="1533">
                  <c:v>0.67107899999999998</c:v>
                </c:pt>
                <c:pt idx="1534">
                  <c:v>0.68246700000000005</c:v>
                </c:pt>
                <c:pt idx="1535">
                  <c:v>0.70408999999999999</c:v>
                </c:pt>
                <c:pt idx="1536">
                  <c:v>0.71624399999999999</c:v>
                </c:pt>
                <c:pt idx="1537">
                  <c:v>0.71160900000000005</c:v>
                </c:pt>
                <c:pt idx="1538">
                  <c:v>0.71715700000000004</c:v>
                </c:pt>
                <c:pt idx="1539">
                  <c:v>0.71518899999999996</c:v>
                </c:pt>
                <c:pt idx="1540">
                  <c:v>0.69062199999999996</c:v>
                </c:pt>
                <c:pt idx="1541">
                  <c:v>0.68705400000000005</c:v>
                </c:pt>
                <c:pt idx="1542">
                  <c:v>0.67728200000000005</c:v>
                </c:pt>
                <c:pt idx="1543">
                  <c:v>0.68728400000000001</c:v>
                </c:pt>
                <c:pt idx="1544">
                  <c:v>0.678732</c:v>
                </c:pt>
                <c:pt idx="1545">
                  <c:v>0.67352900000000004</c:v>
                </c:pt>
                <c:pt idx="1546">
                  <c:v>0.68971499999999997</c:v>
                </c:pt>
                <c:pt idx="1547">
                  <c:v>0.66490899999999997</c:v>
                </c:pt>
                <c:pt idx="1548">
                  <c:v>0.671238</c:v>
                </c:pt>
                <c:pt idx="1549">
                  <c:v>0.67390899999999998</c:v>
                </c:pt>
                <c:pt idx="1550">
                  <c:v>0.66157699999999997</c:v>
                </c:pt>
                <c:pt idx="1551">
                  <c:v>0.67788999999999999</c:v>
                </c:pt>
                <c:pt idx="1552">
                  <c:v>0.68287699999999996</c:v>
                </c:pt>
                <c:pt idx="1553">
                  <c:v>0.67803599999999997</c:v>
                </c:pt>
                <c:pt idx="1554">
                  <c:v>0.67477100000000001</c:v>
                </c:pt>
                <c:pt idx="1555">
                  <c:v>0.66802899999999998</c:v>
                </c:pt>
                <c:pt idx="1556">
                  <c:v>0.68018199999999995</c:v>
                </c:pt>
                <c:pt idx="1557">
                  <c:v>0.67945100000000003</c:v>
                </c:pt>
                <c:pt idx="1558">
                  <c:v>0.66925400000000002</c:v>
                </c:pt>
                <c:pt idx="1559">
                  <c:v>0.63509099999999996</c:v>
                </c:pt>
                <c:pt idx="1560">
                  <c:v>0.63111099999999998</c:v>
                </c:pt>
                <c:pt idx="1561">
                  <c:v>0.668902</c:v>
                </c:pt>
                <c:pt idx="1562">
                  <c:v>0.64144599999999996</c:v>
                </c:pt>
                <c:pt idx="1563">
                  <c:v>0.66469999999999996</c:v>
                </c:pt>
                <c:pt idx="1564">
                  <c:v>0.64002000000000003</c:v>
                </c:pt>
                <c:pt idx="1565">
                  <c:v>0.65646000000000004</c:v>
                </c:pt>
                <c:pt idx="1566">
                  <c:v>0.64631899999999998</c:v>
                </c:pt>
                <c:pt idx="1567">
                  <c:v>0.66300800000000004</c:v>
                </c:pt>
                <c:pt idx="1568">
                  <c:v>0.68036600000000003</c:v>
                </c:pt>
                <c:pt idx="1569">
                  <c:v>0.66952599999999995</c:v>
                </c:pt>
                <c:pt idx="1570">
                  <c:v>0.67024499999999998</c:v>
                </c:pt>
                <c:pt idx="1571">
                  <c:v>0.65440699999999996</c:v>
                </c:pt>
                <c:pt idx="1572">
                  <c:v>0.63758899999999996</c:v>
                </c:pt>
                <c:pt idx="1573">
                  <c:v>0.64305999999999996</c:v>
                </c:pt>
                <c:pt idx="1574">
                  <c:v>0.63197999999999999</c:v>
                </c:pt>
                <c:pt idx="1575">
                  <c:v>0.65271199999999996</c:v>
                </c:pt>
                <c:pt idx="1576">
                  <c:v>0.66</c:v>
                </c:pt>
                <c:pt idx="1577">
                  <c:v>0.65955299999999994</c:v>
                </c:pt>
                <c:pt idx="1578">
                  <c:v>0.63672399999999996</c:v>
                </c:pt>
                <c:pt idx="1579">
                  <c:v>0.62173500000000004</c:v>
                </c:pt>
                <c:pt idx="1580">
                  <c:v>0.63543099999999997</c:v>
                </c:pt>
                <c:pt idx="1581">
                  <c:v>0.65005100000000005</c:v>
                </c:pt>
                <c:pt idx="1582">
                  <c:v>0.65538600000000002</c:v>
                </c:pt>
                <c:pt idx="1583">
                  <c:v>0.648482</c:v>
                </c:pt>
                <c:pt idx="1584">
                  <c:v>0.64551000000000003</c:v>
                </c:pt>
                <c:pt idx="1585">
                  <c:v>0.64310299999999998</c:v>
                </c:pt>
                <c:pt idx="1586">
                  <c:v>0.65470200000000001</c:v>
                </c:pt>
                <c:pt idx="1587">
                  <c:v>0.66002000000000005</c:v>
                </c:pt>
                <c:pt idx="1588">
                  <c:v>0.67137000000000002</c:v>
                </c:pt>
                <c:pt idx="1589">
                  <c:v>0.67299799999999999</c:v>
                </c:pt>
                <c:pt idx="1590">
                  <c:v>0.66081199999999995</c:v>
                </c:pt>
                <c:pt idx="1591">
                  <c:v>0.67731399999999997</c:v>
                </c:pt>
                <c:pt idx="1592">
                  <c:v>0.68431799999999998</c:v>
                </c:pt>
                <c:pt idx="1593">
                  <c:v>0.70969700000000002</c:v>
                </c:pt>
                <c:pt idx="1594">
                  <c:v>0.69564800000000004</c:v>
                </c:pt>
                <c:pt idx="1595">
                  <c:v>0.71133800000000003</c:v>
                </c:pt>
                <c:pt idx="1596">
                  <c:v>0.71003000000000005</c:v>
                </c:pt>
                <c:pt idx="1597">
                  <c:v>0.71292299999999997</c:v>
                </c:pt>
                <c:pt idx="1598">
                  <c:v>0.70948999999999995</c:v>
                </c:pt>
                <c:pt idx="1599">
                  <c:v>0.69661499999999998</c:v>
                </c:pt>
                <c:pt idx="1600">
                  <c:v>0.69806699999999999</c:v>
                </c:pt>
                <c:pt idx="1601">
                  <c:v>0.67306100000000002</c:v>
                </c:pt>
                <c:pt idx="1602">
                  <c:v>0.67413800000000001</c:v>
                </c:pt>
                <c:pt idx="1603">
                  <c:v>0.66592099999999999</c:v>
                </c:pt>
                <c:pt idx="1604">
                  <c:v>0.675153</c:v>
                </c:pt>
                <c:pt idx="1605">
                  <c:v>0.66293299999999999</c:v>
                </c:pt>
                <c:pt idx="1606">
                  <c:v>0.65298299999999998</c:v>
                </c:pt>
                <c:pt idx="1607">
                  <c:v>0.67386000000000001</c:v>
                </c:pt>
                <c:pt idx="1608">
                  <c:v>0.66697200000000001</c:v>
                </c:pt>
                <c:pt idx="1609">
                  <c:v>0.66754599999999997</c:v>
                </c:pt>
                <c:pt idx="1610">
                  <c:v>0.68083199999999999</c:v>
                </c:pt>
                <c:pt idx="1611">
                  <c:v>0.66622899999999996</c:v>
                </c:pt>
                <c:pt idx="1612">
                  <c:v>0.66075799999999996</c:v>
                </c:pt>
                <c:pt idx="1613">
                  <c:v>0.64898</c:v>
                </c:pt>
                <c:pt idx="1614">
                  <c:v>0.662157</c:v>
                </c:pt>
                <c:pt idx="1615">
                  <c:v>0.65443499999999999</c:v>
                </c:pt>
                <c:pt idx="1616">
                  <c:v>0.65056000000000003</c:v>
                </c:pt>
                <c:pt idx="1617">
                  <c:v>0.63973400000000002</c:v>
                </c:pt>
                <c:pt idx="1618">
                  <c:v>0.64</c:v>
                </c:pt>
                <c:pt idx="1619">
                  <c:v>0.63737299999999997</c:v>
                </c:pt>
                <c:pt idx="1620">
                  <c:v>0.658586</c:v>
                </c:pt>
                <c:pt idx="1621">
                  <c:v>0.664628</c:v>
                </c:pt>
                <c:pt idx="1622">
                  <c:v>0.65693999999999997</c:v>
                </c:pt>
                <c:pt idx="1623">
                  <c:v>0.66275300000000004</c:v>
                </c:pt>
                <c:pt idx="1624">
                  <c:v>0.65604099999999999</c:v>
                </c:pt>
                <c:pt idx="1625">
                  <c:v>0.64230799999999999</c:v>
                </c:pt>
                <c:pt idx="1626">
                  <c:v>0.63775300000000001</c:v>
                </c:pt>
                <c:pt idx="1627">
                  <c:v>0.63681500000000002</c:v>
                </c:pt>
                <c:pt idx="1628">
                  <c:v>0.63333300000000003</c:v>
                </c:pt>
                <c:pt idx="1629">
                  <c:v>0.61691799999999997</c:v>
                </c:pt>
                <c:pt idx="1630">
                  <c:v>0.62911099999999998</c:v>
                </c:pt>
                <c:pt idx="1631">
                  <c:v>0.63275499999999996</c:v>
                </c:pt>
                <c:pt idx="1632">
                  <c:v>0.65171699999999999</c:v>
                </c:pt>
                <c:pt idx="1633">
                  <c:v>0.66459199999999996</c:v>
                </c:pt>
                <c:pt idx="1634">
                  <c:v>0.66913699999999998</c:v>
                </c:pt>
                <c:pt idx="1635">
                  <c:v>0.66844800000000004</c:v>
                </c:pt>
                <c:pt idx="1636">
                  <c:v>0.67530500000000004</c:v>
                </c:pt>
                <c:pt idx="1637">
                  <c:v>0.68774100000000005</c:v>
                </c:pt>
                <c:pt idx="1638">
                  <c:v>0.69264899999999996</c:v>
                </c:pt>
                <c:pt idx="1639">
                  <c:v>0.71430000000000005</c:v>
                </c:pt>
                <c:pt idx="1640">
                  <c:v>0.72248199999999996</c:v>
                </c:pt>
                <c:pt idx="1641">
                  <c:v>0.71130199999999999</c:v>
                </c:pt>
                <c:pt idx="1642">
                  <c:v>0.71365000000000001</c:v>
                </c:pt>
                <c:pt idx="1643">
                  <c:v>0.70709200000000005</c:v>
                </c:pt>
                <c:pt idx="1644">
                  <c:v>0.71758100000000002</c:v>
                </c:pt>
                <c:pt idx="1645">
                  <c:v>0.70840899999999996</c:v>
                </c:pt>
                <c:pt idx="1646">
                  <c:v>0.68801999999999996</c:v>
                </c:pt>
                <c:pt idx="1647">
                  <c:v>0.69062199999999996</c:v>
                </c:pt>
                <c:pt idx="1648">
                  <c:v>0.70274400000000004</c:v>
                </c:pt>
                <c:pt idx="1649">
                  <c:v>0.694303</c:v>
                </c:pt>
                <c:pt idx="1650">
                  <c:v>0.70030499999999996</c:v>
                </c:pt>
                <c:pt idx="1651">
                  <c:v>0.693604</c:v>
                </c:pt>
                <c:pt idx="1652">
                  <c:v>0.69416</c:v>
                </c:pt>
                <c:pt idx="1653">
                  <c:v>0.69572699999999998</c:v>
                </c:pt>
                <c:pt idx="1654">
                  <c:v>0.70081199999999999</c:v>
                </c:pt>
                <c:pt idx="1655">
                  <c:v>0.72956200000000004</c:v>
                </c:pt>
                <c:pt idx="1656">
                  <c:v>0.69295899999999999</c:v>
                </c:pt>
                <c:pt idx="1657">
                  <c:v>0.65701299999999996</c:v>
                </c:pt>
                <c:pt idx="1658">
                  <c:v>0.67794600000000005</c:v>
                </c:pt>
                <c:pt idx="1659">
                  <c:v>0.67093800000000003</c:v>
                </c:pt>
                <c:pt idx="1660">
                  <c:v>0.66844300000000001</c:v>
                </c:pt>
                <c:pt idx="1661">
                  <c:v>0.66547500000000004</c:v>
                </c:pt>
                <c:pt idx="1662">
                  <c:v>0.67083300000000001</c:v>
                </c:pt>
                <c:pt idx="1663">
                  <c:v>0.66971499999999995</c:v>
                </c:pt>
                <c:pt idx="1664">
                  <c:v>0.67310400000000004</c:v>
                </c:pt>
                <c:pt idx="1665">
                  <c:v>0.668265</c:v>
                </c:pt>
                <c:pt idx="1666">
                  <c:v>0.66908900000000004</c:v>
                </c:pt>
                <c:pt idx="1667">
                  <c:v>0.67253300000000005</c:v>
                </c:pt>
                <c:pt idx="1668">
                  <c:v>0.67454199999999997</c:v>
                </c:pt>
                <c:pt idx="1669">
                  <c:v>0.67583800000000005</c:v>
                </c:pt>
                <c:pt idx="1670">
                  <c:v>0.659188</c:v>
                </c:pt>
                <c:pt idx="1671">
                  <c:v>0.65285099999999996</c:v>
                </c:pt>
                <c:pt idx="1672">
                  <c:v>0.64796699999999996</c:v>
                </c:pt>
                <c:pt idx="1673">
                  <c:v>0.63448599999999999</c:v>
                </c:pt>
                <c:pt idx="1674">
                  <c:v>0.62069300000000005</c:v>
                </c:pt>
                <c:pt idx="1675">
                  <c:v>0.63549699999999998</c:v>
                </c:pt>
                <c:pt idx="1676">
                  <c:v>0.62710699999999997</c:v>
                </c:pt>
                <c:pt idx="1677">
                  <c:v>0.61271600000000004</c:v>
                </c:pt>
                <c:pt idx="1678">
                  <c:v>0.61543999999999999</c:v>
                </c:pt>
                <c:pt idx="1679">
                  <c:v>0.60911899999999997</c:v>
                </c:pt>
                <c:pt idx="1680">
                  <c:v>0.62393100000000001</c:v>
                </c:pt>
                <c:pt idx="1681">
                  <c:v>0.600607</c:v>
                </c:pt>
                <c:pt idx="1682">
                  <c:v>0.62603399999999998</c:v>
                </c:pt>
                <c:pt idx="1683">
                  <c:v>0.62287400000000004</c:v>
                </c:pt>
                <c:pt idx="1684">
                  <c:v>0.61707100000000004</c:v>
                </c:pt>
                <c:pt idx="1685">
                  <c:v>0.62976600000000005</c:v>
                </c:pt>
                <c:pt idx="1686">
                  <c:v>0.63377399999999995</c:v>
                </c:pt>
                <c:pt idx="1687">
                  <c:v>0.64408500000000002</c:v>
                </c:pt>
                <c:pt idx="1688">
                  <c:v>0.65389299999999995</c:v>
                </c:pt>
                <c:pt idx="1689">
                  <c:v>0.65303599999999995</c:v>
                </c:pt>
                <c:pt idx="1690">
                  <c:v>0.64227599999999996</c:v>
                </c:pt>
                <c:pt idx="1691">
                  <c:v>0.63197599999999998</c:v>
                </c:pt>
                <c:pt idx="1692">
                  <c:v>0.62180500000000005</c:v>
                </c:pt>
                <c:pt idx="1693">
                  <c:v>0.62439</c:v>
                </c:pt>
                <c:pt idx="1694">
                  <c:v>0.637436</c:v>
                </c:pt>
                <c:pt idx="1695">
                  <c:v>0.63849299999999998</c:v>
                </c:pt>
                <c:pt idx="1696">
                  <c:v>0.63470199999999999</c:v>
                </c:pt>
                <c:pt idx="1697">
                  <c:v>0.63572099999999998</c:v>
                </c:pt>
                <c:pt idx="1698">
                  <c:v>0.64269799999999999</c:v>
                </c:pt>
                <c:pt idx="1699">
                  <c:v>0.65431499999999998</c:v>
                </c:pt>
                <c:pt idx="1700">
                  <c:v>0.64223399999999997</c:v>
                </c:pt>
                <c:pt idx="1701">
                  <c:v>0.64463599999999999</c:v>
                </c:pt>
                <c:pt idx="1702">
                  <c:v>0.64688500000000004</c:v>
                </c:pt>
                <c:pt idx="1703">
                  <c:v>0.64852200000000004</c:v>
                </c:pt>
                <c:pt idx="1704">
                  <c:v>0.62852799999999998</c:v>
                </c:pt>
                <c:pt idx="1705">
                  <c:v>0.63619800000000004</c:v>
                </c:pt>
                <c:pt idx="1706">
                  <c:v>0.63154200000000005</c:v>
                </c:pt>
                <c:pt idx="1707">
                  <c:v>0.63275700000000001</c:v>
                </c:pt>
                <c:pt idx="1708">
                  <c:v>0.62210799999999999</c:v>
                </c:pt>
                <c:pt idx="1709">
                  <c:v>0.62160199999999999</c:v>
                </c:pt>
                <c:pt idx="1710">
                  <c:v>0.61781399999999997</c:v>
                </c:pt>
                <c:pt idx="1711">
                  <c:v>0.61208099999999999</c:v>
                </c:pt>
                <c:pt idx="1712">
                  <c:v>0.61143700000000001</c:v>
                </c:pt>
                <c:pt idx="1713">
                  <c:v>0.62770300000000001</c:v>
                </c:pt>
                <c:pt idx="1714">
                  <c:v>0.621058</c:v>
                </c:pt>
                <c:pt idx="1715">
                  <c:v>0.62026499999999996</c:v>
                </c:pt>
                <c:pt idx="1716">
                  <c:v>0.61243599999999998</c:v>
                </c:pt>
                <c:pt idx="1717">
                  <c:v>0.62911099999999998</c:v>
                </c:pt>
                <c:pt idx="1718">
                  <c:v>0.65432299999999999</c:v>
                </c:pt>
                <c:pt idx="1719">
                  <c:v>0.65884100000000001</c:v>
                </c:pt>
                <c:pt idx="1720">
                  <c:v>0.66764699999999999</c:v>
                </c:pt>
                <c:pt idx="1721">
                  <c:v>0.68873099999999998</c:v>
                </c:pt>
                <c:pt idx="1722">
                  <c:v>0.66817199999999999</c:v>
                </c:pt>
                <c:pt idx="1723">
                  <c:v>0.68280799999999997</c:v>
                </c:pt>
                <c:pt idx="1724">
                  <c:v>0.65232800000000002</c:v>
                </c:pt>
                <c:pt idx="1725">
                  <c:v>0.68072999999999995</c:v>
                </c:pt>
                <c:pt idx="1726">
                  <c:v>0.68326500000000001</c:v>
                </c:pt>
                <c:pt idx="1727">
                  <c:v>0.69766700000000004</c:v>
                </c:pt>
                <c:pt idx="1728">
                  <c:v>0.71176499999999998</c:v>
                </c:pt>
                <c:pt idx="1729">
                  <c:v>0.71641200000000005</c:v>
                </c:pt>
                <c:pt idx="1730">
                  <c:v>0.71584300000000001</c:v>
                </c:pt>
                <c:pt idx="1731">
                  <c:v>0.711843</c:v>
                </c:pt>
                <c:pt idx="1732">
                  <c:v>0.69928800000000002</c:v>
                </c:pt>
                <c:pt idx="1733">
                  <c:v>0.70323899999999995</c:v>
                </c:pt>
                <c:pt idx="1734">
                  <c:v>0.70869599999999999</c:v>
                </c:pt>
                <c:pt idx="1735">
                  <c:v>0.71794100000000005</c:v>
                </c:pt>
                <c:pt idx="1736">
                  <c:v>0.70652400000000004</c:v>
                </c:pt>
                <c:pt idx="1737">
                  <c:v>0.73100299999999996</c:v>
                </c:pt>
                <c:pt idx="1738">
                  <c:v>0.71601599999999999</c:v>
                </c:pt>
                <c:pt idx="1739">
                  <c:v>0.72123400000000004</c:v>
                </c:pt>
                <c:pt idx="1740">
                  <c:v>0.71961600000000003</c:v>
                </c:pt>
                <c:pt idx="1741">
                  <c:v>0.71222200000000002</c:v>
                </c:pt>
                <c:pt idx="1742">
                  <c:v>0.72573799999999999</c:v>
                </c:pt>
                <c:pt idx="1743">
                  <c:v>0.71814500000000003</c:v>
                </c:pt>
                <c:pt idx="1744">
                  <c:v>0.71430000000000005</c:v>
                </c:pt>
                <c:pt idx="1745">
                  <c:v>0.72777199999999997</c:v>
                </c:pt>
                <c:pt idx="1746">
                  <c:v>0.73448999999999998</c:v>
                </c:pt>
                <c:pt idx="1747">
                  <c:v>0.75223099999999998</c:v>
                </c:pt>
                <c:pt idx="1748">
                  <c:v>0.72279599999999999</c:v>
                </c:pt>
                <c:pt idx="1749">
                  <c:v>0.71363200000000004</c:v>
                </c:pt>
                <c:pt idx="1750">
                  <c:v>0.72059099999999998</c:v>
                </c:pt>
                <c:pt idx="1751">
                  <c:v>0.70735400000000004</c:v>
                </c:pt>
                <c:pt idx="1752">
                  <c:v>0.72260999999999997</c:v>
                </c:pt>
                <c:pt idx="1753">
                  <c:v>0.70827399999999996</c:v>
                </c:pt>
                <c:pt idx="1754">
                  <c:v>0.69837700000000003</c:v>
                </c:pt>
                <c:pt idx="1755">
                  <c:v>0.68077299999999996</c:v>
                </c:pt>
                <c:pt idx="1756">
                  <c:v>0.67052800000000001</c:v>
                </c:pt>
                <c:pt idx="1757">
                  <c:v>0.68804900000000002</c:v>
                </c:pt>
                <c:pt idx="1758">
                  <c:v>0.69277699999999998</c:v>
                </c:pt>
                <c:pt idx="1759">
                  <c:v>0.69311</c:v>
                </c:pt>
                <c:pt idx="1760">
                  <c:v>0.693496</c:v>
                </c:pt>
                <c:pt idx="1761">
                  <c:v>0.69643200000000005</c:v>
                </c:pt>
                <c:pt idx="1762">
                  <c:v>0.68989900000000004</c:v>
                </c:pt>
                <c:pt idx="1763">
                  <c:v>0.68217899999999998</c:v>
                </c:pt>
                <c:pt idx="1764">
                  <c:v>0.68821100000000002</c:v>
                </c:pt>
                <c:pt idx="1765">
                  <c:v>0.69191400000000003</c:v>
                </c:pt>
                <c:pt idx="1766">
                  <c:v>0.69009200000000004</c:v>
                </c:pt>
                <c:pt idx="1767">
                  <c:v>0.68799600000000005</c:v>
                </c:pt>
                <c:pt idx="1768">
                  <c:v>0.66469400000000001</c:v>
                </c:pt>
                <c:pt idx="1769">
                  <c:v>0.67332000000000003</c:v>
                </c:pt>
                <c:pt idx="1770">
                  <c:v>0.71201999999999999</c:v>
                </c:pt>
                <c:pt idx="1771">
                  <c:v>0.68191100000000004</c:v>
                </c:pt>
                <c:pt idx="1772">
                  <c:v>0.67411500000000002</c:v>
                </c:pt>
                <c:pt idx="1773">
                  <c:v>0.67616200000000004</c:v>
                </c:pt>
                <c:pt idx="1774">
                  <c:v>0.67198000000000002</c:v>
                </c:pt>
                <c:pt idx="1775">
                  <c:v>0.69207300000000005</c:v>
                </c:pt>
                <c:pt idx="1776">
                  <c:v>0.66504600000000003</c:v>
                </c:pt>
                <c:pt idx="1777">
                  <c:v>0.66690400000000005</c:v>
                </c:pt>
                <c:pt idx="1778">
                  <c:v>0.65812999999999999</c:v>
                </c:pt>
                <c:pt idx="1779">
                  <c:v>0.66135900000000003</c:v>
                </c:pt>
                <c:pt idx="1780">
                  <c:v>0.67280099999999998</c:v>
                </c:pt>
                <c:pt idx="1781">
                  <c:v>0.64381299999999997</c:v>
                </c:pt>
                <c:pt idx="1782">
                  <c:v>0.61897999999999997</c:v>
                </c:pt>
                <c:pt idx="1783">
                  <c:v>0.62772700000000003</c:v>
                </c:pt>
                <c:pt idx="1784">
                  <c:v>0.62263999999999997</c:v>
                </c:pt>
                <c:pt idx="1785">
                  <c:v>0.63042600000000004</c:v>
                </c:pt>
                <c:pt idx="1786">
                  <c:v>0.62782899999999997</c:v>
                </c:pt>
                <c:pt idx="1787">
                  <c:v>0.62897700000000001</c:v>
                </c:pt>
                <c:pt idx="1788">
                  <c:v>0.61641199999999996</c:v>
                </c:pt>
                <c:pt idx="1789">
                  <c:v>0.60638300000000001</c:v>
                </c:pt>
                <c:pt idx="1790">
                  <c:v>0.59765800000000002</c:v>
                </c:pt>
                <c:pt idx="1791">
                  <c:v>0.59181799999999996</c:v>
                </c:pt>
                <c:pt idx="1792">
                  <c:v>0.60272999999999999</c:v>
                </c:pt>
                <c:pt idx="1793">
                  <c:v>0.58644200000000002</c:v>
                </c:pt>
                <c:pt idx="1794">
                  <c:v>0.59492400000000001</c:v>
                </c:pt>
                <c:pt idx="1795">
                  <c:v>0.58432799999999996</c:v>
                </c:pt>
                <c:pt idx="1796">
                  <c:v>0.57873200000000002</c:v>
                </c:pt>
                <c:pt idx="1797">
                  <c:v>0.57289299999999999</c:v>
                </c:pt>
                <c:pt idx="1798">
                  <c:v>0.57426200000000005</c:v>
                </c:pt>
                <c:pt idx="1799">
                  <c:v>0.57211400000000001</c:v>
                </c:pt>
                <c:pt idx="1800">
                  <c:v>0.57981700000000003</c:v>
                </c:pt>
                <c:pt idx="1801">
                  <c:v>0.57550599999999996</c:v>
                </c:pt>
                <c:pt idx="1802">
                  <c:v>0.57868900000000001</c:v>
                </c:pt>
                <c:pt idx="1803">
                  <c:v>0.57646500000000001</c:v>
                </c:pt>
                <c:pt idx="1804">
                  <c:v>0.56809799999999999</c:v>
                </c:pt>
                <c:pt idx="1805">
                  <c:v>0.57661499999999999</c:v>
                </c:pt>
                <c:pt idx="1806">
                  <c:v>0.570492</c:v>
                </c:pt>
                <c:pt idx="1807">
                  <c:v>0.56496400000000002</c:v>
                </c:pt>
                <c:pt idx="1808">
                  <c:v>0.58064800000000005</c:v>
                </c:pt>
                <c:pt idx="1809">
                  <c:v>0.59806300000000001</c:v>
                </c:pt>
                <c:pt idx="1810">
                  <c:v>0.64705900000000005</c:v>
                </c:pt>
                <c:pt idx="1811">
                  <c:v>0.66200199999999998</c:v>
                </c:pt>
                <c:pt idx="1812">
                  <c:v>0.65005100000000005</c:v>
                </c:pt>
                <c:pt idx="1813">
                  <c:v>0.61003099999999999</c:v>
                </c:pt>
                <c:pt idx="1814">
                  <c:v>0.64065000000000005</c:v>
                </c:pt>
                <c:pt idx="1815">
                  <c:v>0.63458400000000004</c:v>
                </c:pt>
                <c:pt idx="1816">
                  <c:v>0.62944199999999995</c:v>
                </c:pt>
                <c:pt idx="1817">
                  <c:v>0.63845399999999997</c:v>
                </c:pt>
                <c:pt idx="1818">
                  <c:v>0.647706</c:v>
                </c:pt>
                <c:pt idx="1819">
                  <c:v>0.622695</c:v>
                </c:pt>
                <c:pt idx="1820">
                  <c:v>0.63491399999999998</c:v>
                </c:pt>
                <c:pt idx="1821">
                  <c:v>0.64379399999999998</c:v>
                </c:pt>
                <c:pt idx="1822">
                  <c:v>0.62355300000000002</c:v>
                </c:pt>
                <c:pt idx="1823">
                  <c:v>0.63166999999999995</c:v>
                </c:pt>
                <c:pt idx="1824">
                  <c:v>0.63353700000000002</c:v>
                </c:pt>
                <c:pt idx="1825">
                  <c:v>0.64579500000000001</c:v>
                </c:pt>
                <c:pt idx="1826">
                  <c:v>0.62810900000000003</c:v>
                </c:pt>
                <c:pt idx="1827">
                  <c:v>0.63139699999999999</c:v>
                </c:pt>
                <c:pt idx="1828">
                  <c:v>0.62794700000000003</c:v>
                </c:pt>
                <c:pt idx="1829">
                  <c:v>0.61997999999999998</c:v>
                </c:pt>
                <c:pt idx="1830">
                  <c:v>0.60457799999999995</c:v>
                </c:pt>
                <c:pt idx="1831">
                  <c:v>0.61698900000000001</c:v>
                </c:pt>
                <c:pt idx="1832">
                  <c:v>0.61431500000000006</c:v>
                </c:pt>
                <c:pt idx="1833">
                  <c:v>0.59634900000000002</c:v>
                </c:pt>
                <c:pt idx="1834">
                  <c:v>0.58330000000000004</c:v>
                </c:pt>
                <c:pt idx="1835">
                  <c:v>0.575963</c:v>
                </c:pt>
                <c:pt idx="1836">
                  <c:v>0.57588700000000004</c:v>
                </c:pt>
                <c:pt idx="1837">
                  <c:v>0.58184599999999997</c:v>
                </c:pt>
                <c:pt idx="1838">
                  <c:v>0.58067100000000005</c:v>
                </c:pt>
                <c:pt idx="1839">
                  <c:v>0.59124200000000005</c:v>
                </c:pt>
                <c:pt idx="1840">
                  <c:v>0.590974</c:v>
                </c:pt>
                <c:pt idx="1841">
                  <c:v>0.60154799999999997</c:v>
                </c:pt>
                <c:pt idx="1842">
                  <c:v>0.60868699999999998</c:v>
                </c:pt>
                <c:pt idx="1843">
                  <c:v>0.60816499999999996</c:v>
                </c:pt>
                <c:pt idx="1844">
                  <c:v>0.61782099999999995</c:v>
                </c:pt>
                <c:pt idx="1845">
                  <c:v>0.62573199999999995</c:v>
                </c:pt>
                <c:pt idx="1846">
                  <c:v>0.59765999999999997</c:v>
                </c:pt>
                <c:pt idx="1847">
                  <c:v>0.59015200000000001</c:v>
                </c:pt>
                <c:pt idx="1848">
                  <c:v>0.60768500000000003</c:v>
                </c:pt>
                <c:pt idx="1849">
                  <c:v>0.61411300000000002</c:v>
                </c:pt>
                <c:pt idx="1850">
                  <c:v>0.617178</c:v>
                </c:pt>
                <c:pt idx="1851">
                  <c:v>0.61757600000000001</c:v>
                </c:pt>
                <c:pt idx="1852">
                  <c:v>0.62263999999999997</c:v>
                </c:pt>
                <c:pt idx="1853">
                  <c:v>0.630691</c:v>
                </c:pt>
                <c:pt idx="1854">
                  <c:v>0.63757600000000003</c:v>
                </c:pt>
                <c:pt idx="1855">
                  <c:v>0.63641899999999996</c:v>
                </c:pt>
                <c:pt idx="1856">
                  <c:v>0.63774399999999998</c:v>
                </c:pt>
                <c:pt idx="1857">
                  <c:v>0.63481299999999996</c:v>
                </c:pt>
                <c:pt idx="1858">
                  <c:v>0.64037299999999997</c:v>
                </c:pt>
                <c:pt idx="1859">
                  <c:v>0.65286299999999997</c:v>
                </c:pt>
                <c:pt idx="1860">
                  <c:v>0.65192300000000003</c:v>
                </c:pt>
                <c:pt idx="1861">
                  <c:v>0.65481299999999998</c:v>
                </c:pt>
                <c:pt idx="1862">
                  <c:v>0.64964299999999997</c:v>
                </c:pt>
                <c:pt idx="1863">
                  <c:v>0.655308</c:v>
                </c:pt>
                <c:pt idx="1864">
                  <c:v>0.664053</c:v>
                </c:pt>
                <c:pt idx="1865">
                  <c:v>0.66801200000000005</c:v>
                </c:pt>
                <c:pt idx="1866">
                  <c:v>0.66500000000000004</c:v>
                </c:pt>
                <c:pt idx="1867">
                  <c:v>0.66471800000000003</c:v>
                </c:pt>
                <c:pt idx="1868">
                  <c:v>0.65926700000000005</c:v>
                </c:pt>
                <c:pt idx="1869">
                  <c:v>0.66086999999999996</c:v>
                </c:pt>
                <c:pt idx="1870">
                  <c:v>0.67431200000000002</c:v>
                </c:pt>
                <c:pt idx="1871">
                  <c:v>0.66785000000000005</c:v>
                </c:pt>
                <c:pt idx="1872">
                  <c:v>0.68086999999999998</c:v>
                </c:pt>
                <c:pt idx="1873">
                  <c:v>0.67875399999999997</c:v>
                </c:pt>
                <c:pt idx="1874">
                  <c:v>0.65487799999999996</c:v>
                </c:pt>
                <c:pt idx="1875">
                  <c:v>0.65552200000000005</c:v>
                </c:pt>
                <c:pt idx="1876">
                  <c:v>0.63718300000000005</c:v>
                </c:pt>
                <c:pt idx="1877">
                  <c:v>0.62482300000000002</c:v>
                </c:pt>
                <c:pt idx="1878">
                  <c:v>0.63516300000000003</c:v>
                </c:pt>
                <c:pt idx="1879">
                  <c:v>0.64303200000000005</c:v>
                </c:pt>
                <c:pt idx="1880">
                  <c:v>0.63213900000000001</c:v>
                </c:pt>
                <c:pt idx="1881">
                  <c:v>0.63484399999999996</c:v>
                </c:pt>
                <c:pt idx="1882">
                  <c:v>0.63624400000000003</c:v>
                </c:pt>
                <c:pt idx="1883">
                  <c:v>0.63319700000000001</c:v>
                </c:pt>
                <c:pt idx="1884">
                  <c:v>0.63959600000000005</c:v>
                </c:pt>
                <c:pt idx="1885">
                  <c:v>0.649142</c:v>
                </c:pt>
                <c:pt idx="1886">
                  <c:v>0.65733200000000003</c:v>
                </c:pt>
                <c:pt idx="1887">
                  <c:v>0.64919400000000005</c:v>
                </c:pt>
                <c:pt idx="1888">
                  <c:v>0.629251</c:v>
                </c:pt>
                <c:pt idx="1889">
                  <c:v>0.62054900000000002</c:v>
                </c:pt>
                <c:pt idx="1890">
                  <c:v>0.62502500000000005</c:v>
                </c:pt>
                <c:pt idx="1891">
                  <c:v>0.61622699999999997</c:v>
                </c:pt>
                <c:pt idx="1892">
                  <c:v>0.61529100000000003</c:v>
                </c:pt>
                <c:pt idx="1893">
                  <c:v>0.62530600000000003</c:v>
                </c:pt>
                <c:pt idx="1894">
                  <c:v>0.64436499999999997</c:v>
                </c:pt>
                <c:pt idx="1895">
                  <c:v>0.63029400000000002</c:v>
                </c:pt>
                <c:pt idx="1896">
                  <c:v>0.62451900000000005</c:v>
                </c:pt>
                <c:pt idx="1897">
                  <c:v>0.63158400000000003</c:v>
                </c:pt>
                <c:pt idx="1898">
                  <c:v>0.63168500000000005</c:v>
                </c:pt>
                <c:pt idx="1899">
                  <c:v>0.63151500000000005</c:v>
                </c:pt>
                <c:pt idx="1900">
                  <c:v>0.61459200000000003</c:v>
                </c:pt>
                <c:pt idx="1901">
                  <c:v>0.610931</c:v>
                </c:pt>
                <c:pt idx="1902">
                  <c:v>0.63651100000000005</c:v>
                </c:pt>
                <c:pt idx="1903">
                  <c:v>0.63329899999999995</c:v>
                </c:pt>
                <c:pt idx="1904">
                  <c:v>0.626606</c:v>
                </c:pt>
                <c:pt idx="1905">
                  <c:v>0.62810900000000003</c:v>
                </c:pt>
                <c:pt idx="1906">
                  <c:v>0.63981699999999997</c:v>
                </c:pt>
                <c:pt idx="1907">
                  <c:v>0.63665300000000002</c:v>
                </c:pt>
                <c:pt idx="1908">
                  <c:v>0.64175899999999997</c:v>
                </c:pt>
                <c:pt idx="1909">
                  <c:v>0.62205299999999997</c:v>
                </c:pt>
                <c:pt idx="1910">
                  <c:v>0.6421</c:v>
                </c:pt>
                <c:pt idx="1911">
                  <c:v>0.64185300000000001</c:v>
                </c:pt>
                <c:pt idx="1912">
                  <c:v>0.62753000000000003</c:v>
                </c:pt>
                <c:pt idx="1913">
                  <c:v>0.65777099999999999</c:v>
                </c:pt>
                <c:pt idx="1914">
                  <c:v>0.655972</c:v>
                </c:pt>
                <c:pt idx="1915">
                  <c:v>0.66885700000000003</c:v>
                </c:pt>
                <c:pt idx="1916">
                  <c:v>0.66687099999999999</c:v>
                </c:pt>
                <c:pt idx="1917">
                  <c:v>0.66477200000000003</c:v>
                </c:pt>
                <c:pt idx="1918">
                  <c:v>0.64261100000000004</c:v>
                </c:pt>
                <c:pt idx="1919">
                  <c:v>0.65263199999999999</c:v>
                </c:pt>
                <c:pt idx="1920">
                  <c:v>0.63953499999999996</c:v>
                </c:pt>
                <c:pt idx="1921">
                  <c:v>0.63197999999999999</c:v>
                </c:pt>
                <c:pt idx="1922">
                  <c:v>0.64394700000000005</c:v>
                </c:pt>
                <c:pt idx="1923">
                  <c:v>0.63672399999999996</c:v>
                </c:pt>
                <c:pt idx="1924">
                  <c:v>0.631795</c:v>
                </c:pt>
                <c:pt idx="1925">
                  <c:v>0.62351699999999999</c:v>
                </c:pt>
                <c:pt idx="1926">
                  <c:v>0.63295999999999997</c:v>
                </c:pt>
                <c:pt idx="1927">
                  <c:v>0.62680899999999995</c:v>
                </c:pt>
                <c:pt idx="1928">
                  <c:v>0.63289300000000004</c:v>
                </c:pt>
                <c:pt idx="1929">
                  <c:v>0.64158999999999999</c:v>
                </c:pt>
                <c:pt idx="1930">
                  <c:v>0.64822299999999999</c:v>
                </c:pt>
                <c:pt idx="1931">
                  <c:v>0.64856599999999998</c:v>
                </c:pt>
                <c:pt idx="1932">
                  <c:v>0.641903</c:v>
                </c:pt>
                <c:pt idx="1933">
                  <c:v>0.64799600000000002</c:v>
                </c:pt>
                <c:pt idx="1934">
                  <c:v>0.65437900000000004</c:v>
                </c:pt>
                <c:pt idx="1935">
                  <c:v>0.65834999999999999</c:v>
                </c:pt>
                <c:pt idx="1936">
                  <c:v>0.65376000000000001</c:v>
                </c:pt>
                <c:pt idx="1937">
                  <c:v>0.65814700000000004</c:v>
                </c:pt>
                <c:pt idx="1938">
                  <c:v>0.66288000000000002</c:v>
                </c:pt>
                <c:pt idx="1939">
                  <c:v>0.645096</c:v>
                </c:pt>
                <c:pt idx="1940">
                  <c:v>0.64532500000000004</c:v>
                </c:pt>
                <c:pt idx="1941">
                  <c:v>0.64603699999999997</c:v>
                </c:pt>
                <c:pt idx="1942">
                  <c:v>0.65963700000000003</c:v>
                </c:pt>
                <c:pt idx="1943">
                  <c:v>0.66636200000000001</c:v>
                </c:pt>
                <c:pt idx="1944">
                  <c:v>0.667543</c:v>
                </c:pt>
                <c:pt idx="1945">
                  <c:v>0.68748699999999996</c:v>
                </c:pt>
                <c:pt idx="1946">
                  <c:v>0.67350299999999996</c:v>
                </c:pt>
                <c:pt idx="1947">
                  <c:v>0.66890899999999998</c:v>
                </c:pt>
                <c:pt idx="1948">
                  <c:v>0.66123500000000002</c:v>
                </c:pt>
                <c:pt idx="1949">
                  <c:v>0.66910599999999998</c:v>
                </c:pt>
                <c:pt idx="1950">
                  <c:v>0.65334700000000001</c:v>
                </c:pt>
                <c:pt idx="1951">
                  <c:v>0.66036600000000001</c:v>
                </c:pt>
                <c:pt idx="1952">
                  <c:v>0.65212099999999995</c:v>
                </c:pt>
                <c:pt idx="1953">
                  <c:v>0.63900699999999999</c:v>
                </c:pt>
                <c:pt idx="1954">
                  <c:v>0.63543099999999997</c:v>
                </c:pt>
                <c:pt idx="1955">
                  <c:v>0.63624400000000003</c:v>
                </c:pt>
                <c:pt idx="1956">
                  <c:v>0.64224499999999995</c:v>
                </c:pt>
                <c:pt idx="1957">
                  <c:v>0.63407899999999995</c:v>
                </c:pt>
                <c:pt idx="1958">
                  <c:v>0.66562200000000005</c:v>
                </c:pt>
                <c:pt idx="1959">
                  <c:v>0.63850899999999999</c:v>
                </c:pt>
                <c:pt idx="1960">
                  <c:v>0.66486800000000001</c:v>
                </c:pt>
                <c:pt idx="1961">
                  <c:v>0.66170399999999996</c:v>
                </c:pt>
                <c:pt idx="1962">
                  <c:v>0.65806100000000001</c:v>
                </c:pt>
                <c:pt idx="1963">
                  <c:v>0.65218699999999996</c:v>
                </c:pt>
                <c:pt idx="1964">
                  <c:v>0.654192</c:v>
                </c:pt>
                <c:pt idx="1965">
                  <c:v>0.65370600000000001</c:v>
                </c:pt>
                <c:pt idx="1966">
                  <c:v>0.66022499999999995</c:v>
                </c:pt>
                <c:pt idx="1967">
                  <c:v>0.64421899999999999</c:v>
                </c:pt>
                <c:pt idx="1968">
                  <c:v>0.63586100000000001</c:v>
                </c:pt>
                <c:pt idx="1969">
                  <c:v>0.62451699999999999</c:v>
                </c:pt>
                <c:pt idx="1970">
                  <c:v>0.62426400000000004</c:v>
                </c:pt>
                <c:pt idx="1971">
                  <c:v>0.63752500000000001</c:v>
                </c:pt>
                <c:pt idx="1972">
                  <c:v>0.64842299999999997</c:v>
                </c:pt>
                <c:pt idx="1973">
                  <c:v>0.65106799999999998</c:v>
                </c:pt>
                <c:pt idx="1974">
                  <c:v>0.639818</c:v>
                </c:pt>
                <c:pt idx="1975">
                  <c:v>0.62697800000000004</c:v>
                </c:pt>
                <c:pt idx="1976">
                  <c:v>0.62614899999999996</c:v>
                </c:pt>
                <c:pt idx="1977">
                  <c:v>0.62599000000000005</c:v>
                </c:pt>
                <c:pt idx="1978">
                  <c:v>0.61266500000000002</c:v>
                </c:pt>
                <c:pt idx="1979">
                  <c:v>0.60772400000000004</c:v>
                </c:pt>
                <c:pt idx="1980">
                  <c:v>0.626166</c:v>
                </c:pt>
                <c:pt idx="1981">
                  <c:v>0.62642299999999995</c:v>
                </c:pt>
                <c:pt idx="1982">
                  <c:v>0.63221499999999997</c:v>
                </c:pt>
                <c:pt idx="1983">
                  <c:v>0.63080800000000004</c:v>
                </c:pt>
                <c:pt idx="1984">
                  <c:v>0.63492899999999997</c:v>
                </c:pt>
                <c:pt idx="1985">
                  <c:v>0.62363599999999997</c:v>
                </c:pt>
                <c:pt idx="1986">
                  <c:v>0.645316</c:v>
                </c:pt>
                <c:pt idx="1987">
                  <c:v>0.630722</c:v>
                </c:pt>
                <c:pt idx="1988">
                  <c:v>0.62636899999999995</c:v>
                </c:pt>
                <c:pt idx="1989">
                  <c:v>0.636714</c:v>
                </c:pt>
                <c:pt idx="1990">
                  <c:v>0.658443</c:v>
                </c:pt>
                <c:pt idx="1991">
                  <c:v>0.67186500000000005</c:v>
                </c:pt>
                <c:pt idx="1992">
                  <c:v>0.69438800000000001</c:v>
                </c:pt>
                <c:pt idx="1993">
                  <c:v>0.71760500000000005</c:v>
                </c:pt>
                <c:pt idx="1994">
                  <c:v>0.72091400000000005</c:v>
                </c:pt>
                <c:pt idx="1995">
                  <c:v>0.72228999999999999</c:v>
                </c:pt>
                <c:pt idx="1996">
                  <c:v>0.71979800000000005</c:v>
                </c:pt>
                <c:pt idx="1997">
                  <c:v>0.71140499999999995</c:v>
                </c:pt>
                <c:pt idx="1998">
                  <c:v>0.71481099999999997</c:v>
                </c:pt>
                <c:pt idx="1999">
                  <c:v>0.70596599999999998</c:v>
                </c:pt>
                <c:pt idx="2000">
                  <c:v>0.70061099999999998</c:v>
                </c:pt>
              </c:numCache>
            </c:numRef>
          </c:yVal>
          <c:smooth val="0"/>
          <c:extLst>
            <c:ext xmlns:c16="http://schemas.microsoft.com/office/drawing/2014/chart" uri="{C3380CC4-5D6E-409C-BE32-E72D297353CC}">
              <c16:uniqueId val="{00000002-C70C-4AFF-AF5A-06F14A578CB2}"/>
            </c:ext>
          </c:extLst>
        </c:ser>
        <c:dLbls>
          <c:showLegendKey val="0"/>
          <c:showVal val="0"/>
          <c:showCatName val="0"/>
          <c:showSerName val="0"/>
          <c:showPercent val="0"/>
          <c:showBubbleSize val="0"/>
        </c:dLbls>
        <c:axId val="334797952"/>
        <c:axId val="334802528"/>
      </c:scatterChart>
      <c:valAx>
        <c:axId val="334797952"/>
        <c:scaling>
          <c:orientation val="minMax"/>
          <c:max val="20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NL" sz="1400"/>
                  <a:t>Generation</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334802528"/>
        <c:crosses val="autoZero"/>
        <c:crossBetween val="midCat"/>
      </c:valAx>
      <c:valAx>
        <c:axId val="3348025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NL" sz="1400"/>
                  <a:t>Mean</a:t>
                </a:r>
                <a:r>
                  <a:rPr lang="nl-NL" sz="1400" baseline="0"/>
                  <a:t> cooperativeness</a:t>
                </a:r>
                <a:endParaRPr lang="nl-NL" sz="140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33479795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legend>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nl-NL" sz="1800"/>
              <a:t>Low initial cooperativeness</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scatterChart>
        <c:scatterStyle val="lineMarker"/>
        <c:varyColors val="0"/>
        <c:ser>
          <c:idx val="0"/>
          <c:order val="0"/>
          <c:tx>
            <c:strRef>
              <c:f>Model_1.1_hc!$M$1</c:f>
              <c:strCache>
                <c:ptCount val="1"/>
                <c:pt idx="0">
                  <c:v>MeanInfo</c:v>
                </c:pt>
              </c:strCache>
            </c:strRef>
          </c:tx>
          <c:spPr>
            <a:ln w="19050" cap="rnd">
              <a:noFill/>
              <a:round/>
            </a:ln>
            <a:effectLst/>
          </c:spPr>
          <c:marker>
            <c:symbol val="circle"/>
            <c:size val="5"/>
            <c:spPr>
              <a:solidFill>
                <a:schemeClr val="accent1"/>
              </a:solidFill>
              <a:ln w="9525">
                <a:solidFill>
                  <a:schemeClr val="accent1"/>
                </a:solidFill>
              </a:ln>
              <a:effectLst/>
            </c:spPr>
          </c:marker>
          <c:xVal>
            <c:numRef>
              <c:f>Model_1.1_hc!$A$2:$A$2002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Model_1.1_hc!$M$2:$M$2002</c:f>
              <c:numCache>
                <c:formatCode>General</c:formatCode>
                <c:ptCount val="2001"/>
                <c:pt idx="0">
                  <c:v>1</c:v>
                </c:pt>
                <c:pt idx="1">
                  <c:v>1.7000000000000001E-2</c:v>
                </c:pt>
                <c:pt idx="2">
                  <c:v>1.6E-2</c:v>
                </c:pt>
                <c:pt idx="3">
                  <c:v>2.5000000000000001E-2</c:v>
                </c:pt>
                <c:pt idx="4">
                  <c:v>1.7000000000000001E-2</c:v>
                </c:pt>
                <c:pt idx="5">
                  <c:v>2.9000000000000001E-2</c:v>
                </c:pt>
                <c:pt idx="6">
                  <c:v>1.9E-2</c:v>
                </c:pt>
                <c:pt idx="7">
                  <c:v>0.02</c:v>
                </c:pt>
                <c:pt idx="8">
                  <c:v>2.1000000000000001E-2</c:v>
                </c:pt>
                <c:pt idx="9">
                  <c:v>1.6E-2</c:v>
                </c:pt>
                <c:pt idx="10">
                  <c:v>0.02</c:v>
                </c:pt>
                <c:pt idx="11">
                  <c:v>0.02</c:v>
                </c:pt>
                <c:pt idx="12">
                  <c:v>1.4999999999999999E-2</c:v>
                </c:pt>
                <c:pt idx="13">
                  <c:v>1.6E-2</c:v>
                </c:pt>
                <c:pt idx="14">
                  <c:v>1.2E-2</c:v>
                </c:pt>
                <c:pt idx="15">
                  <c:v>1.6E-2</c:v>
                </c:pt>
                <c:pt idx="16">
                  <c:v>8.9999999999999993E-3</c:v>
                </c:pt>
                <c:pt idx="17">
                  <c:v>1.7000000000000001E-2</c:v>
                </c:pt>
                <c:pt idx="18">
                  <c:v>0.02</c:v>
                </c:pt>
                <c:pt idx="19">
                  <c:v>1.7000000000000001E-2</c:v>
                </c:pt>
                <c:pt idx="20">
                  <c:v>1.9E-2</c:v>
                </c:pt>
                <c:pt idx="21">
                  <c:v>1.4E-2</c:v>
                </c:pt>
                <c:pt idx="22">
                  <c:v>1.6E-2</c:v>
                </c:pt>
                <c:pt idx="23">
                  <c:v>1.4999999999999999E-2</c:v>
                </c:pt>
                <c:pt idx="24">
                  <c:v>2.1999999999999999E-2</c:v>
                </c:pt>
                <c:pt idx="25">
                  <c:v>1.6E-2</c:v>
                </c:pt>
                <c:pt idx="26">
                  <c:v>1.2999999999999999E-2</c:v>
                </c:pt>
                <c:pt idx="27">
                  <c:v>1.7999999999999999E-2</c:v>
                </c:pt>
                <c:pt idx="28">
                  <c:v>1.4999999999999999E-2</c:v>
                </c:pt>
                <c:pt idx="29">
                  <c:v>1.9E-2</c:v>
                </c:pt>
                <c:pt idx="30">
                  <c:v>1.2E-2</c:v>
                </c:pt>
                <c:pt idx="31">
                  <c:v>1.0999999999999999E-2</c:v>
                </c:pt>
                <c:pt idx="32">
                  <c:v>1.7000000000000001E-2</c:v>
                </c:pt>
                <c:pt idx="33">
                  <c:v>1.6E-2</c:v>
                </c:pt>
                <c:pt idx="34">
                  <c:v>2.1000000000000001E-2</c:v>
                </c:pt>
                <c:pt idx="35">
                  <c:v>0.02</c:v>
                </c:pt>
                <c:pt idx="36">
                  <c:v>1.6E-2</c:v>
                </c:pt>
                <c:pt idx="37">
                  <c:v>1.0999999999999999E-2</c:v>
                </c:pt>
                <c:pt idx="38">
                  <c:v>1.7000000000000001E-2</c:v>
                </c:pt>
                <c:pt idx="39">
                  <c:v>0.02</c:v>
                </c:pt>
                <c:pt idx="40">
                  <c:v>1.4999999999999999E-2</c:v>
                </c:pt>
                <c:pt idx="41">
                  <c:v>0.02</c:v>
                </c:pt>
                <c:pt idx="42">
                  <c:v>1.9E-2</c:v>
                </c:pt>
                <c:pt idx="43">
                  <c:v>1.4E-2</c:v>
                </c:pt>
                <c:pt idx="44">
                  <c:v>1.4999999999999999E-2</c:v>
                </c:pt>
                <c:pt idx="45">
                  <c:v>1.0999999999999999E-2</c:v>
                </c:pt>
                <c:pt idx="46">
                  <c:v>1.4999999999999999E-2</c:v>
                </c:pt>
                <c:pt idx="47">
                  <c:v>1.9E-2</c:v>
                </c:pt>
                <c:pt idx="48">
                  <c:v>2.1000000000000001E-2</c:v>
                </c:pt>
                <c:pt idx="49">
                  <c:v>8.9999999999999993E-3</c:v>
                </c:pt>
                <c:pt idx="50">
                  <c:v>2.3E-2</c:v>
                </c:pt>
                <c:pt idx="51">
                  <c:v>1.0999999999999999E-2</c:v>
                </c:pt>
                <c:pt idx="52">
                  <c:v>1.7999999999999999E-2</c:v>
                </c:pt>
                <c:pt idx="53">
                  <c:v>8.9999999999999993E-3</c:v>
                </c:pt>
                <c:pt idx="54">
                  <c:v>1.9E-2</c:v>
                </c:pt>
                <c:pt idx="55">
                  <c:v>2.1000000000000001E-2</c:v>
                </c:pt>
                <c:pt idx="56">
                  <c:v>1.7000000000000001E-2</c:v>
                </c:pt>
                <c:pt idx="57">
                  <c:v>1.2999999999999999E-2</c:v>
                </c:pt>
                <c:pt idx="58">
                  <c:v>1.2999999999999999E-2</c:v>
                </c:pt>
                <c:pt idx="59">
                  <c:v>1.4E-2</c:v>
                </c:pt>
                <c:pt idx="60">
                  <c:v>1.6E-2</c:v>
                </c:pt>
                <c:pt idx="61">
                  <c:v>1.7999999999999999E-2</c:v>
                </c:pt>
                <c:pt idx="62">
                  <c:v>1.7999999999999999E-2</c:v>
                </c:pt>
                <c:pt idx="63">
                  <c:v>1.7999999999999999E-2</c:v>
                </c:pt>
                <c:pt idx="64">
                  <c:v>1.2E-2</c:v>
                </c:pt>
                <c:pt idx="65">
                  <c:v>2.1999999999999999E-2</c:v>
                </c:pt>
                <c:pt idx="66">
                  <c:v>1.7000000000000001E-2</c:v>
                </c:pt>
                <c:pt idx="67">
                  <c:v>1.0999999999999999E-2</c:v>
                </c:pt>
                <c:pt idx="68">
                  <c:v>1.4E-2</c:v>
                </c:pt>
                <c:pt idx="69">
                  <c:v>0.02</c:v>
                </c:pt>
                <c:pt idx="70">
                  <c:v>1.4E-2</c:v>
                </c:pt>
                <c:pt idx="71">
                  <c:v>0.02</c:v>
                </c:pt>
                <c:pt idx="72">
                  <c:v>1.9E-2</c:v>
                </c:pt>
                <c:pt idx="73">
                  <c:v>1.4999999999999999E-2</c:v>
                </c:pt>
                <c:pt idx="74">
                  <c:v>1.4999999999999999E-2</c:v>
                </c:pt>
                <c:pt idx="75">
                  <c:v>1.9E-2</c:v>
                </c:pt>
                <c:pt idx="76">
                  <c:v>0.01</c:v>
                </c:pt>
                <c:pt idx="77">
                  <c:v>1.7000000000000001E-2</c:v>
                </c:pt>
                <c:pt idx="78">
                  <c:v>1.2999999999999999E-2</c:v>
                </c:pt>
                <c:pt idx="79">
                  <c:v>1.6E-2</c:v>
                </c:pt>
                <c:pt idx="80">
                  <c:v>1.2E-2</c:v>
                </c:pt>
                <c:pt idx="81">
                  <c:v>1.6E-2</c:v>
                </c:pt>
                <c:pt idx="82">
                  <c:v>1.7999999999999999E-2</c:v>
                </c:pt>
                <c:pt idx="83">
                  <c:v>1.2999999999999999E-2</c:v>
                </c:pt>
                <c:pt idx="84">
                  <c:v>1.2999999999999999E-2</c:v>
                </c:pt>
                <c:pt idx="85">
                  <c:v>1.4999999999999999E-2</c:v>
                </c:pt>
                <c:pt idx="86">
                  <c:v>1.6E-2</c:v>
                </c:pt>
                <c:pt idx="87">
                  <c:v>2.1999999999999999E-2</c:v>
                </c:pt>
                <c:pt idx="88">
                  <c:v>1.7000000000000001E-2</c:v>
                </c:pt>
                <c:pt idx="89">
                  <c:v>8.9999999999999993E-3</c:v>
                </c:pt>
                <c:pt idx="90">
                  <c:v>1.6E-2</c:v>
                </c:pt>
                <c:pt idx="91">
                  <c:v>1.2999999999999999E-2</c:v>
                </c:pt>
                <c:pt idx="92">
                  <c:v>8.9999999999999993E-3</c:v>
                </c:pt>
                <c:pt idx="93">
                  <c:v>0.02</c:v>
                </c:pt>
                <c:pt idx="94">
                  <c:v>0.01</c:v>
                </c:pt>
                <c:pt idx="95">
                  <c:v>1.6E-2</c:v>
                </c:pt>
                <c:pt idx="96">
                  <c:v>8.9999999999999993E-3</c:v>
                </c:pt>
                <c:pt idx="97">
                  <c:v>1.2999999999999999E-2</c:v>
                </c:pt>
                <c:pt idx="98">
                  <c:v>2.5999999999999999E-2</c:v>
                </c:pt>
                <c:pt idx="99">
                  <c:v>1.7999999999999999E-2</c:v>
                </c:pt>
                <c:pt idx="100">
                  <c:v>1.6E-2</c:v>
                </c:pt>
                <c:pt idx="101">
                  <c:v>1.7000000000000001E-2</c:v>
                </c:pt>
                <c:pt idx="102">
                  <c:v>1.2999999999999999E-2</c:v>
                </c:pt>
                <c:pt idx="103">
                  <c:v>1.4E-2</c:v>
                </c:pt>
                <c:pt idx="104">
                  <c:v>2.1999999999999999E-2</c:v>
                </c:pt>
                <c:pt idx="105">
                  <c:v>2.1999999999999999E-2</c:v>
                </c:pt>
                <c:pt idx="106">
                  <c:v>1.4E-2</c:v>
                </c:pt>
                <c:pt idx="107">
                  <c:v>1.2E-2</c:v>
                </c:pt>
                <c:pt idx="108">
                  <c:v>1.9E-2</c:v>
                </c:pt>
                <c:pt idx="109">
                  <c:v>1.4999999999999999E-2</c:v>
                </c:pt>
                <c:pt idx="110">
                  <c:v>2.1000000000000001E-2</c:v>
                </c:pt>
                <c:pt idx="111">
                  <c:v>1.7999999999999999E-2</c:v>
                </c:pt>
                <c:pt idx="112">
                  <c:v>1.7999999999999999E-2</c:v>
                </c:pt>
                <c:pt idx="113">
                  <c:v>1.2999999999999999E-2</c:v>
                </c:pt>
                <c:pt idx="114">
                  <c:v>1.6E-2</c:v>
                </c:pt>
                <c:pt idx="115">
                  <c:v>2.4E-2</c:v>
                </c:pt>
                <c:pt idx="116">
                  <c:v>1.7999999999999999E-2</c:v>
                </c:pt>
                <c:pt idx="117">
                  <c:v>1.4999999999999999E-2</c:v>
                </c:pt>
                <c:pt idx="118">
                  <c:v>1.9E-2</c:v>
                </c:pt>
                <c:pt idx="119">
                  <c:v>2.3E-2</c:v>
                </c:pt>
                <c:pt idx="120">
                  <c:v>1.9E-2</c:v>
                </c:pt>
                <c:pt idx="121">
                  <c:v>1.6E-2</c:v>
                </c:pt>
                <c:pt idx="122">
                  <c:v>1.7999999999999999E-2</c:v>
                </c:pt>
                <c:pt idx="123">
                  <c:v>1.6E-2</c:v>
                </c:pt>
                <c:pt idx="124">
                  <c:v>1.4E-2</c:v>
                </c:pt>
                <c:pt idx="125">
                  <c:v>2.9000000000000001E-2</c:v>
                </c:pt>
                <c:pt idx="126">
                  <c:v>1.4E-2</c:v>
                </c:pt>
                <c:pt idx="127">
                  <c:v>2.3E-2</c:v>
                </c:pt>
                <c:pt idx="128">
                  <c:v>2.1000000000000001E-2</c:v>
                </c:pt>
                <c:pt idx="129">
                  <c:v>1.7000000000000001E-2</c:v>
                </c:pt>
                <c:pt idx="130">
                  <c:v>1.9E-2</c:v>
                </c:pt>
                <c:pt idx="131">
                  <c:v>1.2E-2</c:v>
                </c:pt>
                <c:pt idx="132">
                  <c:v>1.4999999999999999E-2</c:v>
                </c:pt>
                <c:pt idx="133">
                  <c:v>8.9999999999999993E-3</c:v>
                </c:pt>
                <c:pt idx="134">
                  <c:v>1.2999999999999999E-2</c:v>
                </c:pt>
                <c:pt idx="135">
                  <c:v>2.4E-2</c:v>
                </c:pt>
                <c:pt idx="136">
                  <c:v>2.1000000000000001E-2</c:v>
                </c:pt>
                <c:pt idx="137">
                  <c:v>1.2999999999999999E-2</c:v>
                </c:pt>
                <c:pt idx="138">
                  <c:v>1.2E-2</c:v>
                </c:pt>
                <c:pt idx="139">
                  <c:v>1.4999999999999999E-2</c:v>
                </c:pt>
                <c:pt idx="140">
                  <c:v>1.2E-2</c:v>
                </c:pt>
                <c:pt idx="141">
                  <c:v>5.0000000000000001E-3</c:v>
                </c:pt>
                <c:pt idx="142">
                  <c:v>6.0000000000000001E-3</c:v>
                </c:pt>
                <c:pt idx="143">
                  <c:v>1.7999999999999999E-2</c:v>
                </c:pt>
                <c:pt idx="144">
                  <c:v>2.3E-2</c:v>
                </c:pt>
                <c:pt idx="145">
                  <c:v>0.01</c:v>
                </c:pt>
                <c:pt idx="146">
                  <c:v>1.2999999999999999E-2</c:v>
                </c:pt>
                <c:pt idx="147">
                  <c:v>0.02</c:v>
                </c:pt>
                <c:pt idx="148">
                  <c:v>2.4E-2</c:v>
                </c:pt>
                <c:pt idx="149">
                  <c:v>0.02</c:v>
                </c:pt>
                <c:pt idx="150">
                  <c:v>8.9999999999999993E-3</c:v>
                </c:pt>
                <c:pt idx="151">
                  <c:v>1.6E-2</c:v>
                </c:pt>
                <c:pt idx="152">
                  <c:v>1.7999999999999999E-2</c:v>
                </c:pt>
                <c:pt idx="153">
                  <c:v>2.3E-2</c:v>
                </c:pt>
                <c:pt idx="154">
                  <c:v>1.4999999999999999E-2</c:v>
                </c:pt>
                <c:pt idx="155">
                  <c:v>1.4E-2</c:v>
                </c:pt>
                <c:pt idx="156">
                  <c:v>1.2E-2</c:v>
                </c:pt>
                <c:pt idx="157">
                  <c:v>1.2999999999999999E-2</c:v>
                </c:pt>
                <c:pt idx="158">
                  <c:v>1.2999999999999999E-2</c:v>
                </c:pt>
                <c:pt idx="159">
                  <c:v>8.0000000000000002E-3</c:v>
                </c:pt>
                <c:pt idx="160">
                  <c:v>1.7999999999999999E-2</c:v>
                </c:pt>
                <c:pt idx="161">
                  <c:v>1.4999999999999999E-2</c:v>
                </c:pt>
                <c:pt idx="162">
                  <c:v>2.5000000000000001E-2</c:v>
                </c:pt>
                <c:pt idx="163">
                  <c:v>0.01</c:v>
                </c:pt>
                <c:pt idx="164">
                  <c:v>0.01</c:v>
                </c:pt>
                <c:pt idx="165">
                  <c:v>1.2999999999999999E-2</c:v>
                </c:pt>
                <c:pt idx="166">
                  <c:v>1.4999999999999999E-2</c:v>
                </c:pt>
                <c:pt idx="167">
                  <c:v>1.2999999999999999E-2</c:v>
                </c:pt>
                <c:pt idx="168">
                  <c:v>0.02</c:v>
                </c:pt>
                <c:pt idx="169">
                  <c:v>8.0000000000000002E-3</c:v>
                </c:pt>
                <c:pt idx="170">
                  <c:v>1.9E-2</c:v>
                </c:pt>
                <c:pt idx="171">
                  <c:v>1.0999999999999999E-2</c:v>
                </c:pt>
                <c:pt idx="172">
                  <c:v>1.4999999999999999E-2</c:v>
                </c:pt>
                <c:pt idx="173">
                  <c:v>1.4999999999999999E-2</c:v>
                </c:pt>
                <c:pt idx="174">
                  <c:v>1.2E-2</c:v>
                </c:pt>
                <c:pt idx="175">
                  <c:v>1.7000000000000001E-2</c:v>
                </c:pt>
                <c:pt idx="176">
                  <c:v>2.1000000000000001E-2</c:v>
                </c:pt>
                <c:pt idx="177">
                  <c:v>0.02</c:v>
                </c:pt>
                <c:pt idx="178">
                  <c:v>1.4999999999999999E-2</c:v>
                </c:pt>
                <c:pt idx="179">
                  <c:v>0.02</c:v>
                </c:pt>
                <c:pt idx="180">
                  <c:v>1.4E-2</c:v>
                </c:pt>
                <c:pt idx="181">
                  <c:v>2.1000000000000001E-2</c:v>
                </c:pt>
                <c:pt idx="182">
                  <c:v>2.1000000000000001E-2</c:v>
                </c:pt>
                <c:pt idx="183">
                  <c:v>1.2E-2</c:v>
                </c:pt>
                <c:pt idx="184">
                  <c:v>1.2999999999999999E-2</c:v>
                </c:pt>
                <c:pt idx="185">
                  <c:v>0.02</c:v>
                </c:pt>
                <c:pt idx="186">
                  <c:v>0.01</c:v>
                </c:pt>
                <c:pt idx="187">
                  <c:v>1.4999999999999999E-2</c:v>
                </c:pt>
                <c:pt idx="188">
                  <c:v>1.2999999999999999E-2</c:v>
                </c:pt>
                <c:pt idx="189">
                  <c:v>1.2999999999999999E-2</c:v>
                </c:pt>
                <c:pt idx="190">
                  <c:v>2.5000000000000001E-2</c:v>
                </c:pt>
                <c:pt idx="191">
                  <c:v>1.7999999999999999E-2</c:v>
                </c:pt>
                <c:pt idx="192">
                  <c:v>1.7999999999999999E-2</c:v>
                </c:pt>
                <c:pt idx="193">
                  <c:v>1.7999999999999999E-2</c:v>
                </c:pt>
                <c:pt idx="194">
                  <c:v>1.2999999999999999E-2</c:v>
                </c:pt>
                <c:pt idx="195">
                  <c:v>1.9E-2</c:v>
                </c:pt>
                <c:pt idx="196">
                  <c:v>1.6E-2</c:v>
                </c:pt>
                <c:pt idx="197">
                  <c:v>1.7000000000000001E-2</c:v>
                </c:pt>
                <c:pt idx="198">
                  <c:v>1.4E-2</c:v>
                </c:pt>
                <c:pt idx="199">
                  <c:v>2.4E-2</c:v>
                </c:pt>
                <c:pt idx="200">
                  <c:v>8.0000000000000002E-3</c:v>
                </c:pt>
                <c:pt idx="201">
                  <c:v>1.4E-2</c:v>
                </c:pt>
                <c:pt idx="202">
                  <c:v>0.01</c:v>
                </c:pt>
                <c:pt idx="203">
                  <c:v>2.1000000000000001E-2</c:v>
                </c:pt>
                <c:pt idx="204">
                  <c:v>1.7000000000000001E-2</c:v>
                </c:pt>
                <c:pt idx="205">
                  <c:v>2.1000000000000001E-2</c:v>
                </c:pt>
                <c:pt idx="206">
                  <c:v>1.4999999999999999E-2</c:v>
                </c:pt>
                <c:pt idx="207">
                  <c:v>1.7000000000000001E-2</c:v>
                </c:pt>
                <c:pt idx="208">
                  <c:v>1.2E-2</c:v>
                </c:pt>
                <c:pt idx="209">
                  <c:v>1.2999999999999999E-2</c:v>
                </c:pt>
                <c:pt idx="210">
                  <c:v>1.2999999999999999E-2</c:v>
                </c:pt>
                <c:pt idx="211">
                  <c:v>1.7000000000000001E-2</c:v>
                </c:pt>
                <c:pt idx="212">
                  <c:v>1.7000000000000001E-2</c:v>
                </c:pt>
                <c:pt idx="213">
                  <c:v>1.2999999999999999E-2</c:v>
                </c:pt>
                <c:pt idx="214">
                  <c:v>1.0999999999999999E-2</c:v>
                </c:pt>
                <c:pt idx="215">
                  <c:v>7.0000000000000001E-3</c:v>
                </c:pt>
                <c:pt idx="216">
                  <c:v>1.4E-2</c:v>
                </c:pt>
                <c:pt idx="217">
                  <c:v>1.2E-2</c:v>
                </c:pt>
                <c:pt idx="218">
                  <c:v>2.1000000000000001E-2</c:v>
                </c:pt>
                <c:pt idx="219">
                  <c:v>1.7999999999999999E-2</c:v>
                </c:pt>
                <c:pt idx="220">
                  <c:v>1.4E-2</c:v>
                </c:pt>
                <c:pt idx="221">
                  <c:v>2.1999999999999999E-2</c:v>
                </c:pt>
                <c:pt idx="222">
                  <c:v>1.4999999999999999E-2</c:v>
                </c:pt>
                <c:pt idx="223">
                  <c:v>8.9999999999999993E-3</c:v>
                </c:pt>
                <c:pt idx="224">
                  <c:v>2.3E-2</c:v>
                </c:pt>
                <c:pt idx="225">
                  <c:v>1.7999999999999999E-2</c:v>
                </c:pt>
                <c:pt idx="226">
                  <c:v>1.2E-2</c:v>
                </c:pt>
                <c:pt idx="227">
                  <c:v>1.7999999999999999E-2</c:v>
                </c:pt>
                <c:pt idx="228">
                  <c:v>1.7999999999999999E-2</c:v>
                </c:pt>
                <c:pt idx="229">
                  <c:v>1.9E-2</c:v>
                </c:pt>
                <c:pt idx="230">
                  <c:v>1.9E-2</c:v>
                </c:pt>
                <c:pt idx="231">
                  <c:v>1.4999999999999999E-2</c:v>
                </c:pt>
                <c:pt idx="232">
                  <c:v>1.4E-2</c:v>
                </c:pt>
                <c:pt idx="233">
                  <c:v>1.4999999999999999E-2</c:v>
                </c:pt>
                <c:pt idx="234">
                  <c:v>1.6E-2</c:v>
                </c:pt>
                <c:pt idx="235">
                  <c:v>0.02</c:v>
                </c:pt>
                <c:pt idx="236">
                  <c:v>1.7000000000000001E-2</c:v>
                </c:pt>
                <c:pt idx="237">
                  <c:v>1.7000000000000001E-2</c:v>
                </c:pt>
                <c:pt idx="238">
                  <c:v>1.4E-2</c:v>
                </c:pt>
                <c:pt idx="239">
                  <c:v>1.9E-2</c:v>
                </c:pt>
                <c:pt idx="240">
                  <c:v>1.4999999999999999E-2</c:v>
                </c:pt>
                <c:pt idx="241">
                  <c:v>1.2E-2</c:v>
                </c:pt>
                <c:pt idx="242">
                  <c:v>2.1999999999999999E-2</c:v>
                </c:pt>
                <c:pt idx="243">
                  <c:v>0.01</c:v>
                </c:pt>
                <c:pt idx="244">
                  <c:v>5.0000000000000001E-3</c:v>
                </c:pt>
                <c:pt idx="245">
                  <c:v>1.4E-2</c:v>
                </c:pt>
                <c:pt idx="246">
                  <c:v>1.4999999999999999E-2</c:v>
                </c:pt>
                <c:pt idx="247">
                  <c:v>1.4E-2</c:v>
                </c:pt>
                <c:pt idx="248">
                  <c:v>2.5999999999999999E-2</c:v>
                </c:pt>
                <c:pt idx="249">
                  <c:v>1.7999999999999999E-2</c:v>
                </c:pt>
                <c:pt idx="250">
                  <c:v>0.02</c:v>
                </c:pt>
                <c:pt idx="251">
                  <c:v>1.4999999999999999E-2</c:v>
                </c:pt>
                <c:pt idx="252">
                  <c:v>0.02</c:v>
                </c:pt>
                <c:pt idx="253">
                  <c:v>1.6E-2</c:v>
                </c:pt>
                <c:pt idx="254">
                  <c:v>1.4999999999999999E-2</c:v>
                </c:pt>
                <c:pt idx="255">
                  <c:v>1.2E-2</c:v>
                </c:pt>
                <c:pt idx="256">
                  <c:v>0.02</c:v>
                </c:pt>
                <c:pt idx="257">
                  <c:v>1.2999999999999999E-2</c:v>
                </c:pt>
                <c:pt idx="258">
                  <c:v>1.4E-2</c:v>
                </c:pt>
                <c:pt idx="259">
                  <c:v>2.4E-2</c:v>
                </c:pt>
                <c:pt idx="260">
                  <c:v>2.3E-2</c:v>
                </c:pt>
                <c:pt idx="261">
                  <c:v>0.01</c:v>
                </c:pt>
                <c:pt idx="262">
                  <c:v>2.5999999999999999E-2</c:v>
                </c:pt>
                <c:pt idx="263">
                  <c:v>1.2E-2</c:v>
                </c:pt>
                <c:pt idx="264">
                  <c:v>1.2999999999999999E-2</c:v>
                </c:pt>
                <c:pt idx="265">
                  <c:v>1.0999999999999999E-2</c:v>
                </c:pt>
                <c:pt idx="266">
                  <c:v>1.4E-2</c:v>
                </c:pt>
                <c:pt idx="267">
                  <c:v>1.7999999999999999E-2</c:v>
                </c:pt>
                <c:pt idx="268">
                  <c:v>1.9E-2</c:v>
                </c:pt>
                <c:pt idx="269">
                  <c:v>1.7000000000000001E-2</c:v>
                </c:pt>
                <c:pt idx="270">
                  <c:v>1.7000000000000001E-2</c:v>
                </c:pt>
                <c:pt idx="271">
                  <c:v>2.4E-2</c:v>
                </c:pt>
                <c:pt idx="272">
                  <c:v>1.2999999999999999E-2</c:v>
                </c:pt>
                <c:pt idx="273">
                  <c:v>1.7000000000000001E-2</c:v>
                </c:pt>
                <c:pt idx="274">
                  <c:v>8.0000000000000002E-3</c:v>
                </c:pt>
                <c:pt idx="275">
                  <c:v>1.7000000000000001E-2</c:v>
                </c:pt>
                <c:pt idx="276">
                  <c:v>1.4999999999999999E-2</c:v>
                </c:pt>
                <c:pt idx="277">
                  <c:v>0.02</c:v>
                </c:pt>
                <c:pt idx="278">
                  <c:v>1.4E-2</c:v>
                </c:pt>
                <c:pt idx="279">
                  <c:v>0.01</c:v>
                </c:pt>
                <c:pt idx="280">
                  <c:v>3.1E-2</c:v>
                </c:pt>
                <c:pt idx="281">
                  <c:v>1.6E-2</c:v>
                </c:pt>
                <c:pt idx="282">
                  <c:v>1.7000000000000001E-2</c:v>
                </c:pt>
                <c:pt idx="283">
                  <c:v>1.9E-2</c:v>
                </c:pt>
                <c:pt idx="284">
                  <c:v>1.4999999999999999E-2</c:v>
                </c:pt>
                <c:pt idx="285">
                  <c:v>8.9999999999999993E-3</c:v>
                </c:pt>
                <c:pt idx="286">
                  <c:v>1.0999999999999999E-2</c:v>
                </c:pt>
                <c:pt idx="287">
                  <c:v>1.0999999999999999E-2</c:v>
                </c:pt>
                <c:pt idx="288">
                  <c:v>1.2E-2</c:v>
                </c:pt>
                <c:pt idx="289">
                  <c:v>1.4999999999999999E-2</c:v>
                </c:pt>
                <c:pt idx="290">
                  <c:v>1.4999999999999999E-2</c:v>
                </c:pt>
                <c:pt idx="291">
                  <c:v>1.4999999999999999E-2</c:v>
                </c:pt>
                <c:pt idx="292">
                  <c:v>1.4E-2</c:v>
                </c:pt>
                <c:pt idx="293">
                  <c:v>1.7999999999999999E-2</c:v>
                </c:pt>
                <c:pt idx="294">
                  <c:v>1.0999999999999999E-2</c:v>
                </c:pt>
                <c:pt idx="295">
                  <c:v>2.3E-2</c:v>
                </c:pt>
                <c:pt idx="296">
                  <c:v>2.1000000000000001E-2</c:v>
                </c:pt>
                <c:pt idx="297">
                  <c:v>1.9E-2</c:v>
                </c:pt>
                <c:pt idx="298">
                  <c:v>1.7000000000000001E-2</c:v>
                </c:pt>
                <c:pt idx="299">
                  <c:v>0.01</c:v>
                </c:pt>
                <c:pt idx="300">
                  <c:v>1.2999999999999999E-2</c:v>
                </c:pt>
                <c:pt idx="301">
                  <c:v>1.7999999999999999E-2</c:v>
                </c:pt>
                <c:pt idx="302">
                  <c:v>1.6E-2</c:v>
                </c:pt>
                <c:pt idx="303">
                  <c:v>0.01</c:v>
                </c:pt>
                <c:pt idx="304">
                  <c:v>1.6E-2</c:v>
                </c:pt>
                <c:pt idx="305">
                  <c:v>2.1000000000000001E-2</c:v>
                </c:pt>
                <c:pt idx="306">
                  <c:v>1.4999999999999999E-2</c:v>
                </c:pt>
                <c:pt idx="307">
                  <c:v>0.02</c:v>
                </c:pt>
                <c:pt idx="308">
                  <c:v>1.0999999999999999E-2</c:v>
                </c:pt>
                <c:pt idx="309">
                  <c:v>1.7000000000000001E-2</c:v>
                </c:pt>
                <c:pt idx="310">
                  <c:v>2.5999999999999999E-2</c:v>
                </c:pt>
                <c:pt idx="311">
                  <c:v>1.4999999999999999E-2</c:v>
                </c:pt>
                <c:pt idx="312">
                  <c:v>1.4999999999999999E-2</c:v>
                </c:pt>
                <c:pt idx="313">
                  <c:v>2.1000000000000001E-2</c:v>
                </c:pt>
                <c:pt idx="314">
                  <c:v>1.4E-2</c:v>
                </c:pt>
                <c:pt idx="315">
                  <c:v>1.0999999999999999E-2</c:v>
                </c:pt>
                <c:pt idx="316">
                  <c:v>1.4E-2</c:v>
                </c:pt>
                <c:pt idx="317">
                  <c:v>1.4999999999999999E-2</c:v>
                </c:pt>
                <c:pt idx="318">
                  <c:v>1.4E-2</c:v>
                </c:pt>
                <c:pt idx="319">
                  <c:v>1.7000000000000001E-2</c:v>
                </c:pt>
                <c:pt idx="320">
                  <c:v>1.6E-2</c:v>
                </c:pt>
                <c:pt idx="321">
                  <c:v>1.4999999999999999E-2</c:v>
                </c:pt>
                <c:pt idx="322">
                  <c:v>1.7999999999999999E-2</c:v>
                </c:pt>
                <c:pt idx="323">
                  <c:v>1.7999999999999999E-2</c:v>
                </c:pt>
                <c:pt idx="324">
                  <c:v>2.1999999999999999E-2</c:v>
                </c:pt>
                <c:pt idx="325">
                  <c:v>1.6E-2</c:v>
                </c:pt>
                <c:pt idx="326">
                  <c:v>1.6E-2</c:v>
                </c:pt>
                <c:pt idx="327">
                  <c:v>2.8000000000000001E-2</c:v>
                </c:pt>
                <c:pt idx="328">
                  <c:v>1.6E-2</c:v>
                </c:pt>
                <c:pt idx="329">
                  <c:v>1.0999999999999999E-2</c:v>
                </c:pt>
                <c:pt idx="330">
                  <c:v>1.6E-2</c:v>
                </c:pt>
                <c:pt idx="331">
                  <c:v>1.4999999999999999E-2</c:v>
                </c:pt>
                <c:pt idx="332">
                  <c:v>1.9E-2</c:v>
                </c:pt>
                <c:pt idx="333">
                  <c:v>1.9E-2</c:v>
                </c:pt>
                <c:pt idx="334">
                  <c:v>1.9E-2</c:v>
                </c:pt>
                <c:pt idx="335">
                  <c:v>2.1999999999999999E-2</c:v>
                </c:pt>
                <c:pt idx="336">
                  <c:v>1.0999999999999999E-2</c:v>
                </c:pt>
                <c:pt idx="337">
                  <c:v>1.2E-2</c:v>
                </c:pt>
                <c:pt idx="338">
                  <c:v>1.2999999999999999E-2</c:v>
                </c:pt>
                <c:pt idx="339">
                  <c:v>1.4999999999999999E-2</c:v>
                </c:pt>
                <c:pt idx="340">
                  <c:v>1.4999999999999999E-2</c:v>
                </c:pt>
                <c:pt idx="341">
                  <c:v>1.2999999999999999E-2</c:v>
                </c:pt>
                <c:pt idx="342">
                  <c:v>1.6E-2</c:v>
                </c:pt>
                <c:pt idx="343">
                  <c:v>1.4E-2</c:v>
                </c:pt>
                <c:pt idx="344">
                  <c:v>0.02</c:v>
                </c:pt>
                <c:pt idx="345">
                  <c:v>1.4999999999999999E-2</c:v>
                </c:pt>
                <c:pt idx="346">
                  <c:v>1.4999999999999999E-2</c:v>
                </c:pt>
                <c:pt idx="347">
                  <c:v>1.7999999999999999E-2</c:v>
                </c:pt>
                <c:pt idx="348">
                  <c:v>1.2999999999999999E-2</c:v>
                </c:pt>
                <c:pt idx="349">
                  <c:v>1.6E-2</c:v>
                </c:pt>
                <c:pt idx="350">
                  <c:v>1.7000000000000001E-2</c:v>
                </c:pt>
                <c:pt idx="351">
                  <c:v>1.0999999999999999E-2</c:v>
                </c:pt>
                <c:pt idx="352">
                  <c:v>2.1000000000000001E-2</c:v>
                </c:pt>
                <c:pt idx="353">
                  <c:v>2.5000000000000001E-2</c:v>
                </c:pt>
                <c:pt idx="354">
                  <c:v>1.9E-2</c:v>
                </c:pt>
                <c:pt idx="355">
                  <c:v>1.6E-2</c:v>
                </c:pt>
                <c:pt idx="356">
                  <c:v>1.9E-2</c:v>
                </c:pt>
                <c:pt idx="357">
                  <c:v>1.9E-2</c:v>
                </c:pt>
                <c:pt idx="358">
                  <c:v>0.01</c:v>
                </c:pt>
                <c:pt idx="359">
                  <c:v>2.3E-2</c:v>
                </c:pt>
                <c:pt idx="360">
                  <c:v>1.6E-2</c:v>
                </c:pt>
                <c:pt idx="361">
                  <c:v>1.2999999999999999E-2</c:v>
                </c:pt>
                <c:pt idx="362">
                  <c:v>1.4999999999999999E-2</c:v>
                </c:pt>
                <c:pt idx="363">
                  <c:v>2.5000000000000001E-2</c:v>
                </c:pt>
                <c:pt idx="364">
                  <c:v>2.1999999999999999E-2</c:v>
                </c:pt>
                <c:pt idx="365">
                  <c:v>2.4E-2</c:v>
                </c:pt>
                <c:pt idx="366">
                  <c:v>2.3E-2</c:v>
                </c:pt>
                <c:pt idx="367">
                  <c:v>1.0999999999999999E-2</c:v>
                </c:pt>
                <c:pt idx="368">
                  <c:v>2.1999999999999999E-2</c:v>
                </c:pt>
                <c:pt idx="369">
                  <c:v>1.7000000000000001E-2</c:v>
                </c:pt>
                <c:pt idx="370">
                  <c:v>1.7000000000000001E-2</c:v>
                </c:pt>
                <c:pt idx="371">
                  <c:v>2.5000000000000001E-2</c:v>
                </c:pt>
                <c:pt idx="372">
                  <c:v>1.2999999999999999E-2</c:v>
                </c:pt>
                <c:pt idx="373">
                  <c:v>1.7999999999999999E-2</c:v>
                </c:pt>
                <c:pt idx="374">
                  <c:v>1.7000000000000001E-2</c:v>
                </c:pt>
                <c:pt idx="375">
                  <c:v>2.5999999999999999E-2</c:v>
                </c:pt>
                <c:pt idx="376">
                  <c:v>8.0000000000000002E-3</c:v>
                </c:pt>
                <c:pt idx="377">
                  <c:v>8.9999999999999993E-3</c:v>
                </c:pt>
                <c:pt idx="378">
                  <c:v>2.3E-2</c:v>
                </c:pt>
                <c:pt idx="379">
                  <c:v>1.7000000000000001E-2</c:v>
                </c:pt>
                <c:pt idx="380">
                  <c:v>1.4E-2</c:v>
                </c:pt>
                <c:pt idx="381">
                  <c:v>0.02</c:v>
                </c:pt>
                <c:pt idx="382">
                  <c:v>8.9999999999999993E-3</c:v>
                </c:pt>
                <c:pt idx="383">
                  <c:v>2.5999999999999999E-2</c:v>
                </c:pt>
                <c:pt idx="384">
                  <c:v>0.02</c:v>
                </c:pt>
                <c:pt idx="385">
                  <c:v>1.7000000000000001E-2</c:v>
                </c:pt>
                <c:pt idx="386">
                  <c:v>1.6E-2</c:v>
                </c:pt>
                <c:pt idx="387">
                  <c:v>1.0999999999999999E-2</c:v>
                </c:pt>
                <c:pt idx="388">
                  <c:v>1.4999999999999999E-2</c:v>
                </c:pt>
                <c:pt idx="389">
                  <c:v>1.9E-2</c:v>
                </c:pt>
                <c:pt idx="390">
                  <c:v>7.0000000000000001E-3</c:v>
                </c:pt>
                <c:pt idx="391">
                  <c:v>1.2E-2</c:v>
                </c:pt>
                <c:pt idx="392">
                  <c:v>1.4999999999999999E-2</c:v>
                </c:pt>
                <c:pt idx="393">
                  <c:v>1.6E-2</c:v>
                </c:pt>
                <c:pt idx="394">
                  <c:v>1.2E-2</c:v>
                </c:pt>
                <c:pt idx="395">
                  <c:v>1.7000000000000001E-2</c:v>
                </c:pt>
                <c:pt idx="396">
                  <c:v>1.6E-2</c:v>
                </c:pt>
                <c:pt idx="397">
                  <c:v>1.0999999999999999E-2</c:v>
                </c:pt>
                <c:pt idx="398">
                  <c:v>2.1999999999999999E-2</c:v>
                </c:pt>
                <c:pt idx="399">
                  <c:v>2.4E-2</c:v>
                </c:pt>
                <c:pt idx="400">
                  <c:v>2.1999999999999999E-2</c:v>
                </c:pt>
                <c:pt idx="401">
                  <c:v>0.01</c:v>
                </c:pt>
                <c:pt idx="402">
                  <c:v>2.5999999999999999E-2</c:v>
                </c:pt>
                <c:pt idx="403">
                  <c:v>1.7999999999999999E-2</c:v>
                </c:pt>
                <c:pt idx="404">
                  <c:v>2.1000000000000001E-2</c:v>
                </c:pt>
                <c:pt idx="405">
                  <c:v>1.9E-2</c:v>
                </c:pt>
                <c:pt idx="406">
                  <c:v>1.0999999999999999E-2</c:v>
                </c:pt>
                <c:pt idx="407">
                  <c:v>1.2E-2</c:v>
                </c:pt>
                <c:pt idx="408">
                  <c:v>1.4E-2</c:v>
                </c:pt>
                <c:pt idx="409">
                  <c:v>1.7999999999999999E-2</c:v>
                </c:pt>
                <c:pt idx="410">
                  <c:v>1.4E-2</c:v>
                </c:pt>
                <c:pt idx="411">
                  <c:v>0.01</c:v>
                </c:pt>
                <c:pt idx="412">
                  <c:v>1.4999999999999999E-2</c:v>
                </c:pt>
                <c:pt idx="413">
                  <c:v>0.02</c:v>
                </c:pt>
                <c:pt idx="414">
                  <c:v>8.9999999999999993E-3</c:v>
                </c:pt>
                <c:pt idx="415">
                  <c:v>0.02</c:v>
                </c:pt>
                <c:pt idx="416">
                  <c:v>0.01</c:v>
                </c:pt>
                <c:pt idx="417">
                  <c:v>1.0999999999999999E-2</c:v>
                </c:pt>
                <c:pt idx="418">
                  <c:v>1.6E-2</c:v>
                </c:pt>
                <c:pt idx="419">
                  <c:v>1.9E-2</c:v>
                </c:pt>
                <c:pt idx="420">
                  <c:v>1.7999999999999999E-2</c:v>
                </c:pt>
                <c:pt idx="421">
                  <c:v>1.7000000000000001E-2</c:v>
                </c:pt>
                <c:pt idx="422">
                  <c:v>1.7999999999999999E-2</c:v>
                </c:pt>
                <c:pt idx="423">
                  <c:v>1.0999999999999999E-2</c:v>
                </c:pt>
                <c:pt idx="424">
                  <c:v>1.4999999999999999E-2</c:v>
                </c:pt>
                <c:pt idx="425">
                  <c:v>2.7E-2</c:v>
                </c:pt>
                <c:pt idx="426">
                  <c:v>0.02</c:v>
                </c:pt>
                <c:pt idx="427">
                  <c:v>0.02</c:v>
                </c:pt>
                <c:pt idx="428">
                  <c:v>1.2E-2</c:v>
                </c:pt>
                <c:pt idx="429">
                  <c:v>1.2E-2</c:v>
                </c:pt>
                <c:pt idx="430">
                  <c:v>1.4E-2</c:v>
                </c:pt>
                <c:pt idx="431">
                  <c:v>1.2999999999999999E-2</c:v>
                </c:pt>
                <c:pt idx="432">
                  <c:v>1.4E-2</c:v>
                </c:pt>
                <c:pt idx="433">
                  <c:v>8.9999999999999993E-3</c:v>
                </c:pt>
                <c:pt idx="434">
                  <c:v>1.9E-2</c:v>
                </c:pt>
                <c:pt idx="435">
                  <c:v>1.9E-2</c:v>
                </c:pt>
                <c:pt idx="436">
                  <c:v>1.6E-2</c:v>
                </c:pt>
                <c:pt idx="437">
                  <c:v>1.0999999999999999E-2</c:v>
                </c:pt>
                <c:pt idx="438">
                  <c:v>2.1000000000000001E-2</c:v>
                </c:pt>
                <c:pt idx="439">
                  <c:v>2.5999999999999999E-2</c:v>
                </c:pt>
                <c:pt idx="440">
                  <c:v>1.2999999999999999E-2</c:v>
                </c:pt>
                <c:pt idx="441">
                  <c:v>2.1000000000000001E-2</c:v>
                </c:pt>
                <c:pt idx="442">
                  <c:v>1.7999999999999999E-2</c:v>
                </c:pt>
                <c:pt idx="443">
                  <c:v>1.4E-2</c:v>
                </c:pt>
                <c:pt idx="444">
                  <c:v>1.4999999999999999E-2</c:v>
                </c:pt>
                <c:pt idx="445">
                  <c:v>1.9E-2</c:v>
                </c:pt>
                <c:pt idx="446">
                  <c:v>1.7999999999999999E-2</c:v>
                </c:pt>
                <c:pt idx="447">
                  <c:v>2.5000000000000001E-2</c:v>
                </c:pt>
                <c:pt idx="448">
                  <c:v>1.0999999999999999E-2</c:v>
                </c:pt>
                <c:pt idx="449">
                  <c:v>8.9999999999999993E-3</c:v>
                </c:pt>
                <c:pt idx="450">
                  <c:v>1.4999999999999999E-2</c:v>
                </c:pt>
                <c:pt idx="451">
                  <c:v>1.9E-2</c:v>
                </c:pt>
                <c:pt idx="452">
                  <c:v>1.2E-2</c:v>
                </c:pt>
                <c:pt idx="453">
                  <c:v>0.02</c:v>
                </c:pt>
                <c:pt idx="454">
                  <c:v>1.4E-2</c:v>
                </c:pt>
                <c:pt idx="455">
                  <c:v>1.2999999999999999E-2</c:v>
                </c:pt>
                <c:pt idx="456">
                  <c:v>8.0000000000000002E-3</c:v>
                </c:pt>
                <c:pt idx="457">
                  <c:v>1.0999999999999999E-2</c:v>
                </c:pt>
                <c:pt idx="458">
                  <c:v>1.6E-2</c:v>
                </c:pt>
                <c:pt idx="459">
                  <c:v>2.1000000000000001E-2</c:v>
                </c:pt>
                <c:pt idx="460">
                  <c:v>1.9E-2</c:v>
                </c:pt>
                <c:pt idx="461">
                  <c:v>1.2999999999999999E-2</c:v>
                </c:pt>
                <c:pt idx="462">
                  <c:v>1.2E-2</c:v>
                </c:pt>
                <c:pt idx="463">
                  <c:v>2.1999999999999999E-2</c:v>
                </c:pt>
                <c:pt idx="464">
                  <c:v>1.4999999999999999E-2</c:v>
                </c:pt>
                <c:pt idx="465">
                  <c:v>1.2E-2</c:v>
                </c:pt>
                <c:pt idx="466">
                  <c:v>1.7999999999999999E-2</c:v>
                </c:pt>
                <c:pt idx="467">
                  <c:v>0.02</c:v>
                </c:pt>
                <c:pt idx="468">
                  <c:v>0.01</c:v>
                </c:pt>
                <c:pt idx="469">
                  <c:v>8.9999999999999993E-3</c:v>
                </c:pt>
                <c:pt idx="470">
                  <c:v>2.1000000000000001E-2</c:v>
                </c:pt>
                <c:pt idx="471">
                  <c:v>1.6E-2</c:v>
                </c:pt>
                <c:pt idx="472">
                  <c:v>2.1000000000000001E-2</c:v>
                </c:pt>
                <c:pt idx="473">
                  <c:v>2.5999999999999999E-2</c:v>
                </c:pt>
                <c:pt idx="474">
                  <c:v>1.7000000000000001E-2</c:v>
                </c:pt>
                <c:pt idx="475">
                  <c:v>2.3E-2</c:v>
                </c:pt>
                <c:pt idx="476">
                  <c:v>1.2999999999999999E-2</c:v>
                </c:pt>
                <c:pt idx="477">
                  <c:v>1.7999999999999999E-2</c:v>
                </c:pt>
                <c:pt idx="478">
                  <c:v>2.3E-2</c:v>
                </c:pt>
                <c:pt idx="479">
                  <c:v>1.0999999999999999E-2</c:v>
                </c:pt>
                <c:pt idx="480">
                  <c:v>2.5999999999999999E-2</c:v>
                </c:pt>
                <c:pt idx="481">
                  <c:v>1.0999999999999999E-2</c:v>
                </c:pt>
                <c:pt idx="482">
                  <c:v>1.2999999999999999E-2</c:v>
                </c:pt>
                <c:pt idx="483">
                  <c:v>1.7000000000000001E-2</c:v>
                </c:pt>
                <c:pt idx="484">
                  <c:v>2.1999999999999999E-2</c:v>
                </c:pt>
                <c:pt idx="485">
                  <c:v>1.6E-2</c:v>
                </c:pt>
                <c:pt idx="486">
                  <c:v>1.6E-2</c:v>
                </c:pt>
                <c:pt idx="487">
                  <c:v>1.2999999999999999E-2</c:v>
                </c:pt>
                <c:pt idx="488">
                  <c:v>1.7999999999999999E-2</c:v>
                </c:pt>
                <c:pt idx="489">
                  <c:v>1.7000000000000001E-2</c:v>
                </c:pt>
                <c:pt idx="490">
                  <c:v>1.7000000000000001E-2</c:v>
                </c:pt>
                <c:pt idx="491">
                  <c:v>8.9999999999999993E-3</c:v>
                </c:pt>
                <c:pt idx="492">
                  <c:v>1.9E-2</c:v>
                </c:pt>
                <c:pt idx="493">
                  <c:v>1.4E-2</c:v>
                </c:pt>
                <c:pt idx="494">
                  <c:v>1.6E-2</c:v>
                </c:pt>
                <c:pt idx="495">
                  <c:v>0.02</c:v>
                </c:pt>
                <c:pt idx="496">
                  <c:v>1.2E-2</c:v>
                </c:pt>
                <c:pt idx="497">
                  <c:v>1.2E-2</c:v>
                </c:pt>
                <c:pt idx="498">
                  <c:v>1.4E-2</c:v>
                </c:pt>
                <c:pt idx="499">
                  <c:v>1.7999999999999999E-2</c:v>
                </c:pt>
                <c:pt idx="500">
                  <c:v>1.2E-2</c:v>
                </c:pt>
                <c:pt idx="501">
                  <c:v>1.2999999999999999E-2</c:v>
                </c:pt>
                <c:pt idx="502">
                  <c:v>0.02</c:v>
                </c:pt>
                <c:pt idx="503">
                  <c:v>1.7000000000000001E-2</c:v>
                </c:pt>
                <c:pt idx="504">
                  <c:v>1.4E-2</c:v>
                </c:pt>
                <c:pt idx="505">
                  <c:v>1.2E-2</c:v>
                </c:pt>
                <c:pt idx="506">
                  <c:v>8.0000000000000002E-3</c:v>
                </c:pt>
                <c:pt idx="507">
                  <c:v>1.4999999999999999E-2</c:v>
                </c:pt>
                <c:pt idx="508">
                  <c:v>1.0999999999999999E-2</c:v>
                </c:pt>
                <c:pt idx="509">
                  <c:v>1.4999999999999999E-2</c:v>
                </c:pt>
                <c:pt idx="510">
                  <c:v>1.2999999999999999E-2</c:v>
                </c:pt>
                <c:pt idx="511">
                  <c:v>7.0000000000000001E-3</c:v>
                </c:pt>
                <c:pt idx="512">
                  <c:v>1.2E-2</c:v>
                </c:pt>
                <c:pt idx="513">
                  <c:v>1.7999999999999999E-2</c:v>
                </c:pt>
                <c:pt idx="514">
                  <c:v>1.2999999999999999E-2</c:v>
                </c:pt>
                <c:pt idx="515">
                  <c:v>1.4E-2</c:v>
                </c:pt>
                <c:pt idx="516">
                  <c:v>1.4E-2</c:v>
                </c:pt>
                <c:pt idx="517">
                  <c:v>1.6E-2</c:v>
                </c:pt>
                <c:pt idx="518">
                  <c:v>1.7999999999999999E-2</c:v>
                </c:pt>
                <c:pt idx="519">
                  <c:v>1.2999999999999999E-2</c:v>
                </c:pt>
                <c:pt idx="520">
                  <c:v>1.2999999999999999E-2</c:v>
                </c:pt>
                <c:pt idx="521">
                  <c:v>2.1000000000000001E-2</c:v>
                </c:pt>
                <c:pt idx="522">
                  <c:v>2.7E-2</c:v>
                </c:pt>
                <c:pt idx="523">
                  <c:v>1.4E-2</c:v>
                </c:pt>
                <c:pt idx="524">
                  <c:v>1.7999999999999999E-2</c:v>
                </c:pt>
                <c:pt idx="525">
                  <c:v>0.02</c:v>
                </c:pt>
                <c:pt idx="526">
                  <c:v>1.9E-2</c:v>
                </c:pt>
                <c:pt idx="527">
                  <c:v>1.2999999999999999E-2</c:v>
                </c:pt>
                <c:pt idx="528">
                  <c:v>1.9E-2</c:v>
                </c:pt>
                <c:pt idx="529">
                  <c:v>1.0999999999999999E-2</c:v>
                </c:pt>
                <c:pt idx="530">
                  <c:v>1.0999999999999999E-2</c:v>
                </c:pt>
                <c:pt idx="531">
                  <c:v>1.9E-2</c:v>
                </c:pt>
                <c:pt idx="532">
                  <c:v>1.2999999999999999E-2</c:v>
                </c:pt>
                <c:pt idx="533">
                  <c:v>1.6E-2</c:v>
                </c:pt>
                <c:pt idx="534">
                  <c:v>1.7999999999999999E-2</c:v>
                </c:pt>
                <c:pt idx="535">
                  <c:v>8.9999999999999993E-3</c:v>
                </c:pt>
                <c:pt idx="536">
                  <c:v>1.4999999999999999E-2</c:v>
                </c:pt>
                <c:pt idx="537">
                  <c:v>1.4E-2</c:v>
                </c:pt>
                <c:pt idx="538">
                  <c:v>1.4E-2</c:v>
                </c:pt>
                <c:pt idx="539">
                  <c:v>1.7000000000000001E-2</c:v>
                </c:pt>
                <c:pt idx="540">
                  <c:v>0.02</c:v>
                </c:pt>
                <c:pt idx="541">
                  <c:v>1.2999999999999999E-2</c:v>
                </c:pt>
                <c:pt idx="542">
                  <c:v>1.9E-2</c:v>
                </c:pt>
                <c:pt idx="543">
                  <c:v>2.5000000000000001E-2</c:v>
                </c:pt>
                <c:pt idx="544">
                  <c:v>1.7999999999999999E-2</c:v>
                </c:pt>
                <c:pt idx="545">
                  <c:v>1.9E-2</c:v>
                </c:pt>
                <c:pt idx="546">
                  <c:v>1.2999999999999999E-2</c:v>
                </c:pt>
                <c:pt idx="547">
                  <c:v>1.7999999999999999E-2</c:v>
                </c:pt>
                <c:pt idx="548">
                  <c:v>1.7999999999999999E-2</c:v>
                </c:pt>
                <c:pt idx="549">
                  <c:v>1.7000000000000001E-2</c:v>
                </c:pt>
                <c:pt idx="550">
                  <c:v>1.4E-2</c:v>
                </c:pt>
                <c:pt idx="551">
                  <c:v>2.1000000000000001E-2</c:v>
                </c:pt>
                <c:pt idx="552">
                  <c:v>1.2E-2</c:v>
                </c:pt>
                <c:pt idx="553">
                  <c:v>1.4999999999999999E-2</c:v>
                </c:pt>
                <c:pt idx="554">
                  <c:v>1.7000000000000001E-2</c:v>
                </c:pt>
                <c:pt idx="555">
                  <c:v>1.2999999999999999E-2</c:v>
                </c:pt>
                <c:pt idx="556">
                  <c:v>0.02</c:v>
                </c:pt>
                <c:pt idx="557">
                  <c:v>1.6E-2</c:v>
                </c:pt>
                <c:pt idx="558">
                  <c:v>1.7999999999999999E-2</c:v>
                </c:pt>
                <c:pt idx="559">
                  <c:v>1.2E-2</c:v>
                </c:pt>
                <c:pt idx="560">
                  <c:v>1.7000000000000001E-2</c:v>
                </c:pt>
                <c:pt idx="561">
                  <c:v>1.2E-2</c:v>
                </c:pt>
                <c:pt idx="562">
                  <c:v>1.6E-2</c:v>
                </c:pt>
                <c:pt idx="563">
                  <c:v>1.4999999999999999E-2</c:v>
                </c:pt>
                <c:pt idx="564">
                  <c:v>1.9E-2</c:v>
                </c:pt>
                <c:pt idx="565">
                  <c:v>0.01</c:v>
                </c:pt>
                <c:pt idx="566">
                  <c:v>1.0999999999999999E-2</c:v>
                </c:pt>
                <c:pt idx="567">
                  <c:v>1.7000000000000001E-2</c:v>
                </c:pt>
                <c:pt idx="568">
                  <c:v>2.5999999999999999E-2</c:v>
                </c:pt>
                <c:pt idx="569">
                  <c:v>1.2E-2</c:v>
                </c:pt>
                <c:pt idx="570">
                  <c:v>1.2999999999999999E-2</c:v>
                </c:pt>
                <c:pt idx="571">
                  <c:v>1.6E-2</c:v>
                </c:pt>
                <c:pt idx="572">
                  <c:v>1.7000000000000001E-2</c:v>
                </c:pt>
                <c:pt idx="573">
                  <c:v>8.0000000000000002E-3</c:v>
                </c:pt>
                <c:pt idx="574">
                  <c:v>1.4E-2</c:v>
                </c:pt>
                <c:pt idx="575">
                  <c:v>1.7999999999999999E-2</c:v>
                </c:pt>
                <c:pt idx="576">
                  <c:v>1.7999999999999999E-2</c:v>
                </c:pt>
                <c:pt idx="577">
                  <c:v>0.01</c:v>
                </c:pt>
                <c:pt idx="578">
                  <c:v>2.5000000000000001E-2</c:v>
                </c:pt>
                <c:pt idx="579">
                  <c:v>0.02</c:v>
                </c:pt>
                <c:pt idx="580">
                  <c:v>1.7999999999999999E-2</c:v>
                </c:pt>
                <c:pt idx="581">
                  <c:v>1.7999999999999999E-2</c:v>
                </c:pt>
                <c:pt idx="582">
                  <c:v>0.02</c:v>
                </c:pt>
                <c:pt idx="583">
                  <c:v>2.1000000000000001E-2</c:v>
                </c:pt>
                <c:pt idx="584">
                  <c:v>1.9E-2</c:v>
                </c:pt>
                <c:pt idx="585">
                  <c:v>1.7999999999999999E-2</c:v>
                </c:pt>
                <c:pt idx="586">
                  <c:v>1.7999999999999999E-2</c:v>
                </c:pt>
                <c:pt idx="587">
                  <c:v>1.9E-2</c:v>
                </c:pt>
                <c:pt idx="588">
                  <c:v>1.9E-2</c:v>
                </c:pt>
                <c:pt idx="589">
                  <c:v>1.7999999999999999E-2</c:v>
                </c:pt>
                <c:pt idx="590">
                  <c:v>1.9E-2</c:v>
                </c:pt>
                <c:pt idx="591">
                  <c:v>1.7000000000000001E-2</c:v>
                </c:pt>
                <c:pt idx="592">
                  <c:v>1.4E-2</c:v>
                </c:pt>
                <c:pt idx="593">
                  <c:v>1.7000000000000001E-2</c:v>
                </c:pt>
                <c:pt idx="594">
                  <c:v>1.9E-2</c:v>
                </c:pt>
                <c:pt idx="595">
                  <c:v>1.7000000000000001E-2</c:v>
                </c:pt>
                <c:pt idx="596">
                  <c:v>1.7000000000000001E-2</c:v>
                </c:pt>
                <c:pt idx="597">
                  <c:v>2.1000000000000001E-2</c:v>
                </c:pt>
                <c:pt idx="598">
                  <c:v>1.6E-2</c:v>
                </c:pt>
                <c:pt idx="599">
                  <c:v>1.4999999999999999E-2</c:v>
                </c:pt>
                <c:pt idx="600">
                  <c:v>1.6E-2</c:v>
                </c:pt>
                <c:pt idx="601">
                  <c:v>1.9E-2</c:v>
                </c:pt>
                <c:pt idx="602">
                  <c:v>1.0999999999999999E-2</c:v>
                </c:pt>
                <c:pt idx="603">
                  <c:v>1.9E-2</c:v>
                </c:pt>
                <c:pt idx="604">
                  <c:v>1.4999999999999999E-2</c:v>
                </c:pt>
                <c:pt idx="605">
                  <c:v>8.9999999999999993E-3</c:v>
                </c:pt>
                <c:pt idx="606">
                  <c:v>2.5000000000000001E-2</c:v>
                </c:pt>
                <c:pt idx="607">
                  <c:v>8.0000000000000002E-3</c:v>
                </c:pt>
                <c:pt idx="608">
                  <c:v>1.7000000000000001E-2</c:v>
                </c:pt>
                <c:pt idx="609">
                  <c:v>1.7000000000000001E-2</c:v>
                </c:pt>
                <c:pt idx="610">
                  <c:v>1.6E-2</c:v>
                </c:pt>
                <c:pt idx="611">
                  <c:v>1.4E-2</c:v>
                </c:pt>
                <c:pt idx="612">
                  <c:v>1.2E-2</c:v>
                </c:pt>
                <c:pt idx="613">
                  <c:v>1.6E-2</c:v>
                </c:pt>
                <c:pt idx="614">
                  <c:v>1.4999999999999999E-2</c:v>
                </c:pt>
                <c:pt idx="615">
                  <c:v>1.7000000000000001E-2</c:v>
                </c:pt>
                <c:pt idx="616">
                  <c:v>2.4E-2</c:v>
                </c:pt>
                <c:pt idx="617">
                  <c:v>1.7999999999999999E-2</c:v>
                </c:pt>
                <c:pt idx="618">
                  <c:v>1.7000000000000001E-2</c:v>
                </c:pt>
                <c:pt idx="619">
                  <c:v>1.4999999999999999E-2</c:v>
                </c:pt>
                <c:pt idx="620">
                  <c:v>1.4E-2</c:v>
                </c:pt>
                <c:pt idx="621">
                  <c:v>1.4E-2</c:v>
                </c:pt>
                <c:pt idx="622">
                  <c:v>2.1999999999999999E-2</c:v>
                </c:pt>
                <c:pt idx="623">
                  <c:v>1.4999999999999999E-2</c:v>
                </c:pt>
                <c:pt idx="624">
                  <c:v>2.1000000000000001E-2</c:v>
                </c:pt>
                <c:pt idx="625">
                  <c:v>1.6E-2</c:v>
                </c:pt>
                <c:pt idx="626">
                  <c:v>6.0000000000000001E-3</c:v>
                </c:pt>
                <c:pt idx="627">
                  <c:v>2.4E-2</c:v>
                </c:pt>
                <c:pt idx="628">
                  <c:v>1.9E-2</c:v>
                </c:pt>
                <c:pt idx="629">
                  <c:v>1.6E-2</c:v>
                </c:pt>
                <c:pt idx="630">
                  <c:v>1.2E-2</c:v>
                </c:pt>
                <c:pt idx="631">
                  <c:v>1.4E-2</c:v>
                </c:pt>
                <c:pt idx="632">
                  <c:v>2.3E-2</c:v>
                </c:pt>
                <c:pt idx="633">
                  <c:v>0.01</c:v>
                </c:pt>
                <c:pt idx="634">
                  <c:v>1.7000000000000001E-2</c:v>
                </c:pt>
                <c:pt idx="635">
                  <c:v>1.4999999999999999E-2</c:v>
                </c:pt>
                <c:pt idx="636">
                  <c:v>1.6E-2</c:v>
                </c:pt>
                <c:pt idx="637">
                  <c:v>1.2999999999999999E-2</c:v>
                </c:pt>
                <c:pt idx="638">
                  <c:v>1.0999999999999999E-2</c:v>
                </c:pt>
                <c:pt idx="639">
                  <c:v>2.4E-2</c:v>
                </c:pt>
                <c:pt idx="640">
                  <c:v>2.5999999999999999E-2</c:v>
                </c:pt>
                <c:pt idx="641">
                  <c:v>0.02</c:v>
                </c:pt>
                <c:pt idx="642">
                  <c:v>2.1999999999999999E-2</c:v>
                </c:pt>
                <c:pt idx="643">
                  <c:v>1.6E-2</c:v>
                </c:pt>
                <c:pt idx="644">
                  <c:v>1.7000000000000001E-2</c:v>
                </c:pt>
                <c:pt idx="645">
                  <c:v>1.4999999999999999E-2</c:v>
                </c:pt>
                <c:pt idx="646">
                  <c:v>1.6E-2</c:v>
                </c:pt>
                <c:pt idx="647">
                  <c:v>1.7000000000000001E-2</c:v>
                </c:pt>
                <c:pt idx="648">
                  <c:v>0.02</c:v>
                </c:pt>
                <c:pt idx="649">
                  <c:v>1.6E-2</c:v>
                </c:pt>
                <c:pt idx="650">
                  <c:v>1.7000000000000001E-2</c:v>
                </c:pt>
                <c:pt idx="651">
                  <c:v>1.7000000000000001E-2</c:v>
                </c:pt>
                <c:pt idx="652">
                  <c:v>2.4E-2</c:v>
                </c:pt>
                <c:pt idx="653">
                  <c:v>1.7000000000000001E-2</c:v>
                </c:pt>
                <c:pt idx="654">
                  <c:v>2.1000000000000001E-2</c:v>
                </c:pt>
                <c:pt idx="655">
                  <c:v>1.7000000000000001E-2</c:v>
                </c:pt>
                <c:pt idx="656">
                  <c:v>1.2999999999999999E-2</c:v>
                </c:pt>
                <c:pt idx="657">
                  <c:v>1.0999999999999999E-2</c:v>
                </c:pt>
                <c:pt idx="658">
                  <c:v>1.4E-2</c:v>
                </c:pt>
                <c:pt idx="659">
                  <c:v>0.02</c:v>
                </c:pt>
                <c:pt idx="660">
                  <c:v>8.0000000000000002E-3</c:v>
                </c:pt>
                <c:pt idx="661">
                  <c:v>1.6E-2</c:v>
                </c:pt>
                <c:pt idx="662">
                  <c:v>1.2999999999999999E-2</c:v>
                </c:pt>
                <c:pt idx="663">
                  <c:v>8.9999999999999993E-3</c:v>
                </c:pt>
                <c:pt idx="664">
                  <c:v>1.9E-2</c:v>
                </c:pt>
                <c:pt idx="665">
                  <c:v>2.1999999999999999E-2</c:v>
                </c:pt>
                <c:pt idx="666">
                  <c:v>1.4999999999999999E-2</c:v>
                </c:pt>
                <c:pt idx="667">
                  <c:v>1.6E-2</c:v>
                </c:pt>
                <c:pt idx="668">
                  <c:v>1.2999999999999999E-2</c:v>
                </c:pt>
                <c:pt idx="669">
                  <c:v>1.0999999999999999E-2</c:v>
                </c:pt>
                <c:pt idx="670">
                  <c:v>0.02</c:v>
                </c:pt>
                <c:pt idx="671">
                  <c:v>1.4999999999999999E-2</c:v>
                </c:pt>
                <c:pt idx="672">
                  <c:v>1.6E-2</c:v>
                </c:pt>
                <c:pt idx="673">
                  <c:v>1.4999999999999999E-2</c:v>
                </c:pt>
                <c:pt idx="674">
                  <c:v>1.0999999999999999E-2</c:v>
                </c:pt>
                <c:pt idx="675">
                  <c:v>2.5000000000000001E-2</c:v>
                </c:pt>
                <c:pt idx="676">
                  <c:v>8.0000000000000002E-3</c:v>
                </c:pt>
                <c:pt idx="677">
                  <c:v>1.2E-2</c:v>
                </c:pt>
                <c:pt idx="678">
                  <c:v>2.1000000000000001E-2</c:v>
                </c:pt>
                <c:pt idx="679">
                  <c:v>1.0999999999999999E-2</c:v>
                </c:pt>
                <c:pt idx="680">
                  <c:v>1.7999999999999999E-2</c:v>
                </c:pt>
                <c:pt idx="681">
                  <c:v>1.7000000000000001E-2</c:v>
                </c:pt>
                <c:pt idx="682">
                  <c:v>1.6E-2</c:v>
                </c:pt>
                <c:pt idx="683">
                  <c:v>1.4999999999999999E-2</c:v>
                </c:pt>
                <c:pt idx="684">
                  <c:v>0.01</c:v>
                </c:pt>
                <c:pt idx="685">
                  <c:v>1.2999999999999999E-2</c:v>
                </c:pt>
                <c:pt idx="686">
                  <c:v>1.7999999999999999E-2</c:v>
                </c:pt>
                <c:pt idx="687">
                  <c:v>1.2E-2</c:v>
                </c:pt>
                <c:pt idx="688">
                  <c:v>0.01</c:v>
                </c:pt>
                <c:pt idx="689">
                  <c:v>2.1999999999999999E-2</c:v>
                </c:pt>
                <c:pt idx="690">
                  <c:v>1.9E-2</c:v>
                </c:pt>
                <c:pt idx="691">
                  <c:v>0.02</c:v>
                </c:pt>
                <c:pt idx="692">
                  <c:v>1.2999999999999999E-2</c:v>
                </c:pt>
                <c:pt idx="693">
                  <c:v>1.6E-2</c:v>
                </c:pt>
                <c:pt idx="694">
                  <c:v>1.2E-2</c:v>
                </c:pt>
                <c:pt idx="695">
                  <c:v>8.9999999999999993E-3</c:v>
                </c:pt>
                <c:pt idx="696">
                  <c:v>1.9E-2</c:v>
                </c:pt>
                <c:pt idx="697">
                  <c:v>1.2999999999999999E-2</c:v>
                </c:pt>
                <c:pt idx="698">
                  <c:v>1.2E-2</c:v>
                </c:pt>
                <c:pt idx="699">
                  <c:v>1.0999999999999999E-2</c:v>
                </c:pt>
                <c:pt idx="700">
                  <c:v>1.7000000000000001E-2</c:v>
                </c:pt>
                <c:pt idx="701">
                  <c:v>2.5999999999999999E-2</c:v>
                </c:pt>
                <c:pt idx="702">
                  <c:v>1.9E-2</c:v>
                </c:pt>
                <c:pt idx="703">
                  <c:v>1.6E-2</c:v>
                </c:pt>
                <c:pt idx="704">
                  <c:v>0.02</c:v>
                </c:pt>
                <c:pt idx="705">
                  <c:v>1.6E-2</c:v>
                </c:pt>
                <c:pt idx="706">
                  <c:v>7.0000000000000001E-3</c:v>
                </c:pt>
                <c:pt idx="707">
                  <c:v>2.1000000000000001E-2</c:v>
                </c:pt>
                <c:pt idx="708">
                  <c:v>1.4E-2</c:v>
                </c:pt>
                <c:pt idx="709">
                  <c:v>0.02</c:v>
                </c:pt>
                <c:pt idx="710">
                  <c:v>1.4E-2</c:v>
                </c:pt>
                <c:pt idx="711">
                  <c:v>2.5999999999999999E-2</c:v>
                </c:pt>
                <c:pt idx="712">
                  <c:v>1.4999999999999999E-2</c:v>
                </c:pt>
                <c:pt idx="713">
                  <c:v>1.9E-2</c:v>
                </c:pt>
                <c:pt idx="714">
                  <c:v>1.4E-2</c:v>
                </c:pt>
                <c:pt idx="715">
                  <c:v>6.0000000000000001E-3</c:v>
                </c:pt>
                <c:pt idx="716">
                  <c:v>0.01</c:v>
                </c:pt>
                <c:pt idx="717">
                  <c:v>1.4E-2</c:v>
                </c:pt>
                <c:pt idx="718">
                  <c:v>2.1999999999999999E-2</c:v>
                </c:pt>
                <c:pt idx="719">
                  <c:v>1.0999999999999999E-2</c:v>
                </c:pt>
                <c:pt idx="720">
                  <c:v>1.4999999999999999E-2</c:v>
                </c:pt>
                <c:pt idx="721">
                  <c:v>1.6E-2</c:v>
                </c:pt>
                <c:pt idx="722">
                  <c:v>8.0000000000000002E-3</c:v>
                </c:pt>
                <c:pt idx="723">
                  <c:v>2.1000000000000001E-2</c:v>
                </c:pt>
                <c:pt idx="724">
                  <c:v>2.1999999999999999E-2</c:v>
                </c:pt>
                <c:pt idx="725">
                  <c:v>1.4E-2</c:v>
                </c:pt>
                <c:pt idx="726">
                  <c:v>7.0000000000000001E-3</c:v>
                </c:pt>
                <c:pt idx="727">
                  <c:v>1.9E-2</c:v>
                </c:pt>
                <c:pt idx="728">
                  <c:v>1.9E-2</c:v>
                </c:pt>
                <c:pt idx="729">
                  <c:v>1.4999999999999999E-2</c:v>
                </c:pt>
                <c:pt idx="730">
                  <c:v>1.0999999999999999E-2</c:v>
                </c:pt>
                <c:pt idx="731">
                  <c:v>1.9E-2</c:v>
                </c:pt>
                <c:pt idx="732">
                  <c:v>8.0000000000000002E-3</c:v>
                </c:pt>
                <c:pt idx="733">
                  <c:v>1.0999999999999999E-2</c:v>
                </c:pt>
                <c:pt idx="734">
                  <c:v>1.7999999999999999E-2</c:v>
                </c:pt>
                <c:pt idx="735">
                  <c:v>1.4E-2</c:v>
                </c:pt>
                <c:pt idx="736">
                  <c:v>1.0999999999999999E-2</c:v>
                </c:pt>
                <c:pt idx="737">
                  <c:v>1.4999999999999999E-2</c:v>
                </c:pt>
                <c:pt idx="738">
                  <c:v>2.5999999999999999E-2</c:v>
                </c:pt>
                <c:pt idx="739">
                  <c:v>1.7000000000000001E-2</c:v>
                </c:pt>
                <c:pt idx="740">
                  <c:v>1.9E-2</c:v>
                </c:pt>
                <c:pt idx="741">
                  <c:v>1.4E-2</c:v>
                </c:pt>
                <c:pt idx="742">
                  <c:v>1.2E-2</c:v>
                </c:pt>
                <c:pt idx="743">
                  <c:v>1.7999999999999999E-2</c:v>
                </c:pt>
                <c:pt idx="744">
                  <c:v>1.7999999999999999E-2</c:v>
                </c:pt>
                <c:pt idx="745">
                  <c:v>1.2999999999999999E-2</c:v>
                </c:pt>
                <c:pt idx="746">
                  <c:v>1.7000000000000001E-2</c:v>
                </c:pt>
                <c:pt idx="747">
                  <c:v>1.4999999999999999E-2</c:v>
                </c:pt>
                <c:pt idx="748">
                  <c:v>1.9E-2</c:v>
                </c:pt>
                <c:pt idx="749">
                  <c:v>1.4999999999999999E-2</c:v>
                </c:pt>
                <c:pt idx="750">
                  <c:v>1.4E-2</c:v>
                </c:pt>
                <c:pt idx="751">
                  <c:v>0.02</c:v>
                </c:pt>
                <c:pt idx="752">
                  <c:v>1.9E-2</c:v>
                </c:pt>
                <c:pt idx="753">
                  <c:v>1.4999999999999999E-2</c:v>
                </c:pt>
                <c:pt idx="754">
                  <c:v>1.9E-2</c:v>
                </c:pt>
                <c:pt idx="755">
                  <c:v>1.4999999999999999E-2</c:v>
                </c:pt>
                <c:pt idx="756">
                  <c:v>2.1999999999999999E-2</c:v>
                </c:pt>
                <c:pt idx="757">
                  <c:v>2.3E-2</c:v>
                </c:pt>
                <c:pt idx="758">
                  <c:v>1.0999999999999999E-2</c:v>
                </c:pt>
                <c:pt idx="759">
                  <c:v>8.9999999999999993E-3</c:v>
                </c:pt>
                <c:pt idx="760">
                  <c:v>1.7000000000000001E-2</c:v>
                </c:pt>
                <c:pt idx="761">
                  <c:v>1.7000000000000001E-2</c:v>
                </c:pt>
                <c:pt idx="762">
                  <c:v>1.7999999999999999E-2</c:v>
                </c:pt>
                <c:pt idx="763">
                  <c:v>1.4999999999999999E-2</c:v>
                </c:pt>
                <c:pt idx="764">
                  <c:v>1.4E-2</c:v>
                </c:pt>
                <c:pt idx="765">
                  <c:v>1.7000000000000001E-2</c:v>
                </c:pt>
                <c:pt idx="766">
                  <c:v>1.7000000000000001E-2</c:v>
                </c:pt>
                <c:pt idx="767">
                  <c:v>1.4E-2</c:v>
                </c:pt>
                <c:pt idx="768">
                  <c:v>1.7999999999999999E-2</c:v>
                </c:pt>
                <c:pt idx="769">
                  <c:v>2.1000000000000001E-2</c:v>
                </c:pt>
                <c:pt idx="770">
                  <c:v>1.2E-2</c:v>
                </c:pt>
                <c:pt idx="771">
                  <c:v>1.2E-2</c:v>
                </c:pt>
                <c:pt idx="772">
                  <c:v>1.4E-2</c:v>
                </c:pt>
                <c:pt idx="773">
                  <c:v>8.0000000000000002E-3</c:v>
                </c:pt>
                <c:pt idx="774">
                  <c:v>1.9E-2</c:v>
                </c:pt>
                <c:pt idx="775">
                  <c:v>1.7999999999999999E-2</c:v>
                </c:pt>
                <c:pt idx="776">
                  <c:v>2.1999999999999999E-2</c:v>
                </c:pt>
                <c:pt idx="777">
                  <c:v>1.7000000000000001E-2</c:v>
                </c:pt>
                <c:pt idx="778">
                  <c:v>1.2999999999999999E-2</c:v>
                </c:pt>
                <c:pt idx="779">
                  <c:v>1.2999999999999999E-2</c:v>
                </c:pt>
                <c:pt idx="780">
                  <c:v>1.4E-2</c:v>
                </c:pt>
                <c:pt idx="781">
                  <c:v>1.6E-2</c:v>
                </c:pt>
                <c:pt idx="782">
                  <c:v>2.4E-2</c:v>
                </c:pt>
                <c:pt idx="783">
                  <c:v>1.4E-2</c:v>
                </c:pt>
                <c:pt idx="784">
                  <c:v>1.4999999999999999E-2</c:v>
                </c:pt>
                <c:pt idx="785">
                  <c:v>8.9999999999999993E-3</c:v>
                </c:pt>
                <c:pt idx="786">
                  <c:v>1.4999999999999999E-2</c:v>
                </c:pt>
                <c:pt idx="787">
                  <c:v>1.7999999999999999E-2</c:v>
                </c:pt>
                <c:pt idx="788">
                  <c:v>8.9999999999999993E-3</c:v>
                </c:pt>
                <c:pt idx="789">
                  <c:v>5.0000000000000001E-3</c:v>
                </c:pt>
                <c:pt idx="790">
                  <c:v>2.7E-2</c:v>
                </c:pt>
                <c:pt idx="791">
                  <c:v>1.7000000000000001E-2</c:v>
                </c:pt>
                <c:pt idx="792">
                  <c:v>8.0000000000000002E-3</c:v>
                </c:pt>
                <c:pt idx="793">
                  <c:v>1.2999999999999999E-2</c:v>
                </c:pt>
                <c:pt idx="794">
                  <c:v>1.2E-2</c:v>
                </c:pt>
                <c:pt idx="795">
                  <c:v>1.6E-2</c:v>
                </c:pt>
                <c:pt idx="796">
                  <c:v>2.7E-2</c:v>
                </c:pt>
                <c:pt idx="797">
                  <c:v>1.4E-2</c:v>
                </c:pt>
                <c:pt idx="798">
                  <c:v>1.7999999999999999E-2</c:v>
                </c:pt>
                <c:pt idx="799">
                  <c:v>1.2999999999999999E-2</c:v>
                </c:pt>
                <c:pt idx="800">
                  <c:v>1.4E-2</c:v>
                </c:pt>
                <c:pt idx="801">
                  <c:v>0.02</c:v>
                </c:pt>
                <c:pt idx="802">
                  <c:v>2.7E-2</c:v>
                </c:pt>
                <c:pt idx="803">
                  <c:v>1.9E-2</c:v>
                </c:pt>
                <c:pt idx="804">
                  <c:v>1.9E-2</c:v>
                </c:pt>
                <c:pt idx="805">
                  <c:v>1.4999999999999999E-2</c:v>
                </c:pt>
                <c:pt idx="806">
                  <c:v>1.6E-2</c:v>
                </c:pt>
                <c:pt idx="807">
                  <c:v>1.6E-2</c:v>
                </c:pt>
                <c:pt idx="808">
                  <c:v>1.7999999999999999E-2</c:v>
                </c:pt>
                <c:pt idx="809">
                  <c:v>1.7000000000000001E-2</c:v>
                </c:pt>
                <c:pt idx="810">
                  <c:v>1.7000000000000001E-2</c:v>
                </c:pt>
                <c:pt idx="811">
                  <c:v>1.7000000000000001E-2</c:v>
                </c:pt>
                <c:pt idx="812">
                  <c:v>1.7999999999999999E-2</c:v>
                </c:pt>
                <c:pt idx="813">
                  <c:v>2.1000000000000001E-2</c:v>
                </c:pt>
                <c:pt idx="814">
                  <c:v>1.7999999999999999E-2</c:v>
                </c:pt>
                <c:pt idx="815">
                  <c:v>1.6E-2</c:v>
                </c:pt>
                <c:pt idx="816">
                  <c:v>1.6E-2</c:v>
                </c:pt>
                <c:pt idx="817">
                  <c:v>2.1999999999999999E-2</c:v>
                </c:pt>
                <c:pt idx="818">
                  <c:v>2.1999999999999999E-2</c:v>
                </c:pt>
                <c:pt idx="819">
                  <c:v>2.5999999999999999E-2</c:v>
                </c:pt>
                <c:pt idx="820">
                  <c:v>2.4E-2</c:v>
                </c:pt>
                <c:pt idx="821">
                  <c:v>1.4E-2</c:v>
                </c:pt>
                <c:pt idx="822">
                  <c:v>1.4E-2</c:v>
                </c:pt>
                <c:pt idx="823">
                  <c:v>0.01</c:v>
                </c:pt>
                <c:pt idx="824">
                  <c:v>1.6E-2</c:v>
                </c:pt>
                <c:pt idx="825">
                  <c:v>1.9E-2</c:v>
                </c:pt>
                <c:pt idx="826">
                  <c:v>8.9999999999999993E-3</c:v>
                </c:pt>
                <c:pt idx="827">
                  <c:v>2.3E-2</c:v>
                </c:pt>
                <c:pt idx="828">
                  <c:v>1.4999999999999999E-2</c:v>
                </c:pt>
                <c:pt idx="829">
                  <c:v>0.02</c:v>
                </c:pt>
                <c:pt idx="830">
                  <c:v>1.9E-2</c:v>
                </c:pt>
                <c:pt idx="831">
                  <c:v>8.9999999999999993E-3</c:v>
                </c:pt>
                <c:pt idx="832">
                  <c:v>2.1999999999999999E-2</c:v>
                </c:pt>
                <c:pt idx="833">
                  <c:v>1.0999999999999999E-2</c:v>
                </c:pt>
                <c:pt idx="834">
                  <c:v>1.4999999999999999E-2</c:v>
                </c:pt>
                <c:pt idx="835">
                  <c:v>1.6E-2</c:v>
                </c:pt>
                <c:pt idx="836">
                  <c:v>1.7999999999999999E-2</c:v>
                </c:pt>
                <c:pt idx="837">
                  <c:v>2.5000000000000001E-2</c:v>
                </c:pt>
                <c:pt idx="838">
                  <c:v>1.7000000000000001E-2</c:v>
                </c:pt>
                <c:pt idx="839">
                  <c:v>1.2999999999999999E-2</c:v>
                </c:pt>
                <c:pt idx="840">
                  <c:v>1.6E-2</c:v>
                </c:pt>
                <c:pt idx="841">
                  <c:v>1.6E-2</c:v>
                </c:pt>
                <c:pt idx="842">
                  <c:v>0.01</c:v>
                </c:pt>
                <c:pt idx="843">
                  <c:v>1.2999999999999999E-2</c:v>
                </c:pt>
                <c:pt idx="844">
                  <c:v>1.4999999999999999E-2</c:v>
                </c:pt>
                <c:pt idx="845">
                  <c:v>1.2999999999999999E-2</c:v>
                </c:pt>
                <c:pt idx="846">
                  <c:v>1.4E-2</c:v>
                </c:pt>
                <c:pt idx="847">
                  <c:v>1.9E-2</c:v>
                </c:pt>
                <c:pt idx="848">
                  <c:v>1.2E-2</c:v>
                </c:pt>
                <c:pt idx="849">
                  <c:v>0.01</c:v>
                </c:pt>
                <c:pt idx="850">
                  <c:v>1.7999999999999999E-2</c:v>
                </c:pt>
                <c:pt idx="851">
                  <c:v>2.3E-2</c:v>
                </c:pt>
                <c:pt idx="852">
                  <c:v>1.2999999999999999E-2</c:v>
                </c:pt>
                <c:pt idx="853">
                  <c:v>1.4E-2</c:v>
                </c:pt>
                <c:pt idx="854">
                  <c:v>2.4E-2</c:v>
                </c:pt>
                <c:pt idx="855">
                  <c:v>1.4E-2</c:v>
                </c:pt>
                <c:pt idx="856">
                  <c:v>1.7000000000000001E-2</c:v>
                </c:pt>
                <c:pt idx="857">
                  <c:v>2.4E-2</c:v>
                </c:pt>
                <c:pt idx="858">
                  <c:v>2.1000000000000001E-2</c:v>
                </c:pt>
                <c:pt idx="859">
                  <c:v>8.0000000000000002E-3</c:v>
                </c:pt>
                <c:pt idx="860">
                  <c:v>1.2E-2</c:v>
                </c:pt>
                <c:pt idx="861">
                  <c:v>1.7000000000000001E-2</c:v>
                </c:pt>
                <c:pt idx="862">
                  <c:v>1.4E-2</c:v>
                </c:pt>
                <c:pt idx="863">
                  <c:v>1.2E-2</c:v>
                </c:pt>
                <c:pt idx="864">
                  <c:v>1.9E-2</c:v>
                </c:pt>
                <c:pt idx="865">
                  <c:v>1.7000000000000001E-2</c:v>
                </c:pt>
                <c:pt idx="866">
                  <c:v>8.9999999999999993E-3</c:v>
                </c:pt>
                <c:pt idx="867">
                  <c:v>1.7000000000000001E-2</c:v>
                </c:pt>
                <c:pt idx="868">
                  <c:v>2.4E-2</c:v>
                </c:pt>
                <c:pt idx="869">
                  <c:v>1.0999999999999999E-2</c:v>
                </c:pt>
                <c:pt idx="870">
                  <c:v>1.2999999999999999E-2</c:v>
                </c:pt>
                <c:pt idx="871">
                  <c:v>1.6E-2</c:v>
                </c:pt>
                <c:pt idx="872">
                  <c:v>1.4999999999999999E-2</c:v>
                </c:pt>
                <c:pt idx="873">
                  <c:v>8.9999999999999993E-3</c:v>
                </c:pt>
                <c:pt idx="874">
                  <c:v>1.2999999999999999E-2</c:v>
                </c:pt>
                <c:pt idx="875">
                  <c:v>0.01</c:v>
                </c:pt>
                <c:pt idx="876">
                  <c:v>1.7999999999999999E-2</c:v>
                </c:pt>
                <c:pt idx="877">
                  <c:v>1.4999999999999999E-2</c:v>
                </c:pt>
                <c:pt idx="878">
                  <c:v>2.1000000000000001E-2</c:v>
                </c:pt>
                <c:pt idx="879">
                  <c:v>1.7000000000000001E-2</c:v>
                </c:pt>
                <c:pt idx="880">
                  <c:v>1.2999999999999999E-2</c:v>
                </c:pt>
                <c:pt idx="881">
                  <c:v>2.8000000000000001E-2</c:v>
                </c:pt>
                <c:pt idx="882">
                  <c:v>1.4E-2</c:v>
                </c:pt>
                <c:pt idx="883">
                  <c:v>1.9E-2</c:v>
                </c:pt>
                <c:pt idx="884">
                  <c:v>1.4E-2</c:v>
                </c:pt>
                <c:pt idx="885">
                  <c:v>1.2E-2</c:v>
                </c:pt>
                <c:pt idx="886">
                  <c:v>1.2E-2</c:v>
                </c:pt>
                <c:pt idx="887">
                  <c:v>0.01</c:v>
                </c:pt>
                <c:pt idx="888">
                  <c:v>1.4E-2</c:v>
                </c:pt>
                <c:pt idx="889">
                  <c:v>0.02</c:v>
                </c:pt>
                <c:pt idx="890">
                  <c:v>1.7000000000000001E-2</c:v>
                </c:pt>
                <c:pt idx="891">
                  <c:v>1.2999999999999999E-2</c:v>
                </c:pt>
                <c:pt idx="892">
                  <c:v>1.7000000000000001E-2</c:v>
                </c:pt>
                <c:pt idx="893">
                  <c:v>1.7000000000000001E-2</c:v>
                </c:pt>
                <c:pt idx="894">
                  <c:v>1.4E-2</c:v>
                </c:pt>
                <c:pt idx="895">
                  <c:v>1.4E-2</c:v>
                </c:pt>
                <c:pt idx="896">
                  <c:v>1.7999999999999999E-2</c:v>
                </c:pt>
                <c:pt idx="897">
                  <c:v>1.7000000000000001E-2</c:v>
                </c:pt>
                <c:pt idx="898">
                  <c:v>2.4E-2</c:v>
                </c:pt>
                <c:pt idx="899">
                  <c:v>1.2999999999999999E-2</c:v>
                </c:pt>
                <c:pt idx="900">
                  <c:v>1.4E-2</c:v>
                </c:pt>
                <c:pt idx="901">
                  <c:v>1.4999999999999999E-2</c:v>
                </c:pt>
                <c:pt idx="902">
                  <c:v>1.4E-2</c:v>
                </c:pt>
                <c:pt idx="903">
                  <c:v>8.0000000000000002E-3</c:v>
                </c:pt>
                <c:pt idx="904">
                  <c:v>1.2E-2</c:v>
                </c:pt>
                <c:pt idx="905">
                  <c:v>2.1999999999999999E-2</c:v>
                </c:pt>
                <c:pt idx="906">
                  <c:v>1.4999999999999999E-2</c:v>
                </c:pt>
                <c:pt idx="907">
                  <c:v>1.2E-2</c:v>
                </c:pt>
                <c:pt idx="908">
                  <c:v>1.4999999999999999E-2</c:v>
                </c:pt>
                <c:pt idx="909">
                  <c:v>1.6E-2</c:v>
                </c:pt>
                <c:pt idx="910">
                  <c:v>1.7000000000000001E-2</c:v>
                </c:pt>
                <c:pt idx="911">
                  <c:v>1.2999999999999999E-2</c:v>
                </c:pt>
                <c:pt idx="912">
                  <c:v>1.2E-2</c:v>
                </c:pt>
                <c:pt idx="913">
                  <c:v>0.02</c:v>
                </c:pt>
                <c:pt idx="914">
                  <c:v>1.9E-2</c:v>
                </c:pt>
                <c:pt idx="915">
                  <c:v>2.7E-2</c:v>
                </c:pt>
                <c:pt idx="916">
                  <c:v>1.7999999999999999E-2</c:v>
                </c:pt>
                <c:pt idx="917">
                  <c:v>2.1000000000000001E-2</c:v>
                </c:pt>
                <c:pt idx="918">
                  <c:v>1.2999999999999999E-2</c:v>
                </c:pt>
                <c:pt idx="919">
                  <c:v>0.01</c:v>
                </c:pt>
                <c:pt idx="920">
                  <c:v>1.4999999999999999E-2</c:v>
                </c:pt>
                <c:pt idx="921">
                  <c:v>1.7000000000000001E-2</c:v>
                </c:pt>
                <c:pt idx="922">
                  <c:v>0.01</c:v>
                </c:pt>
                <c:pt idx="923">
                  <c:v>1.7000000000000001E-2</c:v>
                </c:pt>
                <c:pt idx="924">
                  <c:v>2.4E-2</c:v>
                </c:pt>
                <c:pt idx="925">
                  <c:v>1.2E-2</c:v>
                </c:pt>
                <c:pt idx="926">
                  <c:v>2.1000000000000001E-2</c:v>
                </c:pt>
                <c:pt idx="927">
                  <c:v>2.1999999999999999E-2</c:v>
                </c:pt>
                <c:pt idx="928">
                  <c:v>0.02</c:v>
                </c:pt>
                <c:pt idx="929">
                  <c:v>1.7000000000000001E-2</c:v>
                </c:pt>
                <c:pt idx="930">
                  <c:v>0.02</c:v>
                </c:pt>
                <c:pt idx="931">
                  <c:v>1.2999999999999999E-2</c:v>
                </c:pt>
                <c:pt idx="932">
                  <c:v>0.02</c:v>
                </c:pt>
                <c:pt idx="933">
                  <c:v>1.4E-2</c:v>
                </c:pt>
                <c:pt idx="934">
                  <c:v>1.6E-2</c:v>
                </c:pt>
                <c:pt idx="935">
                  <c:v>1.9E-2</c:v>
                </c:pt>
                <c:pt idx="936">
                  <c:v>1.7000000000000001E-2</c:v>
                </c:pt>
                <c:pt idx="937">
                  <c:v>1.9E-2</c:v>
                </c:pt>
                <c:pt idx="938">
                  <c:v>0.01</c:v>
                </c:pt>
                <c:pt idx="939">
                  <c:v>1.6E-2</c:v>
                </c:pt>
                <c:pt idx="940">
                  <c:v>1.0999999999999999E-2</c:v>
                </c:pt>
                <c:pt idx="941">
                  <c:v>1.4999999999999999E-2</c:v>
                </c:pt>
                <c:pt idx="942">
                  <c:v>1.4999999999999999E-2</c:v>
                </c:pt>
                <c:pt idx="943">
                  <c:v>1.4999999999999999E-2</c:v>
                </c:pt>
                <c:pt idx="944">
                  <c:v>1.7000000000000001E-2</c:v>
                </c:pt>
                <c:pt idx="945">
                  <c:v>1.7999999999999999E-2</c:v>
                </c:pt>
                <c:pt idx="946">
                  <c:v>2.1000000000000001E-2</c:v>
                </c:pt>
                <c:pt idx="947">
                  <c:v>1.4E-2</c:v>
                </c:pt>
                <c:pt idx="948">
                  <c:v>1.4999999999999999E-2</c:v>
                </c:pt>
                <c:pt idx="949">
                  <c:v>1.7000000000000001E-2</c:v>
                </c:pt>
                <c:pt idx="950">
                  <c:v>2.1000000000000001E-2</c:v>
                </c:pt>
                <c:pt idx="951">
                  <c:v>1.7000000000000001E-2</c:v>
                </c:pt>
                <c:pt idx="952">
                  <c:v>2.1999999999999999E-2</c:v>
                </c:pt>
                <c:pt idx="953">
                  <c:v>2.3E-2</c:v>
                </c:pt>
                <c:pt idx="954">
                  <c:v>2.1000000000000001E-2</c:v>
                </c:pt>
                <c:pt idx="955">
                  <c:v>1.4E-2</c:v>
                </c:pt>
                <c:pt idx="956">
                  <c:v>1.7000000000000001E-2</c:v>
                </c:pt>
                <c:pt idx="957">
                  <c:v>1.2999999999999999E-2</c:v>
                </c:pt>
                <c:pt idx="958">
                  <c:v>1.7999999999999999E-2</c:v>
                </c:pt>
                <c:pt idx="959">
                  <c:v>1.4E-2</c:v>
                </c:pt>
                <c:pt idx="960">
                  <c:v>1.9E-2</c:v>
                </c:pt>
                <c:pt idx="961">
                  <c:v>0.02</c:v>
                </c:pt>
                <c:pt idx="962">
                  <c:v>1.2E-2</c:v>
                </c:pt>
                <c:pt idx="963">
                  <c:v>1.4E-2</c:v>
                </c:pt>
                <c:pt idx="964">
                  <c:v>1.4999999999999999E-2</c:v>
                </c:pt>
                <c:pt idx="965">
                  <c:v>2.1000000000000001E-2</c:v>
                </c:pt>
                <c:pt idx="966">
                  <c:v>1.6E-2</c:v>
                </c:pt>
                <c:pt idx="967">
                  <c:v>1.4E-2</c:v>
                </c:pt>
                <c:pt idx="968">
                  <c:v>0.01</c:v>
                </c:pt>
                <c:pt idx="969">
                  <c:v>2.4E-2</c:v>
                </c:pt>
                <c:pt idx="970">
                  <c:v>1.9E-2</c:v>
                </c:pt>
                <c:pt idx="971">
                  <c:v>1.7999999999999999E-2</c:v>
                </c:pt>
                <c:pt idx="972">
                  <c:v>1.4E-2</c:v>
                </c:pt>
                <c:pt idx="973">
                  <c:v>2.3E-2</c:v>
                </c:pt>
                <c:pt idx="974">
                  <c:v>1.4E-2</c:v>
                </c:pt>
                <c:pt idx="975">
                  <c:v>1.4E-2</c:v>
                </c:pt>
                <c:pt idx="976">
                  <c:v>1.4E-2</c:v>
                </c:pt>
                <c:pt idx="977">
                  <c:v>2.3E-2</c:v>
                </c:pt>
                <c:pt idx="978">
                  <c:v>1.7000000000000001E-2</c:v>
                </c:pt>
                <c:pt idx="979">
                  <c:v>2.1999999999999999E-2</c:v>
                </c:pt>
                <c:pt idx="980">
                  <c:v>2.9000000000000001E-2</c:v>
                </c:pt>
                <c:pt idx="981">
                  <c:v>1.0999999999999999E-2</c:v>
                </c:pt>
                <c:pt idx="982">
                  <c:v>8.9999999999999993E-3</c:v>
                </c:pt>
                <c:pt idx="983">
                  <c:v>1.4999999999999999E-2</c:v>
                </c:pt>
                <c:pt idx="984">
                  <c:v>1.4999999999999999E-2</c:v>
                </c:pt>
                <c:pt idx="985">
                  <c:v>0.02</c:v>
                </c:pt>
                <c:pt idx="986">
                  <c:v>2.1000000000000001E-2</c:v>
                </c:pt>
                <c:pt idx="987">
                  <c:v>1.7999999999999999E-2</c:v>
                </c:pt>
                <c:pt idx="988">
                  <c:v>1.7000000000000001E-2</c:v>
                </c:pt>
                <c:pt idx="989">
                  <c:v>1.7999999999999999E-2</c:v>
                </c:pt>
                <c:pt idx="990">
                  <c:v>8.9999999999999993E-3</c:v>
                </c:pt>
                <c:pt idx="991">
                  <c:v>1.9E-2</c:v>
                </c:pt>
                <c:pt idx="992">
                  <c:v>1.2999999999999999E-2</c:v>
                </c:pt>
                <c:pt idx="993">
                  <c:v>1.6E-2</c:v>
                </c:pt>
                <c:pt idx="994">
                  <c:v>1.0999999999999999E-2</c:v>
                </c:pt>
                <c:pt idx="995">
                  <c:v>1.2999999999999999E-2</c:v>
                </c:pt>
                <c:pt idx="996">
                  <c:v>2.5000000000000001E-2</c:v>
                </c:pt>
                <c:pt idx="997">
                  <c:v>1.4E-2</c:v>
                </c:pt>
                <c:pt idx="998">
                  <c:v>1.7999999999999999E-2</c:v>
                </c:pt>
                <c:pt idx="999">
                  <c:v>1.4999999999999999E-2</c:v>
                </c:pt>
                <c:pt idx="1000">
                  <c:v>2.3E-2</c:v>
                </c:pt>
                <c:pt idx="1001">
                  <c:v>1.6E-2</c:v>
                </c:pt>
                <c:pt idx="1002">
                  <c:v>1.0999999999999999E-2</c:v>
                </c:pt>
                <c:pt idx="1003">
                  <c:v>1.4E-2</c:v>
                </c:pt>
                <c:pt idx="1004">
                  <c:v>1.0999999999999999E-2</c:v>
                </c:pt>
                <c:pt idx="1005">
                  <c:v>2.1000000000000001E-2</c:v>
                </c:pt>
                <c:pt idx="1006">
                  <c:v>1.6E-2</c:v>
                </c:pt>
                <c:pt idx="1007">
                  <c:v>1.4999999999999999E-2</c:v>
                </c:pt>
                <c:pt idx="1008">
                  <c:v>1.6E-2</c:v>
                </c:pt>
                <c:pt idx="1009">
                  <c:v>2.4E-2</c:v>
                </c:pt>
                <c:pt idx="1010">
                  <c:v>0.02</c:v>
                </c:pt>
                <c:pt idx="1011">
                  <c:v>0.01</c:v>
                </c:pt>
                <c:pt idx="1012">
                  <c:v>3.1E-2</c:v>
                </c:pt>
                <c:pt idx="1013">
                  <c:v>1.0999999999999999E-2</c:v>
                </c:pt>
                <c:pt idx="1014">
                  <c:v>1.2999999999999999E-2</c:v>
                </c:pt>
                <c:pt idx="1015">
                  <c:v>8.0000000000000002E-3</c:v>
                </c:pt>
                <c:pt idx="1016">
                  <c:v>8.9999999999999993E-3</c:v>
                </c:pt>
                <c:pt idx="1017">
                  <c:v>1.6E-2</c:v>
                </c:pt>
                <c:pt idx="1018">
                  <c:v>0.02</c:v>
                </c:pt>
                <c:pt idx="1019">
                  <c:v>1.7999999999999999E-2</c:v>
                </c:pt>
                <c:pt idx="1020">
                  <c:v>0.01</c:v>
                </c:pt>
                <c:pt idx="1021">
                  <c:v>1.9E-2</c:v>
                </c:pt>
                <c:pt idx="1022">
                  <c:v>1.2E-2</c:v>
                </c:pt>
                <c:pt idx="1023">
                  <c:v>1.6E-2</c:v>
                </c:pt>
                <c:pt idx="1024">
                  <c:v>1.2999999999999999E-2</c:v>
                </c:pt>
                <c:pt idx="1025">
                  <c:v>1.4999999999999999E-2</c:v>
                </c:pt>
                <c:pt idx="1026">
                  <c:v>1.7000000000000001E-2</c:v>
                </c:pt>
                <c:pt idx="1027">
                  <c:v>0.01</c:v>
                </c:pt>
                <c:pt idx="1028">
                  <c:v>1.9E-2</c:v>
                </c:pt>
                <c:pt idx="1029">
                  <c:v>2.1999999999999999E-2</c:v>
                </c:pt>
                <c:pt idx="1030">
                  <c:v>2.1999999999999999E-2</c:v>
                </c:pt>
                <c:pt idx="1031">
                  <c:v>1.2E-2</c:v>
                </c:pt>
                <c:pt idx="1032">
                  <c:v>1.7999999999999999E-2</c:v>
                </c:pt>
                <c:pt idx="1033">
                  <c:v>0.02</c:v>
                </c:pt>
                <c:pt idx="1034">
                  <c:v>1.6E-2</c:v>
                </c:pt>
                <c:pt idx="1035">
                  <c:v>2.1999999999999999E-2</c:v>
                </c:pt>
                <c:pt idx="1036">
                  <c:v>1.7999999999999999E-2</c:v>
                </c:pt>
                <c:pt idx="1037">
                  <c:v>1.6E-2</c:v>
                </c:pt>
                <c:pt idx="1038">
                  <c:v>1.2E-2</c:v>
                </c:pt>
                <c:pt idx="1039">
                  <c:v>2.1000000000000001E-2</c:v>
                </c:pt>
                <c:pt idx="1040">
                  <c:v>1.4999999999999999E-2</c:v>
                </c:pt>
                <c:pt idx="1041">
                  <c:v>1.4E-2</c:v>
                </c:pt>
                <c:pt idx="1042">
                  <c:v>1.2E-2</c:v>
                </c:pt>
                <c:pt idx="1043">
                  <c:v>1.2999999999999999E-2</c:v>
                </c:pt>
                <c:pt idx="1044">
                  <c:v>0.01</c:v>
                </c:pt>
                <c:pt idx="1045">
                  <c:v>1.4E-2</c:v>
                </c:pt>
                <c:pt idx="1046">
                  <c:v>1.6E-2</c:v>
                </c:pt>
                <c:pt idx="1047">
                  <c:v>0.02</c:v>
                </c:pt>
                <c:pt idx="1048">
                  <c:v>0.02</c:v>
                </c:pt>
                <c:pt idx="1049">
                  <c:v>2.1000000000000001E-2</c:v>
                </c:pt>
                <c:pt idx="1050">
                  <c:v>0.02</c:v>
                </c:pt>
                <c:pt idx="1051">
                  <c:v>1.4999999999999999E-2</c:v>
                </c:pt>
                <c:pt idx="1052">
                  <c:v>1.2999999999999999E-2</c:v>
                </c:pt>
                <c:pt idx="1053">
                  <c:v>1.2999999999999999E-2</c:v>
                </c:pt>
                <c:pt idx="1054">
                  <c:v>2.1999999999999999E-2</c:v>
                </c:pt>
                <c:pt idx="1055">
                  <c:v>1.4E-2</c:v>
                </c:pt>
                <c:pt idx="1056">
                  <c:v>8.9999999999999993E-3</c:v>
                </c:pt>
                <c:pt idx="1057">
                  <c:v>1.7999999999999999E-2</c:v>
                </c:pt>
                <c:pt idx="1058">
                  <c:v>1.6E-2</c:v>
                </c:pt>
                <c:pt idx="1059">
                  <c:v>1.7999999999999999E-2</c:v>
                </c:pt>
                <c:pt idx="1060">
                  <c:v>7.0000000000000001E-3</c:v>
                </c:pt>
                <c:pt idx="1061">
                  <c:v>1.7999999999999999E-2</c:v>
                </c:pt>
                <c:pt idx="1062">
                  <c:v>1.4999999999999999E-2</c:v>
                </c:pt>
                <c:pt idx="1063">
                  <c:v>1.7000000000000001E-2</c:v>
                </c:pt>
                <c:pt idx="1064">
                  <c:v>0.02</c:v>
                </c:pt>
                <c:pt idx="1065">
                  <c:v>1.0999999999999999E-2</c:v>
                </c:pt>
                <c:pt idx="1066">
                  <c:v>2.4E-2</c:v>
                </c:pt>
                <c:pt idx="1067">
                  <c:v>2.5000000000000001E-2</c:v>
                </c:pt>
                <c:pt idx="1068">
                  <c:v>1.7000000000000001E-2</c:v>
                </c:pt>
                <c:pt idx="1069">
                  <c:v>0.02</c:v>
                </c:pt>
                <c:pt idx="1070">
                  <c:v>2.5000000000000001E-2</c:v>
                </c:pt>
                <c:pt idx="1071">
                  <c:v>1.9E-2</c:v>
                </c:pt>
                <c:pt idx="1072">
                  <c:v>1.2E-2</c:v>
                </c:pt>
                <c:pt idx="1073">
                  <c:v>1.2999999999999999E-2</c:v>
                </c:pt>
                <c:pt idx="1074">
                  <c:v>1.2E-2</c:v>
                </c:pt>
                <c:pt idx="1075">
                  <c:v>1.4999999999999999E-2</c:v>
                </c:pt>
                <c:pt idx="1076">
                  <c:v>1.6E-2</c:v>
                </c:pt>
                <c:pt idx="1077">
                  <c:v>0.02</c:v>
                </c:pt>
                <c:pt idx="1078">
                  <c:v>0.01</c:v>
                </c:pt>
                <c:pt idx="1079">
                  <c:v>1.2E-2</c:v>
                </c:pt>
                <c:pt idx="1080">
                  <c:v>1.4999999999999999E-2</c:v>
                </c:pt>
                <c:pt idx="1081">
                  <c:v>1.4E-2</c:v>
                </c:pt>
                <c:pt idx="1082">
                  <c:v>0.01</c:v>
                </c:pt>
                <c:pt idx="1083">
                  <c:v>0.01</c:v>
                </c:pt>
                <c:pt idx="1084">
                  <c:v>1.4E-2</c:v>
                </c:pt>
                <c:pt idx="1085">
                  <c:v>1.4999999999999999E-2</c:v>
                </c:pt>
                <c:pt idx="1086">
                  <c:v>2.3E-2</c:v>
                </c:pt>
                <c:pt idx="1087">
                  <c:v>1.7999999999999999E-2</c:v>
                </c:pt>
                <c:pt idx="1088">
                  <c:v>1.4999999999999999E-2</c:v>
                </c:pt>
                <c:pt idx="1089">
                  <c:v>1.6E-2</c:v>
                </c:pt>
                <c:pt idx="1090">
                  <c:v>1.7000000000000001E-2</c:v>
                </c:pt>
                <c:pt idx="1091">
                  <c:v>1.2999999999999999E-2</c:v>
                </c:pt>
                <c:pt idx="1092">
                  <c:v>1.9E-2</c:v>
                </c:pt>
                <c:pt idx="1093">
                  <c:v>1.0999999999999999E-2</c:v>
                </c:pt>
                <c:pt idx="1094">
                  <c:v>1.6E-2</c:v>
                </c:pt>
                <c:pt idx="1095">
                  <c:v>1.6E-2</c:v>
                </c:pt>
                <c:pt idx="1096">
                  <c:v>1.2E-2</c:v>
                </c:pt>
                <c:pt idx="1097">
                  <c:v>2.1999999999999999E-2</c:v>
                </c:pt>
                <c:pt idx="1098">
                  <c:v>1.9E-2</c:v>
                </c:pt>
                <c:pt idx="1099">
                  <c:v>1.4999999999999999E-2</c:v>
                </c:pt>
                <c:pt idx="1100">
                  <c:v>1.4E-2</c:v>
                </c:pt>
                <c:pt idx="1101">
                  <c:v>1.7999999999999999E-2</c:v>
                </c:pt>
                <c:pt idx="1102">
                  <c:v>1.2E-2</c:v>
                </c:pt>
                <c:pt idx="1103">
                  <c:v>1.2E-2</c:v>
                </c:pt>
                <c:pt idx="1104">
                  <c:v>1.9E-2</c:v>
                </c:pt>
                <c:pt idx="1105">
                  <c:v>1.6E-2</c:v>
                </c:pt>
                <c:pt idx="1106">
                  <c:v>0.02</c:v>
                </c:pt>
                <c:pt idx="1107">
                  <c:v>2.1000000000000001E-2</c:v>
                </c:pt>
                <c:pt idx="1108">
                  <c:v>1.2999999999999999E-2</c:v>
                </c:pt>
                <c:pt idx="1109">
                  <c:v>1.4E-2</c:v>
                </c:pt>
                <c:pt idx="1110">
                  <c:v>2.1999999999999999E-2</c:v>
                </c:pt>
                <c:pt idx="1111">
                  <c:v>1.7000000000000001E-2</c:v>
                </c:pt>
                <c:pt idx="1112">
                  <c:v>2.4E-2</c:v>
                </c:pt>
                <c:pt idx="1113">
                  <c:v>1.9E-2</c:v>
                </c:pt>
                <c:pt idx="1114">
                  <c:v>1.6E-2</c:v>
                </c:pt>
                <c:pt idx="1115">
                  <c:v>1.7000000000000001E-2</c:v>
                </c:pt>
                <c:pt idx="1116">
                  <c:v>7.0000000000000001E-3</c:v>
                </c:pt>
                <c:pt idx="1117">
                  <c:v>2.5000000000000001E-2</c:v>
                </c:pt>
                <c:pt idx="1118">
                  <c:v>1.7999999999999999E-2</c:v>
                </c:pt>
                <c:pt idx="1119">
                  <c:v>1.4E-2</c:v>
                </c:pt>
                <c:pt idx="1120">
                  <c:v>1.2E-2</c:v>
                </c:pt>
                <c:pt idx="1121">
                  <c:v>2.1999999999999999E-2</c:v>
                </c:pt>
                <c:pt idx="1122">
                  <c:v>1.4999999999999999E-2</c:v>
                </c:pt>
                <c:pt idx="1123">
                  <c:v>0.01</c:v>
                </c:pt>
                <c:pt idx="1124">
                  <c:v>1.2E-2</c:v>
                </c:pt>
                <c:pt idx="1125">
                  <c:v>1.7999999999999999E-2</c:v>
                </c:pt>
                <c:pt idx="1126">
                  <c:v>1.4999999999999999E-2</c:v>
                </c:pt>
                <c:pt idx="1127">
                  <c:v>2.1000000000000001E-2</c:v>
                </c:pt>
                <c:pt idx="1128">
                  <c:v>2.1000000000000001E-2</c:v>
                </c:pt>
                <c:pt idx="1129">
                  <c:v>2.3E-2</c:v>
                </c:pt>
                <c:pt idx="1130">
                  <c:v>1.6E-2</c:v>
                </c:pt>
                <c:pt idx="1131">
                  <c:v>2.1000000000000001E-2</c:v>
                </c:pt>
                <c:pt idx="1132">
                  <c:v>1.2999999999999999E-2</c:v>
                </c:pt>
                <c:pt idx="1133">
                  <c:v>1.2999999999999999E-2</c:v>
                </c:pt>
                <c:pt idx="1134">
                  <c:v>1.7000000000000001E-2</c:v>
                </c:pt>
                <c:pt idx="1135">
                  <c:v>1.6E-2</c:v>
                </c:pt>
                <c:pt idx="1136">
                  <c:v>1.4E-2</c:v>
                </c:pt>
                <c:pt idx="1137">
                  <c:v>1.6E-2</c:v>
                </c:pt>
                <c:pt idx="1138">
                  <c:v>1.2E-2</c:v>
                </c:pt>
                <c:pt idx="1139">
                  <c:v>1.7999999999999999E-2</c:v>
                </c:pt>
                <c:pt idx="1140">
                  <c:v>0.02</c:v>
                </c:pt>
                <c:pt idx="1141">
                  <c:v>1.7000000000000001E-2</c:v>
                </c:pt>
                <c:pt idx="1142">
                  <c:v>1.7999999999999999E-2</c:v>
                </c:pt>
                <c:pt idx="1143">
                  <c:v>1.9E-2</c:v>
                </c:pt>
                <c:pt idx="1144">
                  <c:v>1.4999999999999999E-2</c:v>
                </c:pt>
                <c:pt idx="1145">
                  <c:v>2.1000000000000001E-2</c:v>
                </c:pt>
                <c:pt idx="1146">
                  <c:v>1.7999999999999999E-2</c:v>
                </c:pt>
                <c:pt idx="1147">
                  <c:v>2.1999999999999999E-2</c:v>
                </c:pt>
                <c:pt idx="1148">
                  <c:v>2.4E-2</c:v>
                </c:pt>
                <c:pt idx="1149">
                  <c:v>1.7999999999999999E-2</c:v>
                </c:pt>
                <c:pt idx="1150">
                  <c:v>1.6E-2</c:v>
                </c:pt>
                <c:pt idx="1151">
                  <c:v>0.02</c:v>
                </c:pt>
                <c:pt idx="1152">
                  <c:v>1.7999999999999999E-2</c:v>
                </c:pt>
                <c:pt idx="1153">
                  <c:v>2.4E-2</c:v>
                </c:pt>
                <c:pt idx="1154">
                  <c:v>1.7000000000000001E-2</c:v>
                </c:pt>
                <c:pt idx="1155">
                  <c:v>2.1000000000000001E-2</c:v>
                </c:pt>
                <c:pt idx="1156">
                  <c:v>1.6E-2</c:v>
                </c:pt>
                <c:pt idx="1157">
                  <c:v>1.9E-2</c:v>
                </c:pt>
                <c:pt idx="1158">
                  <c:v>2.1999999999999999E-2</c:v>
                </c:pt>
                <c:pt idx="1159">
                  <c:v>0.01</c:v>
                </c:pt>
                <c:pt idx="1160">
                  <c:v>1.7000000000000001E-2</c:v>
                </c:pt>
                <c:pt idx="1161">
                  <c:v>1.7999999999999999E-2</c:v>
                </c:pt>
                <c:pt idx="1162">
                  <c:v>1.4E-2</c:v>
                </c:pt>
                <c:pt idx="1163">
                  <c:v>1.9E-2</c:v>
                </c:pt>
                <c:pt idx="1164">
                  <c:v>1.6E-2</c:v>
                </c:pt>
                <c:pt idx="1165">
                  <c:v>1.7000000000000001E-2</c:v>
                </c:pt>
                <c:pt idx="1166">
                  <c:v>2.3E-2</c:v>
                </c:pt>
                <c:pt idx="1167">
                  <c:v>0.02</c:v>
                </c:pt>
                <c:pt idx="1168">
                  <c:v>1.2999999999999999E-2</c:v>
                </c:pt>
                <c:pt idx="1169">
                  <c:v>1.7000000000000001E-2</c:v>
                </c:pt>
                <c:pt idx="1170">
                  <c:v>0.02</c:v>
                </c:pt>
                <c:pt idx="1171">
                  <c:v>1.7999999999999999E-2</c:v>
                </c:pt>
                <c:pt idx="1172">
                  <c:v>1.4E-2</c:v>
                </c:pt>
                <c:pt idx="1173">
                  <c:v>1.7999999999999999E-2</c:v>
                </c:pt>
                <c:pt idx="1174">
                  <c:v>8.9999999999999993E-3</c:v>
                </c:pt>
                <c:pt idx="1175">
                  <c:v>2.1000000000000001E-2</c:v>
                </c:pt>
                <c:pt idx="1176">
                  <c:v>1.4999999999999999E-2</c:v>
                </c:pt>
                <c:pt idx="1177">
                  <c:v>1.2999999999999999E-2</c:v>
                </c:pt>
                <c:pt idx="1178">
                  <c:v>0.02</c:v>
                </c:pt>
                <c:pt idx="1179">
                  <c:v>1.4E-2</c:v>
                </c:pt>
                <c:pt idx="1180">
                  <c:v>1.2999999999999999E-2</c:v>
                </c:pt>
                <c:pt idx="1181">
                  <c:v>0.02</c:v>
                </c:pt>
                <c:pt idx="1182">
                  <c:v>1.9E-2</c:v>
                </c:pt>
                <c:pt idx="1183">
                  <c:v>2.3E-2</c:v>
                </c:pt>
                <c:pt idx="1184">
                  <c:v>1.4999999999999999E-2</c:v>
                </c:pt>
                <c:pt idx="1185">
                  <c:v>1.2999999999999999E-2</c:v>
                </c:pt>
                <c:pt idx="1186">
                  <c:v>1.9E-2</c:v>
                </c:pt>
                <c:pt idx="1187">
                  <c:v>1.2999999999999999E-2</c:v>
                </c:pt>
                <c:pt idx="1188">
                  <c:v>2.1999999999999999E-2</c:v>
                </c:pt>
                <c:pt idx="1189">
                  <c:v>1.2999999999999999E-2</c:v>
                </c:pt>
                <c:pt idx="1190">
                  <c:v>1.0999999999999999E-2</c:v>
                </c:pt>
                <c:pt idx="1191">
                  <c:v>1.2E-2</c:v>
                </c:pt>
                <c:pt idx="1192">
                  <c:v>1.2999999999999999E-2</c:v>
                </c:pt>
                <c:pt idx="1193">
                  <c:v>1.4E-2</c:v>
                </c:pt>
                <c:pt idx="1194">
                  <c:v>1.2999999999999999E-2</c:v>
                </c:pt>
                <c:pt idx="1195">
                  <c:v>1.6E-2</c:v>
                </c:pt>
                <c:pt idx="1196">
                  <c:v>1.7999999999999999E-2</c:v>
                </c:pt>
                <c:pt idx="1197">
                  <c:v>6.0000000000000001E-3</c:v>
                </c:pt>
                <c:pt idx="1198">
                  <c:v>1.6E-2</c:v>
                </c:pt>
                <c:pt idx="1199">
                  <c:v>8.9999999999999993E-3</c:v>
                </c:pt>
                <c:pt idx="1200">
                  <c:v>1.0999999999999999E-2</c:v>
                </c:pt>
                <c:pt idx="1201">
                  <c:v>0.02</c:v>
                </c:pt>
                <c:pt idx="1202">
                  <c:v>0.02</c:v>
                </c:pt>
                <c:pt idx="1203">
                  <c:v>1.0999999999999999E-2</c:v>
                </c:pt>
                <c:pt idx="1204">
                  <c:v>2.1999999999999999E-2</c:v>
                </c:pt>
                <c:pt idx="1205">
                  <c:v>7.0000000000000001E-3</c:v>
                </c:pt>
                <c:pt idx="1206">
                  <c:v>0.01</c:v>
                </c:pt>
                <c:pt idx="1207">
                  <c:v>1.4999999999999999E-2</c:v>
                </c:pt>
                <c:pt idx="1208">
                  <c:v>1.4999999999999999E-2</c:v>
                </c:pt>
                <c:pt idx="1209">
                  <c:v>2.1000000000000001E-2</c:v>
                </c:pt>
                <c:pt idx="1210">
                  <c:v>2.1999999999999999E-2</c:v>
                </c:pt>
                <c:pt idx="1211">
                  <c:v>1.0999999999999999E-2</c:v>
                </c:pt>
                <c:pt idx="1212">
                  <c:v>2.5000000000000001E-2</c:v>
                </c:pt>
                <c:pt idx="1213">
                  <c:v>2.3E-2</c:v>
                </c:pt>
                <c:pt idx="1214">
                  <c:v>1.0999999999999999E-2</c:v>
                </c:pt>
                <c:pt idx="1215">
                  <c:v>1.4999999999999999E-2</c:v>
                </c:pt>
                <c:pt idx="1216">
                  <c:v>2.4E-2</c:v>
                </c:pt>
                <c:pt idx="1217">
                  <c:v>1.2999999999999999E-2</c:v>
                </c:pt>
                <c:pt idx="1218">
                  <c:v>0.02</c:v>
                </c:pt>
                <c:pt idx="1219">
                  <c:v>2.1999999999999999E-2</c:v>
                </c:pt>
                <c:pt idx="1220">
                  <c:v>5.0000000000000001E-3</c:v>
                </c:pt>
                <c:pt idx="1221">
                  <c:v>1.6E-2</c:v>
                </c:pt>
                <c:pt idx="1222">
                  <c:v>1.7999999999999999E-2</c:v>
                </c:pt>
                <c:pt idx="1223">
                  <c:v>1.7999999999999999E-2</c:v>
                </c:pt>
                <c:pt idx="1224">
                  <c:v>1.0999999999999999E-2</c:v>
                </c:pt>
                <c:pt idx="1225">
                  <c:v>1.4999999999999999E-2</c:v>
                </c:pt>
                <c:pt idx="1226">
                  <c:v>1.7999999999999999E-2</c:v>
                </c:pt>
                <c:pt idx="1227">
                  <c:v>1.6E-2</c:v>
                </c:pt>
                <c:pt idx="1228">
                  <c:v>1.2999999999999999E-2</c:v>
                </c:pt>
                <c:pt idx="1229">
                  <c:v>2.1999999999999999E-2</c:v>
                </c:pt>
                <c:pt idx="1230">
                  <c:v>1.4999999999999999E-2</c:v>
                </c:pt>
                <c:pt idx="1231">
                  <c:v>8.9999999999999993E-3</c:v>
                </c:pt>
                <c:pt idx="1232">
                  <c:v>1.0999999999999999E-2</c:v>
                </c:pt>
                <c:pt idx="1233">
                  <c:v>1.9E-2</c:v>
                </c:pt>
                <c:pt idx="1234">
                  <c:v>1.7000000000000001E-2</c:v>
                </c:pt>
                <c:pt idx="1235">
                  <c:v>0.02</c:v>
                </c:pt>
                <c:pt idx="1236">
                  <c:v>1.7999999999999999E-2</c:v>
                </c:pt>
                <c:pt idx="1237">
                  <c:v>2.1000000000000001E-2</c:v>
                </c:pt>
                <c:pt idx="1238">
                  <c:v>1.7000000000000001E-2</c:v>
                </c:pt>
                <c:pt idx="1239">
                  <c:v>1.4E-2</c:v>
                </c:pt>
                <c:pt idx="1240">
                  <c:v>1.7999999999999999E-2</c:v>
                </c:pt>
                <c:pt idx="1241">
                  <c:v>1.6E-2</c:v>
                </c:pt>
                <c:pt idx="1242">
                  <c:v>1.6E-2</c:v>
                </c:pt>
                <c:pt idx="1243">
                  <c:v>1.2E-2</c:v>
                </c:pt>
                <c:pt idx="1244">
                  <c:v>2.1000000000000001E-2</c:v>
                </c:pt>
                <c:pt idx="1245">
                  <c:v>1.2999999999999999E-2</c:v>
                </c:pt>
                <c:pt idx="1246">
                  <c:v>1.7000000000000001E-2</c:v>
                </c:pt>
                <c:pt idx="1247">
                  <c:v>1.7000000000000001E-2</c:v>
                </c:pt>
                <c:pt idx="1248">
                  <c:v>1.6E-2</c:v>
                </c:pt>
                <c:pt idx="1249">
                  <c:v>1.0999999999999999E-2</c:v>
                </c:pt>
                <c:pt idx="1250">
                  <c:v>1.0999999999999999E-2</c:v>
                </c:pt>
                <c:pt idx="1251">
                  <c:v>1.4E-2</c:v>
                </c:pt>
                <c:pt idx="1252">
                  <c:v>1.0999999999999999E-2</c:v>
                </c:pt>
                <c:pt idx="1253">
                  <c:v>1.6E-2</c:v>
                </c:pt>
                <c:pt idx="1254">
                  <c:v>1.7000000000000001E-2</c:v>
                </c:pt>
                <c:pt idx="1255">
                  <c:v>1.0999999999999999E-2</c:v>
                </c:pt>
                <c:pt idx="1256">
                  <c:v>0.01</c:v>
                </c:pt>
                <c:pt idx="1257">
                  <c:v>1.0999999999999999E-2</c:v>
                </c:pt>
                <c:pt idx="1258">
                  <c:v>1.6E-2</c:v>
                </c:pt>
                <c:pt idx="1259">
                  <c:v>1.2999999999999999E-2</c:v>
                </c:pt>
                <c:pt idx="1260">
                  <c:v>1.4999999999999999E-2</c:v>
                </c:pt>
                <c:pt idx="1261">
                  <c:v>1.7999999999999999E-2</c:v>
                </c:pt>
                <c:pt idx="1262">
                  <c:v>1.4999999999999999E-2</c:v>
                </c:pt>
                <c:pt idx="1263">
                  <c:v>1.7000000000000001E-2</c:v>
                </c:pt>
                <c:pt idx="1264">
                  <c:v>1.7000000000000001E-2</c:v>
                </c:pt>
                <c:pt idx="1265">
                  <c:v>1.2999999999999999E-2</c:v>
                </c:pt>
                <c:pt idx="1266">
                  <c:v>1.4E-2</c:v>
                </c:pt>
                <c:pt idx="1267">
                  <c:v>0.02</c:v>
                </c:pt>
                <c:pt idx="1268">
                  <c:v>1.7000000000000001E-2</c:v>
                </c:pt>
                <c:pt idx="1269">
                  <c:v>0.02</c:v>
                </c:pt>
                <c:pt idx="1270">
                  <c:v>1.2999999999999999E-2</c:v>
                </c:pt>
                <c:pt idx="1271">
                  <c:v>1.2999999999999999E-2</c:v>
                </c:pt>
                <c:pt idx="1272">
                  <c:v>1.4E-2</c:v>
                </c:pt>
                <c:pt idx="1273">
                  <c:v>0.02</c:v>
                </c:pt>
                <c:pt idx="1274">
                  <c:v>1.4999999999999999E-2</c:v>
                </c:pt>
                <c:pt idx="1275">
                  <c:v>2.3E-2</c:v>
                </c:pt>
                <c:pt idx="1276">
                  <c:v>1.4999999999999999E-2</c:v>
                </c:pt>
                <c:pt idx="1277">
                  <c:v>0.01</c:v>
                </c:pt>
                <c:pt idx="1278">
                  <c:v>1.7000000000000001E-2</c:v>
                </c:pt>
                <c:pt idx="1279">
                  <c:v>1.6E-2</c:v>
                </c:pt>
                <c:pt idx="1280">
                  <c:v>2.5999999999999999E-2</c:v>
                </c:pt>
                <c:pt idx="1281">
                  <c:v>2.3E-2</c:v>
                </c:pt>
                <c:pt idx="1282">
                  <c:v>1.9E-2</c:v>
                </c:pt>
                <c:pt idx="1283">
                  <c:v>1.9E-2</c:v>
                </c:pt>
                <c:pt idx="1284">
                  <c:v>1.0999999999999999E-2</c:v>
                </c:pt>
                <c:pt idx="1285">
                  <c:v>2.4E-2</c:v>
                </c:pt>
                <c:pt idx="1286">
                  <c:v>2.1999999999999999E-2</c:v>
                </c:pt>
                <c:pt idx="1287">
                  <c:v>1.7000000000000001E-2</c:v>
                </c:pt>
                <c:pt idx="1288">
                  <c:v>1.7000000000000001E-2</c:v>
                </c:pt>
                <c:pt idx="1289">
                  <c:v>1.2999999999999999E-2</c:v>
                </c:pt>
                <c:pt idx="1290">
                  <c:v>1.7000000000000001E-2</c:v>
                </c:pt>
                <c:pt idx="1291">
                  <c:v>0.01</c:v>
                </c:pt>
                <c:pt idx="1292">
                  <c:v>2.1000000000000001E-2</c:v>
                </c:pt>
                <c:pt idx="1293">
                  <c:v>1.7000000000000001E-2</c:v>
                </c:pt>
                <c:pt idx="1294">
                  <c:v>1.7999999999999999E-2</c:v>
                </c:pt>
                <c:pt idx="1295">
                  <c:v>1.7000000000000001E-2</c:v>
                </c:pt>
                <c:pt idx="1296">
                  <c:v>1.0999999999999999E-2</c:v>
                </c:pt>
                <c:pt idx="1297">
                  <c:v>0.02</c:v>
                </c:pt>
                <c:pt idx="1298">
                  <c:v>1.9E-2</c:v>
                </c:pt>
                <c:pt idx="1299">
                  <c:v>1.7999999999999999E-2</c:v>
                </c:pt>
                <c:pt idx="1300">
                  <c:v>1.4E-2</c:v>
                </c:pt>
                <c:pt idx="1301">
                  <c:v>0.01</c:v>
                </c:pt>
                <c:pt idx="1302">
                  <c:v>1.6E-2</c:v>
                </c:pt>
                <c:pt idx="1303">
                  <c:v>1.0999999999999999E-2</c:v>
                </c:pt>
                <c:pt idx="1304">
                  <c:v>1.0999999999999999E-2</c:v>
                </c:pt>
                <c:pt idx="1305">
                  <c:v>1.4E-2</c:v>
                </c:pt>
                <c:pt idx="1306">
                  <c:v>1.4E-2</c:v>
                </c:pt>
                <c:pt idx="1307">
                  <c:v>1.6E-2</c:v>
                </c:pt>
                <c:pt idx="1308">
                  <c:v>1.0999999999999999E-2</c:v>
                </c:pt>
                <c:pt idx="1309">
                  <c:v>1.4999999999999999E-2</c:v>
                </c:pt>
                <c:pt idx="1310">
                  <c:v>0.02</c:v>
                </c:pt>
                <c:pt idx="1311">
                  <c:v>1.6E-2</c:v>
                </c:pt>
                <c:pt idx="1312">
                  <c:v>2.1000000000000001E-2</c:v>
                </c:pt>
                <c:pt idx="1313">
                  <c:v>0.02</c:v>
                </c:pt>
                <c:pt idx="1314">
                  <c:v>0.02</c:v>
                </c:pt>
                <c:pt idx="1315">
                  <c:v>0.01</c:v>
                </c:pt>
                <c:pt idx="1316">
                  <c:v>1.4E-2</c:v>
                </c:pt>
                <c:pt idx="1317">
                  <c:v>2.1000000000000001E-2</c:v>
                </c:pt>
                <c:pt idx="1318">
                  <c:v>8.9999999999999993E-3</c:v>
                </c:pt>
                <c:pt idx="1319">
                  <c:v>1.6E-2</c:v>
                </c:pt>
                <c:pt idx="1320">
                  <c:v>1.6E-2</c:v>
                </c:pt>
                <c:pt idx="1321">
                  <c:v>1.6E-2</c:v>
                </c:pt>
                <c:pt idx="1322">
                  <c:v>1.2999999999999999E-2</c:v>
                </c:pt>
                <c:pt idx="1323">
                  <c:v>1.9E-2</c:v>
                </c:pt>
                <c:pt idx="1324">
                  <c:v>1.2999999999999999E-2</c:v>
                </c:pt>
                <c:pt idx="1325">
                  <c:v>0.02</c:v>
                </c:pt>
                <c:pt idx="1326">
                  <c:v>1.7999999999999999E-2</c:v>
                </c:pt>
                <c:pt idx="1327">
                  <c:v>1.7999999999999999E-2</c:v>
                </c:pt>
                <c:pt idx="1328">
                  <c:v>1.4E-2</c:v>
                </c:pt>
                <c:pt idx="1329">
                  <c:v>1.6E-2</c:v>
                </c:pt>
                <c:pt idx="1330">
                  <c:v>1.2E-2</c:v>
                </c:pt>
                <c:pt idx="1331">
                  <c:v>1.4999999999999999E-2</c:v>
                </c:pt>
                <c:pt idx="1332">
                  <c:v>2.3E-2</c:v>
                </c:pt>
                <c:pt idx="1333">
                  <c:v>1.7999999999999999E-2</c:v>
                </c:pt>
                <c:pt idx="1334">
                  <c:v>1.2999999999999999E-2</c:v>
                </c:pt>
                <c:pt idx="1335">
                  <c:v>1.2E-2</c:v>
                </c:pt>
                <c:pt idx="1336">
                  <c:v>8.9999999999999993E-3</c:v>
                </c:pt>
                <c:pt idx="1337">
                  <c:v>8.0000000000000002E-3</c:v>
                </c:pt>
                <c:pt idx="1338">
                  <c:v>0.01</c:v>
                </c:pt>
                <c:pt idx="1339">
                  <c:v>1.2E-2</c:v>
                </c:pt>
                <c:pt idx="1340">
                  <c:v>0.01</c:v>
                </c:pt>
                <c:pt idx="1341">
                  <c:v>0.02</c:v>
                </c:pt>
                <c:pt idx="1342">
                  <c:v>1.2999999999999999E-2</c:v>
                </c:pt>
                <c:pt idx="1343">
                  <c:v>1.4999999999999999E-2</c:v>
                </c:pt>
                <c:pt idx="1344">
                  <c:v>1.6E-2</c:v>
                </c:pt>
                <c:pt idx="1345">
                  <c:v>1.4E-2</c:v>
                </c:pt>
                <c:pt idx="1346">
                  <c:v>8.0000000000000002E-3</c:v>
                </c:pt>
                <c:pt idx="1347">
                  <c:v>1.7999999999999999E-2</c:v>
                </c:pt>
                <c:pt idx="1348">
                  <c:v>7.0000000000000001E-3</c:v>
                </c:pt>
                <c:pt idx="1349">
                  <c:v>1.7999999999999999E-2</c:v>
                </c:pt>
                <c:pt idx="1350">
                  <c:v>0.02</c:v>
                </c:pt>
                <c:pt idx="1351">
                  <c:v>1.4E-2</c:v>
                </c:pt>
                <c:pt idx="1352">
                  <c:v>0.01</c:v>
                </c:pt>
                <c:pt idx="1353">
                  <c:v>1.9E-2</c:v>
                </c:pt>
                <c:pt idx="1354">
                  <c:v>0.02</c:v>
                </c:pt>
                <c:pt idx="1355">
                  <c:v>1.4999999999999999E-2</c:v>
                </c:pt>
                <c:pt idx="1356">
                  <c:v>2.1999999999999999E-2</c:v>
                </c:pt>
                <c:pt idx="1357">
                  <c:v>2.1999999999999999E-2</c:v>
                </c:pt>
                <c:pt idx="1358">
                  <c:v>0.01</c:v>
                </c:pt>
                <c:pt idx="1359">
                  <c:v>2.1999999999999999E-2</c:v>
                </c:pt>
                <c:pt idx="1360">
                  <c:v>1.7999999999999999E-2</c:v>
                </c:pt>
                <c:pt idx="1361">
                  <c:v>0.02</c:v>
                </c:pt>
                <c:pt idx="1362">
                  <c:v>2.4E-2</c:v>
                </c:pt>
                <c:pt idx="1363">
                  <c:v>8.9999999999999993E-3</c:v>
                </c:pt>
                <c:pt idx="1364">
                  <c:v>1.4E-2</c:v>
                </c:pt>
                <c:pt idx="1365">
                  <c:v>1.4999999999999999E-2</c:v>
                </c:pt>
                <c:pt idx="1366">
                  <c:v>1.7999999999999999E-2</c:v>
                </c:pt>
                <c:pt idx="1367">
                  <c:v>1.6E-2</c:v>
                </c:pt>
                <c:pt idx="1368">
                  <c:v>1.7999999999999999E-2</c:v>
                </c:pt>
                <c:pt idx="1369">
                  <c:v>1.6E-2</c:v>
                </c:pt>
                <c:pt idx="1370">
                  <c:v>1.0999999999999999E-2</c:v>
                </c:pt>
                <c:pt idx="1371">
                  <c:v>2.1000000000000001E-2</c:v>
                </c:pt>
                <c:pt idx="1372">
                  <c:v>1.6E-2</c:v>
                </c:pt>
                <c:pt idx="1373">
                  <c:v>8.9999999999999993E-3</c:v>
                </c:pt>
                <c:pt idx="1374">
                  <c:v>2.3E-2</c:v>
                </c:pt>
                <c:pt idx="1375">
                  <c:v>1.7000000000000001E-2</c:v>
                </c:pt>
                <c:pt idx="1376">
                  <c:v>1.4999999999999999E-2</c:v>
                </c:pt>
                <c:pt idx="1377">
                  <c:v>1.7999999999999999E-2</c:v>
                </c:pt>
                <c:pt idx="1378">
                  <c:v>1.7000000000000001E-2</c:v>
                </c:pt>
                <c:pt idx="1379">
                  <c:v>1.7000000000000001E-2</c:v>
                </c:pt>
                <c:pt idx="1380">
                  <c:v>1.6E-2</c:v>
                </c:pt>
                <c:pt idx="1381">
                  <c:v>8.9999999999999993E-3</c:v>
                </c:pt>
                <c:pt idx="1382">
                  <c:v>1.2E-2</c:v>
                </c:pt>
                <c:pt idx="1383">
                  <c:v>1.6E-2</c:v>
                </c:pt>
                <c:pt idx="1384">
                  <c:v>7.0000000000000001E-3</c:v>
                </c:pt>
                <c:pt idx="1385">
                  <c:v>2.1000000000000001E-2</c:v>
                </c:pt>
                <c:pt idx="1386">
                  <c:v>2.1000000000000001E-2</c:v>
                </c:pt>
                <c:pt idx="1387">
                  <c:v>1.4999999999999999E-2</c:v>
                </c:pt>
                <c:pt idx="1388">
                  <c:v>1.4E-2</c:v>
                </c:pt>
                <c:pt idx="1389">
                  <c:v>1.7000000000000001E-2</c:v>
                </c:pt>
                <c:pt idx="1390">
                  <c:v>1.4999999999999999E-2</c:v>
                </c:pt>
                <c:pt idx="1391">
                  <c:v>1.7999999999999999E-2</c:v>
                </c:pt>
                <c:pt idx="1392">
                  <c:v>2.1999999999999999E-2</c:v>
                </c:pt>
                <c:pt idx="1393">
                  <c:v>8.9999999999999993E-3</c:v>
                </c:pt>
                <c:pt idx="1394">
                  <c:v>1.7999999999999999E-2</c:v>
                </c:pt>
                <c:pt idx="1395">
                  <c:v>1.0999999999999999E-2</c:v>
                </c:pt>
                <c:pt idx="1396">
                  <c:v>1.0999999999999999E-2</c:v>
                </c:pt>
                <c:pt idx="1397">
                  <c:v>1.7999999999999999E-2</c:v>
                </c:pt>
                <c:pt idx="1398">
                  <c:v>0.02</c:v>
                </c:pt>
                <c:pt idx="1399">
                  <c:v>1.4E-2</c:v>
                </c:pt>
                <c:pt idx="1400">
                  <c:v>2.1999999999999999E-2</c:v>
                </c:pt>
                <c:pt idx="1401">
                  <c:v>1.0999999999999999E-2</c:v>
                </c:pt>
                <c:pt idx="1402">
                  <c:v>1.4E-2</c:v>
                </c:pt>
                <c:pt idx="1403">
                  <c:v>1.9E-2</c:v>
                </c:pt>
                <c:pt idx="1404">
                  <c:v>1.2999999999999999E-2</c:v>
                </c:pt>
                <c:pt idx="1405">
                  <c:v>2.5000000000000001E-2</c:v>
                </c:pt>
                <c:pt idx="1406">
                  <c:v>1.2999999999999999E-2</c:v>
                </c:pt>
                <c:pt idx="1407">
                  <c:v>1.7999999999999999E-2</c:v>
                </c:pt>
                <c:pt idx="1408">
                  <c:v>0.01</c:v>
                </c:pt>
                <c:pt idx="1409">
                  <c:v>1.2999999999999999E-2</c:v>
                </c:pt>
                <c:pt idx="1410">
                  <c:v>1.6E-2</c:v>
                </c:pt>
                <c:pt idx="1411">
                  <c:v>1.7999999999999999E-2</c:v>
                </c:pt>
                <c:pt idx="1412">
                  <c:v>1.0999999999999999E-2</c:v>
                </c:pt>
                <c:pt idx="1413">
                  <c:v>1.9E-2</c:v>
                </c:pt>
                <c:pt idx="1414">
                  <c:v>1.7999999999999999E-2</c:v>
                </c:pt>
                <c:pt idx="1415">
                  <c:v>7.0000000000000001E-3</c:v>
                </c:pt>
                <c:pt idx="1416">
                  <c:v>1.4999999999999999E-2</c:v>
                </c:pt>
                <c:pt idx="1417">
                  <c:v>2.5000000000000001E-2</c:v>
                </c:pt>
                <c:pt idx="1418">
                  <c:v>1.7999999999999999E-2</c:v>
                </c:pt>
                <c:pt idx="1419">
                  <c:v>1.7000000000000001E-2</c:v>
                </c:pt>
                <c:pt idx="1420">
                  <c:v>1.6E-2</c:v>
                </c:pt>
                <c:pt idx="1421">
                  <c:v>1.2E-2</c:v>
                </c:pt>
                <c:pt idx="1422">
                  <c:v>1.2E-2</c:v>
                </c:pt>
                <c:pt idx="1423">
                  <c:v>1.7000000000000001E-2</c:v>
                </c:pt>
                <c:pt idx="1424">
                  <c:v>1.4E-2</c:v>
                </c:pt>
                <c:pt idx="1425">
                  <c:v>2.1000000000000001E-2</c:v>
                </c:pt>
                <c:pt idx="1426">
                  <c:v>1.7000000000000001E-2</c:v>
                </c:pt>
                <c:pt idx="1427">
                  <c:v>1.7999999999999999E-2</c:v>
                </c:pt>
                <c:pt idx="1428">
                  <c:v>2.1999999999999999E-2</c:v>
                </c:pt>
                <c:pt idx="1429">
                  <c:v>1.7999999999999999E-2</c:v>
                </c:pt>
                <c:pt idx="1430">
                  <c:v>8.9999999999999993E-3</c:v>
                </c:pt>
                <c:pt idx="1431">
                  <c:v>1.4E-2</c:v>
                </c:pt>
                <c:pt idx="1432">
                  <c:v>1.0999999999999999E-2</c:v>
                </c:pt>
                <c:pt idx="1433">
                  <c:v>2.5000000000000001E-2</c:v>
                </c:pt>
                <c:pt idx="1434">
                  <c:v>2.4E-2</c:v>
                </c:pt>
                <c:pt idx="1435">
                  <c:v>2.1999999999999999E-2</c:v>
                </c:pt>
                <c:pt idx="1436">
                  <c:v>1.4E-2</c:v>
                </c:pt>
                <c:pt idx="1437">
                  <c:v>1.7000000000000001E-2</c:v>
                </c:pt>
                <c:pt idx="1438">
                  <c:v>8.9999999999999993E-3</c:v>
                </c:pt>
                <c:pt idx="1439">
                  <c:v>1.7999999999999999E-2</c:v>
                </c:pt>
                <c:pt idx="1440">
                  <c:v>1.4999999999999999E-2</c:v>
                </c:pt>
                <c:pt idx="1441">
                  <c:v>2.1999999999999999E-2</c:v>
                </c:pt>
                <c:pt idx="1442">
                  <c:v>1.4E-2</c:v>
                </c:pt>
                <c:pt idx="1443">
                  <c:v>1.4999999999999999E-2</c:v>
                </c:pt>
                <c:pt idx="1444">
                  <c:v>1.4999999999999999E-2</c:v>
                </c:pt>
                <c:pt idx="1445">
                  <c:v>2.5999999999999999E-2</c:v>
                </c:pt>
                <c:pt idx="1446">
                  <c:v>0.02</c:v>
                </c:pt>
                <c:pt idx="1447">
                  <c:v>1.0999999999999999E-2</c:v>
                </c:pt>
                <c:pt idx="1448">
                  <c:v>2.1999999999999999E-2</c:v>
                </c:pt>
                <c:pt idx="1449">
                  <c:v>1.2E-2</c:v>
                </c:pt>
                <c:pt idx="1450">
                  <c:v>1.9E-2</c:v>
                </c:pt>
                <c:pt idx="1451">
                  <c:v>1.2E-2</c:v>
                </c:pt>
                <c:pt idx="1452">
                  <c:v>1.7999999999999999E-2</c:v>
                </c:pt>
                <c:pt idx="1453">
                  <c:v>1.7999999999999999E-2</c:v>
                </c:pt>
                <c:pt idx="1454">
                  <c:v>1.7000000000000001E-2</c:v>
                </c:pt>
                <c:pt idx="1455">
                  <c:v>0.02</c:v>
                </c:pt>
                <c:pt idx="1456">
                  <c:v>1.7999999999999999E-2</c:v>
                </c:pt>
                <c:pt idx="1457">
                  <c:v>2.5000000000000001E-2</c:v>
                </c:pt>
                <c:pt idx="1458">
                  <c:v>1.7000000000000001E-2</c:v>
                </c:pt>
                <c:pt idx="1459">
                  <c:v>1.0999999999999999E-2</c:v>
                </c:pt>
                <c:pt idx="1460">
                  <c:v>2.3E-2</c:v>
                </c:pt>
                <c:pt idx="1461">
                  <c:v>1.6E-2</c:v>
                </c:pt>
                <c:pt idx="1462">
                  <c:v>1.2E-2</c:v>
                </c:pt>
                <c:pt idx="1463">
                  <c:v>1.9E-2</c:v>
                </c:pt>
                <c:pt idx="1464">
                  <c:v>1.6E-2</c:v>
                </c:pt>
                <c:pt idx="1465">
                  <c:v>1.2999999999999999E-2</c:v>
                </c:pt>
                <c:pt idx="1466">
                  <c:v>1.0999999999999999E-2</c:v>
                </c:pt>
                <c:pt idx="1467">
                  <c:v>1.6E-2</c:v>
                </c:pt>
                <c:pt idx="1468">
                  <c:v>1.7000000000000001E-2</c:v>
                </c:pt>
                <c:pt idx="1469">
                  <c:v>0.02</c:v>
                </c:pt>
                <c:pt idx="1470">
                  <c:v>1.4E-2</c:v>
                </c:pt>
                <c:pt idx="1471">
                  <c:v>8.9999999999999993E-3</c:v>
                </c:pt>
                <c:pt idx="1472">
                  <c:v>2.5999999999999999E-2</c:v>
                </c:pt>
                <c:pt idx="1473">
                  <c:v>1.7999999999999999E-2</c:v>
                </c:pt>
                <c:pt idx="1474">
                  <c:v>0.02</c:v>
                </c:pt>
                <c:pt idx="1475">
                  <c:v>1.7999999999999999E-2</c:v>
                </c:pt>
                <c:pt idx="1476">
                  <c:v>1.2E-2</c:v>
                </c:pt>
                <c:pt idx="1477">
                  <c:v>1.7000000000000001E-2</c:v>
                </c:pt>
                <c:pt idx="1478">
                  <c:v>1.6E-2</c:v>
                </c:pt>
                <c:pt idx="1479">
                  <c:v>1.2999999999999999E-2</c:v>
                </c:pt>
                <c:pt idx="1480">
                  <c:v>1.0999999999999999E-2</c:v>
                </c:pt>
                <c:pt idx="1481">
                  <c:v>2.1999999999999999E-2</c:v>
                </c:pt>
                <c:pt idx="1482">
                  <c:v>1.7000000000000001E-2</c:v>
                </c:pt>
                <c:pt idx="1483">
                  <c:v>1.4E-2</c:v>
                </c:pt>
                <c:pt idx="1484">
                  <c:v>1.7999999999999999E-2</c:v>
                </c:pt>
                <c:pt idx="1485">
                  <c:v>1.0999999999999999E-2</c:v>
                </c:pt>
                <c:pt idx="1486">
                  <c:v>1.2E-2</c:v>
                </c:pt>
                <c:pt idx="1487">
                  <c:v>0.02</c:v>
                </c:pt>
                <c:pt idx="1488">
                  <c:v>1.7000000000000001E-2</c:v>
                </c:pt>
                <c:pt idx="1489">
                  <c:v>1.7000000000000001E-2</c:v>
                </c:pt>
                <c:pt idx="1490">
                  <c:v>1.7000000000000001E-2</c:v>
                </c:pt>
                <c:pt idx="1491">
                  <c:v>0.02</c:v>
                </c:pt>
                <c:pt idx="1492">
                  <c:v>1.2999999999999999E-2</c:v>
                </c:pt>
                <c:pt idx="1493">
                  <c:v>1.7999999999999999E-2</c:v>
                </c:pt>
                <c:pt idx="1494">
                  <c:v>2.9000000000000001E-2</c:v>
                </c:pt>
                <c:pt idx="1495">
                  <c:v>2.1999999999999999E-2</c:v>
                </c:pt>
                <c:pt idx="1496">
                  <c:v>1.9E-2</c:v>
                </c:pt>
                <c:pt idx="1497">
                  <c:v>1.7000000000000001E-2</c:v>
                </c:pt>
                <c:pt idx="1498">
                  <c:v>1.4999999999999999E-2</c:v>
                </c:pt>
                <c:pt idx="1499">
                  <c:v>1.2999999999999999E-2</c:v>
                </c:pt>
                <c:pt idx="1500">
                  <c:v>1.2999999999999999E-2</c:v>
                </c:pt>
                <c:pt idx="1501">
                  <c:v>1.4E-2</c:v>
                </c:pt>
                <c:pt idx="1502">
                  <c:v>1.4999999999999999E-2</c:v>
                </c:pt>
                <c:pt idx="1503">
                  <c:v>1.7000000000000001E-2</c:v>
                </c:pt>
                <c:pt idx="1504">
                  <c:v>1.9E-2</c:v>
                </c:pt>
                <c:pt idx="1505">
                  <c:v>0.02</c:v>
                </c:pt>
                <c:pt idx="1506">
                  <c:v>1.9E-2</c:v>
                </c:pt>
                <c:pt idx="1507">
                  <c:v>1.4999999999999999E-2</c:v>
                </c:pt>
                <c:pt idx="1508">
                  <c:v>1.2E-2</c:v>
                </c:pt>
                <c:pt idx="1509">
                  <c:v>1.4E-2</c:v>
                </c:pt>
                <c:pt idx="1510">
                  <c:v>1.7000000000000001E-2</c:v>
                </c:pt>
                <c:pt idx="1511">
                  <c:v>1.6E-2</c:v>
                </c:pt>
                <c:pt idx="1512">
                  <c:v>1.9E-2</c:v>
                </c:pt>
                <c:pt idx="1513">
                  <c:v>1.7999999999999999E-2</c:v>
                </c:pt>
                <c:pt idx="1514">
                  <c:v>0.02</c:v>
                </c:pt>
                <c:pt idx="1515">
                  <c:v>1.4E-2</c:v>
                </c:pt>
                <c:pt idx="1516">
                  <c:v>1.7000000000000001E-2</c:v>
                </c:pt>
                <c:pt idx="1517">
                  <c:v>1.6E-2</c:v>
                </c:pt>
                <c:pt idx="1518">
                  <c:v>1.0999999999999999E-2</c:v>
                </c:pt>
                <c:pt idx="1519">
                  <c:v>1.4999999999999999E-2</c:v>
                </c:pt>
                <c:pt idx="1520">
                  <c:v>0.02</c:v>
                </c:pt>
                <c:pt idx="1521">
                  <c:v>0.02</c:v>
                </c:pt>
                <c:pt idx="1522">
                  <c:v>1.7000000000000001E-2</c:v>
                </c:pt>
                <c:pt idx="1523">
                  <c:v>1.2E-2</c:v>
                </c:pt>
                <c:pt idx="1524">
                  <c:v>1.4E-2</c:v>
                </c:pt>
                <c:pt idx="1525">
                  <c:v>2.5000000000000001E-2</c:v>
                </c:pt>
                <c:pt idx="1526">
                  <c:v>8.0000000000000002E-3</c:v>
                </c:pt>
                <c:pt idx="1527">
                  <c:v>1.2999999999999999E-2</c:v>
                </c:pt>
                <c:pt idx="1528">
                  <c:v>0.02</c:v>
                </c:pt>
                <c:pt idx="1529">
                  <c:v>1.6E-2</c:v>
                </c:pt>
                <c:pt idx="1530">
                  <c:v>1.4999999999999999E-2</c:v>
                </c:pt>
                <c:pt idx="1531">
                  <c:v>1.6E-2</c:v>
                </c:pt>
                <c:pt idx="1532">
                  <c:v>2.8000000000000001E-2</c:v>
                </c:pt>
                <c:pt idx="1533">
                  <c:v>1.6E-2</c:v>
                </c:pt>
                <c:pt idx="1534">
                  <c:v>1.4999999999999999E-2</c:v>
                </c:pt>
                <c:pt idx="1535">
                  <c:v>1.4E-2</c:v>
                </c:pt>
                <c:pt idx="1536">
                  <c:v>1.4E-2</c:v>
                </c:pt>
                <c:pt idx="1537">
                  <c:v>2.7E-2</c:v>
                </c:pt>
                <c:pt idx="1538">
                  <c:v>8.9999999999999993E-3</c:v>
                </c:pt>
                <c:pt idx="1539">
                  <c:v>2.4E-2</c:v>
                </c:pt>
                <c:pt idx="1540">
                  <c:v>1.6E-2</c:v>
                </c:pt>
                <c:pt idx="1541">
                  <c:v>1.7000000000000001E-2</c:v>
                </c:pt>
                <c:pt idx="1542">
                  <c:v>1.4999999999999999E-2</c:v>
                </c:pt>
                <c:pt idx="1543">
                  <c:v>0.02</c:v>
                </c:pt>
                <c:pt idx="1544">
                  <c:v>2.1999999999999999E-2</c:v>
                </c:pt>
                <c:pt idx="1545">
                  <c:v>8.9999999999999993E-3</c:v>
                </c:pt>
                <c:pt idx="1546">
                  <c:v>1.4999999999999999E-2</c:v>
                </c:pt>
                <c:pt idx="1547">
                  <c:v>1.4E-2</c:v>
                </c:pt>
                <c:pt idx="1548">
                  <c:v>1.4E-2</c:v>
                </c:pt>
                <c:pt idx="1549">
                  <c:v>1.9E-2</c:v>
                </c:pt>
                <c:pt idx="1550">
                  <c:v>1.4E-2</c:v>
                </c:pt>
                <c:pt idx="1551">
                  <c:v>1.4E-2</c:v>
                </c:pt>
                <c:pt idx="1552">
                  <c:v>1.4E-2</c:v>
                </c:pt>
                <c:pt idx="1553">
                  <c:v>1.9E-2</c:v>
                </c:pt>
                <c:pt idx="1554">
                  <c:v>2.3E-2</c:v>
                </c:pt>
                <c:pt idx="1555">
                  <c:v>1.4E-2</c:v>
                </c:pt>
                <c:pt idx="1556">
                  <c:v>1.4999999999999999E-2</c:v>
                </c:pt>
                <c:pt idx="1557">
                  <c:v>1.2999999999999999E-2</c:v>
                </c:pt>
                <c:pt idx="1558">
                  <c:v>1.9E-2</c:v>
                </c:pt>
                <c:pt idx="1559">
                  <c:v>1.4999999999999999E-2</c:v>
                </c:pt>
                <c:pt idx="1560">
                  <c:v>2.1000000000000001E-2</c:v>
                </c:pt>
                <c:pt idx="1561">
                  <c:v>1.4E-2</c:v>
                </c:pt>
                <c:pt idx="1562">
                  <c:v>1.9E-2</c:v>
                </c:pt>
                <c:pt idx="1563">
                  <c:v>2.3E-2</c:v>
                </c:pt>
                <c:pt idx="1564">
                  <c:v>1.2E-2</c:v>
                </c:pt>
                <c:pt idx="1565">
                  <c:v>1.0999999999999999E-2</c:v>
                </c:pt>
                <c:pt idx="1566">
                  <c:v>2.3E-2</c:v>
                </c:pt>
                <c:pt idx="1567">
                  <c:v>1.7000000000000001E-2</c:v>
                </c:pt>
                <c:pt idx="1568">
                  <c:v>1.4E-2</c:v>
                </c:pt>
                <c:pt idx="1569">
                  <c:v>1.0999999999999999E-2</c:v>
                </c:pt>
                <c:pt idx="1570">
                  <c:v>1.2E-2</c:v>
                </c:pt>
                <c:pt idx="1571">
                  <c:v>1.6E-2</c:v>
                </c:pt>
                <c:pt idx="1572">
                  <c:v>1.2999999999999999E-2</c:v>
                </c:pt>
                <c:pt idx="1573">
                  <c:v>2.1000000000000001E-2</c:v>
                </c:pt>
                <c:pt idx="1574">
                  <c:v>2.3E-2</c:v>
                </c:pt>
                <c:pt idx="1575">
                  <c:v>1.9E-2</c:v>
                </c:pt>
                <c:pt idx="1576">
                  <c:v>1.0999999999999999E-2</c:v>
                </c:pt>
                <c:pt idx="1577">
                  <c:v>1.7999999999999999E-2</c:v>
                </c:pt>
                <c:pt idx="1578">
                  <c:v>1.7000000000000001E-2</c:v>
                </c:pt>
                <c:pt idx="1579">
                  <c:v>1.9E-2</c:v>
                </c:pt>
                <c:pt idx="1580">
                  <c:v>1.2999999999999999E-2</c:v>
                </c:pt>
                <c:pt idx="1581">
                  <c:v>2.1000000000000001E-2</c:v>
                </c:pt>
                <c:pt idx="1582">
                  <c:v>0.02</c:v>
                </c:pt>
                <c:pt idx="1583">
                  <c:v>1.2999999999999999E-2</c:v>
                </c:pt>
                <c:pt idx="1584">
                  <c:v>1.4999999999999999E-2</c:v>
                </c:pt>
                <c:pt idx="1585">
                  <c:v>1.2999999999999999E-2</c:v>
                </c:pt>
                <c:pt idx="1586">
                  <c:v>1.2E-2</c:v>
                </c:pt>
                <c:pt idx="1587">
                  <c:v>1.4E-2</c:v>
                </c:pt>
                <c:pt idx="1588">
                  <c:v>2.3E-2</c:v>
                </c:pt>
                <c:pt idx="1589">
                  <c:v>2.1999999999999999E-2</c:v>
                </c:pt>
                <c:pt idx="1590">
                  <c:v>1.6E-2</c:v>
                </c:pt>
                <c:pt idx="1591">
                  <c:v>1.4999999999999999E-2</c:v>
                </c:pt>
                <c:pt idx="1592">
                  <c:v>1.9E-2</c:v>
                </c:pt>
                <c:pt idx="1593">
                  <c:v>1.2999999999999999E-2</c:v>
                </c:pt>
                <c:pt idx="1594">
                  <c:v>1.4999999999999999E-2</c:v>
                </c:pt>
                <c:pt idx="1595">
                  <c:v>1.4E-2</c:v>
                </c:pt>
                <c:pt idx="1596">
                  <c:v>6.0000000000000001E-3</c:v>
                </c:pt>
                <c:pt idx="1597">
                  <c:v>1.7999999999999999E-2</c:v>
                </c:pt>
                <c:pt idx="1598">
                  <c:v>1.4E-2</c:v>
                </c:pt>
                <c:pt idx="1599">
                  <c:v>2.5000000000000001E-2</c:v>
                </c:pt>
                <c:pt idx="1600">
                  <c:v>2.4E-2</c:v>
                </c:pt>
                <c:pt idx="1601">
                  <c:v>1.2999999999999999E-2</c:v>
                </c:pt>
                <c:pt idx="1602">
                  <c:v>1.4999999999999999E-2</c:v>
                </c:pt>
                <c:pt idx="1603">
                  <c:v>2.3E-2</c:v>
                </c:pt>
                <c:pt idx="1604">
                  <c:v>0.02</c:v>
                </c:pt>
                <c:pt idx="1605">
                  <c:v>0.02</c:v>
                </c:pt>
                <c:pt idx="1606">
                  <c:v>0.02</c:v>
                </c:pt>
                <c:pt idx="1607">
                  <c:v>1.7000000000000001E-2</c:v>
                </c:pt>
                <c:pt idx="1608">
                  <c:v>1.2999999999999999E-2</c:v>
                </c:pt>
                <c:pt idx="1609">
                  <c:v>8.9999999999999993E-3</c:v>
                </c:pt>
                <c:pt idx="1610">
                  <c:v>1.4E-2</c:v>
                </c:pt>
                <c:pt idx="1611">
                  <c:v>1.7000000000000001E-2</c:v>
                </c:pt>
                <c:pt idx="1612">
                  <c:v>1.7999999999999999E-2</c:v>
                </c:pt>
                <c:pt idx="1613">
                  <c:v>1.7000000000000001E-2</c:v>
                </c:pt>
                <c:pt idx="1614">
                  <c:v>2.1999999999999999E-2</c:v>
                </c:pt>
                <c:pt idx="1615">
                  <c:v>1.2E-2</c:v>
                </c:pt>
                <c:pt idx="1616">
                  <c:v>1.4E-2</c:v>
                </c:pt>
                <c:pt idx="1617">
                  <c:v>3.3000000000000002E-2</c:v>
                </c:pt>
                <c:pt idx="1618">
                  <c:v>1.4E-2</c:v>
                </c:pt>
                <c:pt idx="1619">
                  <c:v>1.0999999999999999E-2</c:v>
                </c:pt>
                <c:pt idx="1620">
                  <c:v>0.01</c:v>
                </c:pt>
                <c:pt idx="1621">
                  <c:v>1.7000000000000001E-2</c:v>
                </c:pt>
                <c:pt idx="1622">
                  <c:v>1.4E-2</c:v>
                </c:pt>
                <c:pt idx="1623">
                  <c:v>1.2999999999999999E-2</c:v>
                </c:pt>
                <c:pt idx="1624">
                  <c:v>1.6E-2</c:v>
                </c:pt>
                <c:pt idx="1625">
                  <c:v>8.0000000000000002E-3</c:v>
                </c:pt>
                <c:pt idx="1626">
                  <c:v>1.6E-2</c:v>
                </c:pt>
                <c:pt idx="1627">
                  <c:v>1.4999999999999999E-2</c:v>
                </c:pt>
                <c:pt idx="1628">
                  <c:v>1.0999999999999999E-2</c:v>
                </c:pt>
                <c:pt idx="1629">
                  <c:v>1.7000000000000001E-2</c:v>
                </c:pt>
                <c:pt idx="1630">
                  <c:v>0.02</c:v>
                </c:pt>
                <c:pt idx="1631">
                  <c:v>1.2999999999999999E-2</c:v>
                </c:pt>
                <c:pt idx="1632">
                  <c:v>1.0999999999999999E-2</c:v>
                </c:pt>
                <c:pt idx="1633">
                  <c:v>1.7999999999999999E-2</c:v>
                </c:pt>
                <c:pt idx="1634">
                  <c:v>1.4E-2</c:v>
                </c:pt>
                <c:pt idx="1635">
                  <c:v>0.01</c:v>
                </c:pt>
                <c:pt idx="1636">
                  <c:v>1.7000000000000001E-2</c:v>
                </c:pt>
                <c:pt idx="1637">
                  <c:v>7.0000000000000001E-3</c:v>
                </c:pt>
                <c:pt idx="1638">
                  <c:v>1.4999999999999999E-2</c:v>
                </c:pt>
                <c:pt idx="1639">
                  <c:v>1.4999999999999999E-2</c:v>
                </c:pt>
                <c:pt idx="1640">
                  <c:v>1.7999999999999999E-2</c:v>
                </c:pt>
                <c:pt idx="1641">
                  <c:v>1.6E-2</c:v>
                </c:pt>
                <c:pt idx="1642">
                  <c:v>1.2E-2</c:v>
                </c:pt>
                <c:pt idx="1643">
                  <c:v>1.6E-2</c:v>
                </c:pt>
                <c:pt idx="1644">
                  <c:v>1.4E-2</c:v>
                </c:pt>
                <c:pt idx="1645">
                  <c:v>0.01</c:v>
                </c:pt>
                <c:pt idx="1646">
                  <c:v>1.4E-2</c:v>
                </c:pt>
                <c:pt idx="1647">
                  <c:v>1.7999999999999999E-2</c:v>
                </c:pt>
                <c:pt idx="1648">
                  <c:v>1.4999999999999999E-2</c:v>
                </c:pt>
                <c:pt idx="1649">
                  <c:v>1.2999999999999999E-2</c:v>
                </c:pt>
                <c:pt idx="1650">
                  <c:v>2.1999999999999999E-2</c:v>
                </c:pt>
                <c:pt idx="1651">
                  <c:v>2.3E-2</c:v>
                </c:pt>
                <c:pt idx="1652">
                  <c:v>1.6E-2</c:v>
                </c:pt>
                <c:pt idx="1653">
                  <c:v>1.4E-2</c:v>
                </c:pt>
                <c:pt idx="1654">
                  <c:v>1.6E-2</c:v>
                </c:pt>
                <c:pt idx="1655">
                  <c:v>1.4E-2</c:v>
                </c:pt>
                <c:pt idx="1656">
                  <c:v>2.1000000000000001E-2</c:v>
                </c:pt>
                <c:pt idx="1657">
                  <c:v>1.4E-2</c:v>
                </c:pt>
                <c:pt idx="1658">
                  <c:v>1.2E-2</c:v>
                </c:pt>
                <c:pt idx="1659">
                  <c:v>1.0999999999999999E-2</c:v>
                </c:pt>
                <c:pt idx="1660">
                  <c:v>2.5999999999999999E-2</c:v>
                </c:pt>
                <c:pt idx="1661">
                  <c:v>2.3E-2</c:v>
                </c:pt>
                <c:pt idx="1662">
                  <c:v>1.0999999999999999E-2</c:v>
                </c:pt>
                <c:pt idx="1663">
                  <c:v>0.02</c:v>
                </c:pt>
                <c:pt idx="1664">
                  <c:v>1.4E-2</c:v>
                </c:pt>
                <c:pt idx="1665">
                  <c:v>1.2E-2</c:v>
                </c:pt>
                <c:pt idx="1666">
                  <c:v>1.7000000000000001E-2</c:v>
                </c:pt>
                <c:pt idx="1667">
                  <c:v>1.7999999999999999E-2</c:v>
                </c:pt>
                <c:pt idx="1668">
                  <c:v>2.1999999999999999E-2</c:v>
                </c:pt>
                <c:pt idx="1669">
                  <c:v>1.0999999999999999E-2</c:v>
                </c:pt>
                <c:pt idx="1670">
                  <c:v>1.6E-2</c:v>
                </c:pt>
                <c:pt idx="1671">
                  <c:v>2.3E-2</c:v>
                </c:pt>
                <c:pt idx="1672">
                  <c:v>2.1999999999999999E-2</c:v>
                </c:pt>
                <c:pt idx="1673">
                  <c:v>1.2999999999999999E-2</c:v>
                </c:pt>
                <c:pt idx="1674">
                  <c:v>1.4E-2</c:v>
                </c:pt>
                <c:pt idx="1675">
                  <c:v>1.4999999999999999E-2</c:v>
                </c:pt>
                <c:pt idx="1676">
                  <c:v>1.0999999999999999E-2</c:v>
                </c:pt>
                <c:pt idx="1677">
                  <c:v>2.4E-2</c:v>
                </c:pt>
                <c:pt idx="1678">
                  <c:v>0.01</c:v>
                </c:pt>
                <c:pt idx="1679">
                  <c:v>2.1000000000000001E-2</c:v>
                </c:pt>
                <c:pt idx="1680">
                  <c:v>1.2999999999999999E-2</c:v>
                </c:pt>
                <c:pt idx="1681">
                  <c:v>1.9E-2</c:v>
                </c:pt>
                <c:pt idx="1682">
                  <c:v>1.0999999999999999E-2</c:v>
                </c:pt>
                <c:pt idx="1683">
                  <c:v>1.4999999999999999E-2</c:v>
                </c:pt>
                <c:pt idx="1684">
                  <c:v>1.4E-2</c:v>
                </c:pt>
                <c:pt idx="1685">
                  <c:v>0.02</c:v>
                </c:pt>
                <c:pt idx="1686">
                  <c:v>2.1000000000000001E-2</c:v>
                </c:pt>
                <c:pt idx="1687">
                  <c:v>1.4E-2</c:v>
                </c:pt>
                <c:pt idx="1688">
                  <c:v>0.02</c:v>
                </c:pt>
                <c:pt idx="1689">
                  <c:v>1.2999999999999999E-2</c:v>
                </c:pt>
                <c:pt idx="1690">
                  <c:v>2.1999999999999999E-2</c:v>
                </c:pt>
                <c:pt idx="1691">
                  <c:v>1.7000000000000001E-2</c:v>
                </c:pt>
                <c:pt idx="1692">
                  <c:v>1.2999999999999999E-2</c:v>
                </c:pt>
                <c:pt idx="1693">
                  <c:v>1.4999999999999999E-2</c:v>
                </c:pt>
                <c:pt idx="1694">
                  <c:v>1.7999999999999999E-2</c:v>
                </c:pt>
                <c:pt idx="1695">
                  <c:v>1.4999999999999999E-2</c:v>
                </c:pt>
                <c:pt idx="1696">
                  <c:v>0.03</c:v>
                </c:pt>
                <c:pt idx="1697">
                  <c:v>0.01</c:v>
                </c:pt>
                <c:pt idx="1698">
                  <c:v>2.1999999999999999E-2</c:v>
                </c:pt>
                <c:pt idx="1699">
                  <c:v>1.6E-2</c:v>
                </c:pt>
                <c:pt idx="1700">
                  <c:v>0.02</c:v>
                </c:pt>
                <c:pt idx="1701">
                  <c:v>1.2E-2</c:v>
                </c:pt>
                <c:pt idx="1702">
                  <c:v>1.7000000000000001E-2</c:v>
                </c:pt>
                <c:pt idx="1703">
                  <c:v>1.2E-2</c:v>
                </c:pt>
                <c:pt idx="1704">
                  <c:v>1.7999999999999999E-2</c:v>
                </c:pt>
                <c:pt idx="1705">
                  <c:v>1.2E-2</c:v>
                </c:pt>
                <c:pt idx="1706">
                  <c:v>2.4E-2</c:v>
                </c:pt>
                <c:pt idx="1707">
                  <c:v>2.1999999999999999E-2</c:v>
                </c:pt>
                <c:pt idx="1708">
                  <c:v>1.2E-2</c:v>
                </c:pt>
                <c:pt idx="1709">
                  <c:v>2.3E-2</c:v>
                </c:pt>
                <c:pt idx="1710">
                  <c:v>1.7000000000000001E-2</c:v>
                </c:pt>
                <c:pt idx="1711">
                  <c:v>7.0000000000000001E-3</c:v>
                </c:pt>
                <c:pt idx="1712">
                  <c:v>1.2999999999999999E-2</c:v>
                </c:pt>
                <c:pt idx="1713">
                  <c:v>1.9E-2</c:v>
                </c:pt>
                <c:pt idx="1714">
                  <c:v>1.4999999999999999E-2</c:v>
                </c:pt>
                <c:pt idx="1715">
                  <c:v>1.6E-2</c:v>
                </c:pt>
                <c:pt idx="1716">
                  <c:v>1.9E-2</c:v>
                </c:pt>
                <c:pt idx="1717">
                  <c:v>1.4E-2</c:v>
                </c:pt>
                <c:pt idx="1718">
                  <c:v>1.2999999999999999E-2</c:v>
                </c:pt>
                <c:pt idx="1719">
                  <c:v>1.2E-2</c:v>
                </c:pt>
                <c:pt idx="1720">
                  <c:v>1.7999999999999999E-2</c:v>
                </c:pt>
                <c:pt idx="1721">
                  <c:v>0.01</c:v>
                </c:pt>
                <c:pt idx="1722">
                  <c:v>1.4999999999999999E-2</c:v>
                </c:pt>
                <c:pt idx="1723">
                  <c:v>2.3E-2</c:v>
                </c:pt>
                <c:pt idx="1724">
                  <c:v>1.4999999999999999E-2</c:v>
                </c:pt>
                <c:pt idx="1725">
                  <c:v>2.1999999999999999E-2</c:v>
                </c:pt>
                <c:pt idx="1726">
                  <c:v>2.1999999999999999E-2</c:v>
                </c:pt>
                <c:pt idx="1727">
                  <c:v>7.0000000000000001E-3</c:v>
                </c:pt>
                <c:pt idx="1728">
                  <c:v>1.4E-2</c:v>
                </c:pt>
                <c:pt idx="1729">
                  <c:v>1.7999999999999999E-2</c:v>
                </c:pt>
                <c:pt idx="1730">
                  <c:v>1.4999999999999999E-2</c:v>
                </c:pt>
                <c:pt idx="1731">
                  <c:v>2.5000000000000001E-2</c:v>
                </c:pt>
                <c:pt idx="1732">
                  <c:v>1.6E-2</c:v>
                </c:pt>
                <c:pt idx="1733">
                  <c:v>1.7999999999999999E-2</c:v>
                </c:pt>
                <c:pt idx="1734">
                  <c:v>1.2E-2</c:v>
                </c:pt>
                <c:pt idx="1735">
                  <c:v>1.9E-2</c:v>
                </c:pt>
                <c:pt idx="1736">
                  <c:v>1.2E-2</c:v>
                </c:pt>
                <c:pt idx="1737">
                  <c:v>8.9999999999999993E-3</c:v>
                </c:pt>
                <c:pt idx="1738">
                  <c:v>2.1000000000000001E-2</c:v>
                </c:pt>
                <c:pt idx="1739">
                  <c:v>2.1000000000000001E-2</c:v>
                </c:pt>
                <c:pt idx="1740">
                  <c:v>1.4999999999999999E-2</c:v>
                </c:pt>
                <c:pt idx="1741">
                  <c:v>8.0000000000000002E-3</c:v>
                </c:pt>
                <c:pt idx="1742">
                  <c:v>1.4E-2</c:v>
                </c:pt>
                <c:pt idx="1743">
                  <c:v>1.2E-2</c:v>
                </c:pt>
                <c:pt idx="1744">
                  <c:v>1.7000000000000001E-2</c:v>
                </c:pt>
                <c:pt idx="1745">
                  <c:v>2.5000000000000001E-2</c:v>
                </c:pt>
                <c:pt idx="1746">
                  <c:v>1.9E-2</c:v>
                </c:pt>
                <c:pt idx="1747">
                  <c:v>1.7999999999999999E-2</c:v>
                </c:pt>
                <c:pt idx="1748">
                  <c:v>1.4999999999999999E-2</c:v>
                </c:pt>
                <c:pt idx="1749">
                  <c:v>0.02</c:v>
                </c:pt>
                <c:pt idx="1750">
                  <c:v>1.7999999999999999E-2</c:v>
                </c:pt>
                <c:pt idx="1751">
                  <c:v>2.1999999999999999E-2</c:v>
                </c:pt>
                <c:pt idx="1752">
                  <c:v>1.7000000000000001E-2</c:v>
                </c:pt>
                <c:pt idx="1753">
                  <c:v>2.3E-2</c:v>
                </c:pt>
                <c:pt idx="1754">
                  <c:v>1.2E-2</c:v>
                </c:pt>
                <c:pt idx="1755">
                  <c:v>1.2E-2</c:v>
                </c:pt>
                <c:pt idx="1756">
                  <c:v>1.9E-2</c:v>
                </c:pt>
                <c:pt idx="1757">
                  <c:v>0.02</c:v>
                </c:pt>
                <c:pt idx="1758">
                  <c:v>0.02</c:v>
                </c:pt>
                <c:pt idx="1759">
                  <c:v>8.0000000000000002E-3</c:v>
                </c:pt>
                <c:pt idx="1760">
                  <c:v>1.2999999999999999E-2</c:v>
                </c:pt>
                <c:pt idx="1761">
                  <c:v>1.4E-2</c:v>
                </c:pt>
                <c:pt idx="1762">
                  <c:v>1.0999999999999999E-2</c:v>
                </c:pt>
                <c:pt idx="1763">
                  <c:v>1.4E-2</c:v>
                </c:pt>
                <c:pt idx="1764">
                  <c:v>1.9E-2</c:v>
                </c:pt>
                <c:pt idx="1765">
                  <c:v>1.4999999999999999E-2</c:v>
                </c:pt>
                <c:pt idx="1766">
                  <c:v>1.6E-2</c:v>
                </c:pt>
                <c:pt idx="1767">
                  <c:v>1.4999999999999999E-2</c:v>
                </c:pt>
                <c:pt idx="1768">
                  <c:v>1.7999999999999999E-2</c:v>
                </c:pt>
                <c:pt idx="1769">
                  <c:v>1.0999999999999999E-2</c:v>
                </c:pt>
                <c:pt idx="1770">
                  <c:v>2.3E-2</c:v>
                </c:pt>
                <c:pt idx="1771">
                  <c:v>2.8000000000000001E-2</c:v>
                </c:pt>
                <c:pt idx="1772">
                  <c:v>1.2999999999999999E-2</c:v>
                </c:pt>
                <c:pt idx="1773">
                  <c:v>1.7000000000000001E-2</c:v>
                </c:pt>
                <c:pt idx="1774">
                  <c:v>1.6E-2</c:v>
                </c:pt>
                <c:pt idx="1775">
                  <c:v>0.02</c:v>
                </c:pt>
                <c:pt idx="1776">
                  <c:v>0.02</c:v>
                </c:pt>
                <c:pt idx="1777">
                  <c:v>1.4E-2</c:v>
                </c:pt>
                <c:pt idx="1778">
                  <c:v>1.4E-2</c:v>
                </c:pt>
                <c:pt idx="1779">
                  <c:v>2.4E-2</c:v>
                </c:pt>
                <c:pt idx="1780">
                  <c:v>1.7000000000000001E-2</c:v>
                </c:pt>
                <c:pt idx="1781">
                  <c:v>1.4E-2</c:v>
                </c:pt>
                <c:pt idx="1782">
                  <c:v>0.02</c:v>
                </c:pt>
                <c:pt idx="1783">
                  <c:v>1.4E-2</c:v>
                </c:pt>
                <c:pt idx="1784">
                  <c:v>1.9E-2</c:v>
                </c:pt>
                <c:pt idx="1785">
                  <c:v>1.7999999999999999E-2</c:v>
                </c:pt>
                <c:pt idx="1786">
                  <c:v>2.1999999999999999E-2</c:v>
                </c:pt>
                <c:pt idx="1787">
                  <c:v>1.0999999999999999E-2</c:v>
                </c:pt>
                <c:pt idx="1788">
                  <c:v>0.02</c:v>
                </c:pt>
                <c:pt idx="1789">
                  <c:v>1.6E-2</c:v>
                </c:pt>
                <c:pt idx="1790">
                  <c:v>1.9E-2</c:v>
                </c:pt>
                <c:pt idx="1791">
                  <c:v>2.1000000000000001E-2</c:v>
                </c:pt>
                <c:pt idx="1792">
                  <c:v>1.2999999999999999E-2</c:v>
                </c:pt>
                <c:pt idx="1793">
                  <c:v>2.1000000000000001E-2</c:v>
                </c:pt>
                <c:pt idx="1794">
                  <c:v>1.6E-2</c:v>
                </c:pt>
                <c:pt idx="1795">
                  <c:v>1.7999999999999999E-2</c:v>
                </c:pt>
                <c:pt idx="1796">
                  <c:v>1.7000000000000001E-2</c:v>
                </c:pt>
                <c:pt idx="1797">
                  <c:v>1.2E-2</c:v>
                </c:pt>
                <c:pt idx="1798">
                  <c:v>1.2999999999999999E-2</c:v>
                </c:pt>
                <c:pt idx="1799">
                  <c:v>1.6E-2</c:v>
                </c:pt>
                <c:pt idx="1800">
                  <c:v>1.4E-2</c:v>
                </c:pt>
                <c:pt idx="1801">
                  <c:v>1.4999999999999999E-2</c:v>
                </c:pt>
                <c:pt idx="1802">
                  <c:v>2.1000000000000001E-2</c:v>
                </c:pt>
                <c:pt idx="1803">
                  <c:v>1.2999999999999999E-2</c:v>
                </c:pt>
                <c:pt idx="1804">
                  <c:v>0.02</c:v>
                </c:pt>
                <c:pt idx="1805">
                  <c:v>1.7999999999999999E-2</c:v>
                </c:pt>
                <c:pt idx="1806">
                  <c:v>2.1999999999999999E-2</c:v>
                </c:pt>
                <c:pt idx="1807">
                  <c:v>1.4E-2</c:v>
                </c:pt>
                <c:pt idx="1808">
                  <c:v>1.4E-2</c:v>
                </c:pt>
                <c:pt idx="1809">
                  <c:v>1.4E-2</c:v>
                </c:pt>
                <c:pt idx="1810">
                  <c:v>1.2E-2</c:v>
                </c:pt>
                <c:pt idx="1811">
                  <c:v>2.5999999999999999E-2</c:v>
                </c:pt>
                <c:pt idx="1812">
                  <c:v>1.2E-2</c:v>
                </c:pt>
                <c:pt idx="1813">
                  <c:v>1.7999999999999999E-2</c:v>
                </c:pt>
                <c:pt idx="1814">
                  <c:v>1.7000000000000001E-2</c:v>
                </c:pt>
                <c:pt idx="1815">
                  <c:v>1.2999999999999999E-2</c:v>
                </c:pt>
                <c:pt idx="1816">
                  <c:v>1.4999999999999999E-2</c:v>
                </c:pt>
                <c:pt idx="1817">
                  <c:v>1.2999999999999999E-2</c:v>
                </c:pt>
                <c:pt idx="1818">
                  <c:v>1.7000000000000001E-2</c:v>
                </c:pt>
                <c:pt idx="1819">
                  <c:v>1.2E-2</c:v>
                </c:pt>
                <c:pt idx="1820">
                  <c:v>1.0999999999999999E-2</c:v>
                </c:pt>
                <c:pt idx="1821">
                  <c:v>1.4E-2</c:v>
                </c:pt>
                <c:pt idx="1822">
                  <c:v>1.7999999999999999E-2</c:v>
                </c:pt>
                <c:pt idx="1823">
                  <c:v>2.1000000000000001E-2</c:v>
                </c:pt>
                <c:pt idx="1824">
                  <c:v>1.4999999999999999E-2</c:v>
                </c:pt>
                <c:pt idx="1825">
                  <c:v>1.4E-2</c:v>
                </c:pt>
                <c:pt idx="1826">
                  <c:v>1.0999999999999999E-2</c:v>
                </c:pt>
                <c:pt idx="1827">
                  <c:v>1.2999999999999999E-2</c:v>
                </c:pt>
                <c:pt idx="1828">
                  <c:v>1.6E-2</c:v>
                </c:pt>
                <c:pt idx="1829">
                  <c:v>2.1000000000000001E-2</c:v>
                </c:pt>
                <c:pt idx="1830">
                  <c:v>1.4E-2</c:v>
                </c:pt>
                <c:pt idx="1831">
                  <c:v>1.6E-2</c:v>
                </c:pt>
                <c:pt idx="1832">
                  <c:v>2.1999999999999999E-2</c:v>
                </c:pt>
                <c:pt idx="1833">
                  <c:v>1.6E-2</c:v>
                </c:pt>
                <c:pt idx="1834">
                  <c:v>1.6E-2</c:v>
                </c:pt>
                <c:pt idx="1835">
                  <c:v>2.7E-2</c:v>
                </c:pt>
                <c:pt idx="1836">
                  <c:v>1.9E-2</c:v>
                </c:pt>
                <c:pt idx="1837">
                  <c:v>0.01</c:v>
                </c:pt>
                <c:pt idx="1838">
                  <c:v>1.7000000000000001E-2</c:v>
                </c:pt>
                <c:pt idx="1839">
                  <c:v>1.7000000000000001E-2</c:v>
                </c:pt>
                <c:pt idx="1840">
                  <c:v>1.4999999999999999E-2</c:v>
                </c:pt>
                <c:pt idx="1841">
                  <c:v>2.5999999999999999E-2</c:v>
                </c:pt>
                <c:pt idx="1842">
                  <c:v>0.02</c:v>
                </c:pt>
                <c:pt idx="1843">
                  <c:v>1.4999999999999999E-2</c:v>
                </c:pt>
                <c:pt idx="1844">
                  <c:v>1.9E-2</c:v>
                </c:pt>
                <c:pt idx="1845">
                  <c:v>1.6E-2</c:v>
                </c:pt>
                <c:pt idx="1846">
                  <c:v>1.7999999999999999E-2</c:v>
                </c:pt>
                <c:pt idx="1847">
                  <c:v>8.9999999999999993E-3</c:v>
                </c:pt>
                <c:pt idx="1848">
                  <c:v>8.0000000000000002E-3</c:v>
                </c:pt>
                <c:pt idx="1849">
                  <c:v>1.4E-2</c:v>
                </c:pt>
                <c:pt idx="1850">
                  <c:v>2.1999999999999999E-2</c:v>
                </c:pt>
                <c:pt idx="1851">
                  <c:v>1.7000000000000001E-2</c:v>
                </c:pt>
                <c:pt idx="1852">
                  <c:v>1.4999999999999999E-2</c:v>
                </c:pt>
                <c:pt idx="1853">
                  <c:v>1.7999999999999999E-2</c:v>
                </c:pt>
                <c:pt idx="1854">
                  <c:v>1.7999999999999999E-2</c:v>
                </c:pt>
                <c:pt idx="1855">
                  <c:v>1.6E-2</c:v>
                </c:pt>
                <c:pt idx="1856">
                  <c:v>2.8000000000000001E-2</c:v>
                </c:pt>
                <c:pt idx="1857">
                  <c:v>7.0000000000000001E-3</c:v>
                </c:pt>
                <c:pt idx="1858">
                  <c:v>0.04</c:v>
                </c:pt>
                <c:pt idx="1859">
                  <c:v>1.9E-2</c:v>
                </c:pt>
                <c:pt idx="1860">
                  <c:v>1.9E-2</c:v>
                </c:pt>
                <c:pt idx="1861">
                  <c:v>1.2E-2</c:v>
                </c:pt>
                <c:pt idx="1862">
                  <c:v>1.7999999999999999E-2</c:v>
                </c:pt>
                <c:pt idx="1863">
                  <c:v>1.9E-2</c:v>
                </c:pt>
                <c:pt idx="1864">
                  <c:v>1.6E-2</c:v>
                </c:pt>
                <c:pt idx="1865">
                  <c:v>1.4999999999999999E-2</c:v>
                </c:pt>
                <c:pt idx="1866">
                  <c:v>2.4E-2</c:v>
                </c:pt>
                <c:pt idx="1867">
                  <c:v>1.2999999999999999E-2</c:v>
                </c:pt>
                <c:pt idx="1868">
                  <c:v>1.4999999999999999E-2</c:v>
                </c:pt>
                <c:pt idx="1869">
                  <c:v>1.0999999999999999E-2</c:v>
                </c:pt>
                <c:pt idx="1870">
                  <c:v>2.4E-2</c:v>
                </c:pt>
                <c:pt idx="1871">
                  <c:v>7.0000000000000001E-3</c:v>
                </c:pt>
                <c:pt idx="1872">
                  <c:v>0.01</c:v>
                </c:pt>
                <c:pt idx="1873">
                  <c:v>1.4999999999999999E-2</c:v>
                </c:pt>
                <c:pt idx="1874">
                  <c:v>2.1999999999999999E-2</c:v>
                </c:pt>
                <c:pt idx="1875">
                  <c:v>0.01</c:v>
                </c:pt>
                <c:pt idx="1876">
                  <c:v>1.7000000000000001E-2</c:v>
                </c:pt>
                <c:pt idx="1877">
                  <c:v>1.7999999999999999E-2</c:v>
                </c:pt>
                <c:pt idx="1878">
                  <c:v>1.7999999999999999E-2</c:v>
                </c:pt>
                <c:pt idx="1879">
                  <c:v>1.9E-2</c:v>
                </c:pt>
                <c:pt idx="1880">
                  <c:v>1.7999999999999999E-2</c:v>
                </c:pt>
                <c:pt idx="1881">
                  <c:v>1.4E-2</c:v>
                </c:pt>
                <c:pt idx="1882">
                  <c:v>1.7000000000000001E-2</c:v>
                </c:pt>
                <c:pt idx="1883">
                  <c:v>0.02</c:v>
                </c:pt>
                <c:pt idx="1884">
                  <c:v>1.4999999999999999E-2</c:v>
                </c:pt>
                <c:pt idx="1885">
                  <c:v>1.2E-2</c:v>
                </c:pt>
                <c:pt idx="1886">
                  <c:v>1.2999999999999999E-2</c:v>
                </c:pt>
                <c:pt idx="1887">
                  <c:v>0.01</c:v>
                </c:pt>
                <c:pt idx="1888">
                  <c:v>1.0999999999999999E-2</c:v>
                </c:pt>
                <c:pt idx="1889">
                  <c:v>1.2999999999999999E-2</c:v>
                </c:pt>
                <c:pt idx="1890">
                  <c:v>1.9E-2</c:v>
                </c:pt>
                <c:pt idx="1891">
                  <c:v>2.1999999999999999E-2</c:v>
                </c:pt>
                <c:pt idx="1892">
                  <c:v>1.9E-2</c:v>
                </c:pt>
                <c:pt idx="1893">
                  <c:v>1.9E-2</c:v>
                </c:pt>
                <c:pt idx="1894">
                  <c:v>1.2E-2</c:v>
                </c:pt>
                <c:pt idx="1895">
                  <c:v>1.4E-2</c:v>
                </c:pt>
                <c:pt idx="1896">
                  <c:v>1.7999999999999999E-2</c:v>
                </c:pt>
                <c:pt idx="1897">
                  <c:v>1.9E-2</c:v>
                </c:pt>
                <c:pt idx="1898">
                  <c:v>1.6E-2</c:v>
                </c:pt>
                <c:pt idx="1899">
                  <c:v>1.2E-2</c:v>
                </c:pt>
                <c:pt idx="1900">
                  <c:v>1.4E-2</c:v>
                </c:pt>
                <c:pt idx="1901">
                  <c:v>1.4E-2</c:v>
                </c:pt>
                <c:pt idx="1902">
                  <c:v>1.6E-2</c:v>
                </c:pt>
                <c:pt idx="1903">
                  <c:v>1.0999999999999999E-2</c:v>
                </c:pt>
                <c:pt idx="1904">
                  <c:v>1.7999999999999999E-2</c:v>
                </c:pt>
                <c:pt idx="1905">
                  <c:v>0.01</c:v>
                </c:pt>
                <c:pt idx="1906">
                  <c:v>1.2E-2</c:v>
                </c:pt>
                <c:pt idx="1907">
                  <c:v>2.8000000000000001E-2</c:v>
                </c:pt>
                <c:pt idx="1908">
                  <c:v>1.2999999999999999E-2</c:v>
                </c:pt>
                <c:pt idx="1909">
                  <c:v>1.2E-2</c:v>
                </c:pt>
                <c:pt idx="1910">
                  <c:v>1.4E-2</c:v>
                </c:pt>
                <c:pt idx="1911">
                  <c:v>2.4E-2</c:v>
                </c:pt>
                <c:pt idx="1912">
                  <c:v>1.7000000000000001E-2</c:v>
                </c:pt>
                <c:pt idx="1913">
                  <c:v>2.1000000000000001E-2</c:v>
                </c:pt>
                <c:pt idx="1914">
                  <c:v>1.2E-2</c:v>
                </c:pt>
                <c:pt idx="1915">
                  <c:v>8.0000000000000002E-3</c:v>
                </c:pt>
                <c:pt idx="1916">
                  <c:v>1.9E-2</c:v>
                </c:pt>
                <c:pt idx="1917">
                  <c:v>1.4E-2</c:v>
                </c:pt>
                <c:pt idx="1918">
                  <c:v>0.01</c:v>
                </c:pt>
                <c:pt idx="1919">
                  <c:v>1.7000000000000001E-2</c:v>
                </c:pt>
                <c:pt idx="1920">
                  <c:v>0.02</c:v>
                </c:pt>
                <c:pt idx="1921">
                  <c:v>2.3E-2</c:v>
                </c:pt>
                <c:pt idx="1922">
                  <c:v>1.4999999999999999E-2</c:v>
                </c:pt>
                <c:pt idx="1923">
                  <c:v>1.7999999999999999E-2</c:v>
                </c:pt>
                <c:pt idx="1924">
                  <c:v>1.4E-2</c:v>
                </c:pt>
                <c:pt idx="1925">
                  <c:v>1.2E-2</c:v>
                </c:pt>
                <c:pt idx="1926">
                  <c:v>1.9E-2</c:v>
                </c:pt>
                <c:pt idx="1927">
                  <c:v>2.1000000000000001E-2</c:v>
                </c:pt>
                <c:pt idx="1928">
                  <c:v>1.7999999999999999E-2</c:v>
                </c:pt>
                <c:pt idx="1929">
                  <c:v>1.7999999999999999E-2</c:v>
                </c:pt>
                <c:pt idx="1930">
                  <c:v>1.4999999999999999E-2</c:v>
                </c:pt>
                <c:pt idx="1931">
                  <c:v>3.4000000000000002E-2</c:v>
                </c:pt>
                <c:pt idx="1932">
                  <c:v>1.9E-2</c:v>
                </c:pt>
                <c:pt idx="1933">
                  <c:v>1.4999999999999999E-2</c:v>
                </c:pt>
                <c:pt idx="1934">
                  <c:v>1.6E-2</c:v>
                </c:pt>
                <c:pt idx="1935">
                  <c:v>1.7000000000000001E-2</c:v>
                </c:pt>
                <c:pt idx="1936">
                  <c:v>1.7000000000000001E-2</c:v>
                </c:pt>
                <c:pt idx="1937">
                  <c:v>1.0999999999999999E-2</c:v>
                </c:pt>
                <c:pt idx="1938">
                  <c:v>8.9999999999999993E-3</c:v>
                </c:pt>
                <c:pt idx="1939">
                  <c:v>1.0999999999999999E-2</c:v>
                </c:pt>
                <c:pt idx="1940">
                  <c:v>1.7999999999999999E-2</c:v>
                </c:pt>
                <c:pt idx="1941">
                  <c:v>1.7999999999999999E-2</c:v>
                </c:pt>
                <c:pt idx="1942">
                  <c:v>1.2999999999999999E-2</c:v>
                </c:pt>
                <c:pt idx="1943">
                  <c:v>1.4E-2</c:v>
                </c:pt>
                <c:pt idx="1944">
                  <c:v>1.7999999999999999E-2</c:v>
                </c:pt>
                <c:pt idx="1945">
                  <c:v>1.2E-2</c:v>
                </c:pt>
                <c:pt idx="1946">
                  <c:v>1.6E-2</c:v>
                </c:pt>
                <c:pt idx="1947">
                  <c:v>1.9E-2</c:v>
                </c:pt>
                <c:pt idx="1948">
                  <c:v>1.4999999999999999E-2</c:v>
                </c:pt>
                <c:pt idx="1949">
                  <c:v>1.2E-2</c:v>
                </c:pt>
                <c:pt idx="1950">
                  <c:v>1.7000000000000001E-2</c:v>
                </c:pt>
                <c:pt idx="1951">
                  <c:v>2.4E-2</c:v>
                </c:pt>
                <c:pt idx="1952">
                  <c:v>1.7000000000000001E-2</c:v>
                </c:pt>
                <c:pt idx="1953">
                  <c:v>1.4999999999999999E-2</c:v>
                </c:pt>
                <c:pt idx="1954">
                  <c:v>8.9999999999999993E-3</c:v>
                </c:pt>
                <c:pt idx="1955">
                  <c:v>1.2E-2</c:v>
                </c:pt>
                <c:pt idx="1956">
                  <c:v>1.7999999999999999E-2</c:v>
                </c:pt>
                <c:pt idx="1957">
                  <c:v>2.5000000000000001E-2</c:v>
                </c:pt>
                <c:pt idx="1958">
                  <c:v>1.0999999999999999E-2</c:v>
                </c:pt>
                <c:pt idx="1959">
                  <c:v>2.1000000000000001E-2</c:v>
                </c:pt>
                <c:pt idx="1960">
                  <c:v>1.4E-2</c:v>
                </c:pt>
                <c:pt idx="1961">
                  <c:v>1.9E-2</c:v>
                </c:pt>
                <c:pt idx="1962">
                  <c:v>2.1000000000000001E-2</c:v>
                </c:pt>
                <c:pt idx="1963">
                  <c:v>1.7999999999999999E-2</c:v>
                </c:pt>
                <c:pt idx="1964">
                  <c:v>1.2999999999999999E-2</c:v>
                </c:pt>
                <c:pt idx="1965">
                  <c:v>1.2E-2</c:v>
                </c:pt>
                <c:pt idx="1966">
                  <c:v>2.1000000000000001E-2</c:v>
                </c:pt>
                <c:pt idx="1967">
                  <c:v>1.7999999999999999E-2</c:v>
                </c:pt>
                <c:pt idx="1968">
                  <c:v>1.2999999999999999E-2</c:v>
                </c:pt>
                <c:pt idx="1969">
                  <c:v>1.9E-2</c:v>
                </c:pt>
                <c:pt idx="1970">
                  <c:v>1.4999999999999999E-2</c:v>
                </c:pt>
                <c:pt idx="1971">
                  <c:v>8.9999999999999993E-3</c:v>
                </c:pt>
                <c:pt idx="1972">
                  <c:v>2.5000000000000001E-2</c:v>
                </c:pt>
                <c:pt idx="1973">
                  <c:v>8.9999999999999993E-3</c:v>
                </c:pt>
                <c:pt idx="1974">
                  <c:v>2.1999999999999999E-2</c:v>
                </c:pt>
                <c:pt idx="1975">
                  <c:v>1.7000000000000001E-2</c:v>
                </c:pt>
                <c:pt idx="1976">
                  <c:v>1.7999999999999999E-2</c:v>
                </c:pt>
                <c:pt idx="1977">
                  <c:v>1.6E-2</c:v>
                </c:pt>
                <c:pt idx="1978">
                  <c:v>2.1999999999999999E-2</c:v>
                </c:pt>
                <c:pt idx="1979">
                  <c:v>1.0999999999999999E-2</c:v>
                </c:pt>
                <c:pt idx="1980">
                  <c:v>1.2999999999999999E-2</c:v>
                </c:pt>
                <c:pt idx="1981">
                  <c:v>2.1000000000000001E-2</c:v>
                </c:pt>
                <c:pt idx="1982">
                  <c:v>1.6E-2</c:v>
                </c:pt>
                <c:pt idx="1983">
                  <c:v>1.4E-2</c:v>
                </c:pt>
                <c:pt idx="1984">
                  <c:v>2.1000000000000001E-2</c:v>
                </c:pt>
                <c:pt idx="1985">
                  <c:v>1.2E-2</c:v>
                </c:pt>
                <c:pt idx="1986">
                  <c:v>1.7000000000000001E-2</c:v>
                </c:pt>
                <c:pt idx="1987">
                  <c:v>2.3E-2</c:v>
                </c:pt>
                <c:pt idx="1988">
                  <c:v>8.9999999999999993E-3</c:v>
                </c:pt>
                <c:pt idx="1989">
                  <c:v>1.7999999999999999E-2</c:v>
                </c:pt>
                <c:pt idx="1990">
                  <c:v>2.1000000000000001E-2</c:v>
                </c:pt>
                <c:pt idx="1991">
                  <c:v>2.1999999999999999E-2</c:v>
                </c:pt>
                <c:pt idx="1992">
                  <c:v>1.4E-2</c:v>
                </c:pt>
                <c:pt idx="1993">
                  <c:v>1.7000000000000001E-2</c:v>
                </c:pt>
                <c:pt idx="1994">
                  <c:v>0.02</c:v>
                </c:pt>
                <c:pt idx="1995">
                  <c:v>1.4999999999999999E-2</c:v>
                </c:pt>
                <c:pt idx="1996">
                  <c:v>1.4E-2</c:v>
                </c:pt>
                <c:pt idx="1997">
                  <c:v>1.2999999999999999E-2</c:v>
                </c:pt>
                <c:pt idx="1998">
                  <c:v>1.4E-2</c:v>
                </c:pt>
                <c:pt idx="1999">
                  <c:v>0.01</c:v>
                </c:pt>
                <c:pt idx="2000">
                  <c:v>2.3E-2</c:v>
                </c:pt>
              </c:numCache>
            </c:numRef>
          </c:yVal>
          <c:smooth val="0"/>
          <c:extLst>
            <c:ext xmlns:c16="http://schemas.microsoft.com/office/drawing/2014/chart" uri="{C3380CC4-5D6E-409C-BE32-E72D297353CC}">
              <c16:uniqueId val="{00000000-C15B-43F8-B5E9-AAA5092145C4}"/>
            </c:ext>
          </c:extLst>
        </c:ser>
        <c:dLbls>
          <c:showLegendKey val="0"/>
          <c:showVal val="0"/>
          <c:showCatName val="0"/>
          <c:showSerName val="0"/>
          <c:showPercent val="0"/>
          <c:showBubbleSize val="0"/>
        </c:dLbls>
        <c:axId val="513655632"/>
        <c:axId val="513656048"/>
      </c:scatterChart>
      <c:valAx>
        <c:axId val="513655632"/>
        <c:scaling>
          <c:orientation val="minMax"/>
          <c:max val="20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NL" sz="1400"/>
                  <a:t>Generation</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513656048"/>
        <c:crosses val="autoZero"/>
        <c:crossBetween val="midCat"/>
      </c:valAx>
      <c:valAx>
        <c:axId val="51365604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NL" sz="1400"/>
                  <a:t>Responsive</a:t>
                </a:r>
                <a:r>
                  <a:rPr lang="nl-NL" sz="1400" baseline="0"/>
                  <a:t> fraction of population</a:t>
                </a:r>
                <a:endParaRPr lang="nl-NL" sz="140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513655632"/>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nl-NL" sz="2000" dirty="0"/>
              <a:t>Simple model</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manualLayout>
          <c:layoutTarget val="inner"/>
          <c:xMode val="edge"/>
          <c:yMode val="edge"/>
          <c:x val="0.14858762574167736"/>
          <c:y val="0.18417785710196957"/>
          <c:w val="0.79392433748045799"/>
          <c:h val="0.66706452706620034"/>
        </c:manualLayout>
      </c:layout>
      <c:scatterChart>
        <c:scatterStyle val="lineMarker"/>
        <c:varyColors val="0"/>
        <c:ser>
          <c:idx val="0"/>
          <c:order val="0"/>
          <c:tx>
            <c:v>High initial cooperativeness</c:v>
          </c:tx>
          <c:spPr>
            <a:ln w="19050" cap="rnd">
              <a:noFill/>
              <a:round/>
            </a:ln>
            <a:effectLst/>
          </c:spPr>
          <c:marker>
            <c:symbol val="circle"/>
            <c:size val="5"/>
            <c:spPr>
              <a:solidFill>
                <a:schemeClr val="accent1"/>
              </a:solidFill>
              <a:ln w="9525">
                <a:solidFill>
                  <a:schemeClr val="accent1"/>
                </a:solidFill>
              </a:ln>
              <a:effectLst/>
            </c:spPr>
          </c:marker>
          <c:xVal>
            <c:numRef>
              <c:f>'Model 0.1'!$A$1:$A$101</c:f>
              <c:numCache>
                <c:formatCode>General</c:formatCode>
                <c:ptCount val="1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numCache>
            </c:numRef>
          </c:xVal>
          <c:yVal>
            <c:numRef>
              <c:f>'Model 0.1'!$B$1:$B$101</c:f>
              <c:numCache>
                <c:formatCode>General</c:formatCode>
                <c:ptCount val="101"/>
                <c:pt idx="0">
                  <c:v>0.95</c:v>
                </c:pt>
                <c:pt idx="1">
                  <c:v>0.94874099999999995</c:v>
                </c:pt>
                <c:pt idx="2">
                  <c:v>0.94453399999999998</c:v>
                </c:pt>
                <c:pt idx="3">
                  <c:v>0.93840400000000002</c:v>
                </c:pt>
                <c:pt idx="4">
                  <c:v>0.923956</c:v>
                </c:pt>
                <c:pt idx="5">
                  <c:v>0.91777799999999998</c:v>
                </c:pt>
                <c:pt idx="6">
                  <c:v>0.90808699999999998</c:v>
                </c:pt>
                <c:pt idx="7">
                  <c:v>0.90356700000000001</c:v>
                </c:pt>
                <c:pt idx="8">
                  <c:v>0.89607499999999995</c:v>
                </c:pt>
                <c:pt idx="9">
                  <c:v>0.88901399999999997</c:v>
                </c:pt>
                <c:pt idx="10">
                  <c:v>0.89051100000000005</c:v>
                </c:pt>
                <c:pt idx="11">
                  <c:v>0.88764200000000004</c:v>
                </c:pt>
                <c:pt idx="12">
                  <c:v>0.87782199999999999</c:v>
                </c:pt>
                <c:pt idx="13">
                  <c:v>0.87720799999999999</c:v>
                </c:pt>
                <c:pt idx="14">
                  <c:v>0.86440399999999995</c:v>
                </c:pt>
                <c:pt idx="15">
                  <c:v>0.84855899999999995</c:v>
                </c:pt>
                <c:pt idx="16">
                  <c:v>0.82747999999999999</c:v>
                </c:pt>
                <c:pt idx="17">
                  <c:v>0.81955</c:v>
                </c:pt>
                <c:pt idx="18">
                  <c:v>0.81252100000000005</c:v>
                </c:pt>
                <c:pt idx="19">
                  <c:v>0.81530100000000005</c:v>
                </c:pt>
                <c:pt idx="20">
                  <c:v>0.80261300000000002</c:v>
                </c:pt>
                <c:pt idx="21">
                  <c:v>0.79834000000000005</c:v>
                </c:pt>
                <c:pt idx="22">
                  <c:v>0.78887799999999997</c:v>
                </c:pt>
                <c:pt idx="23">
                  <c:v>0.79000599999999999</c:v>
                </c:pt>
                <c:pt idx="24">
                  <c:v>0.78092300000000003</c:v>
                </c:pt>
                <c:pt idx="25">
                  <c:v>0.78048300000000004</c:v>
                </c:pt>
                <c:pt idx="26">
                  <c:v>0.78375799999999995</c:v>
                </c:pt>
                <c:pt idx="27">
                  <c:v>0.78351700000000002</c:v>
                </c:pt>
                <c:pt idx="28">
                  <c:v>0.76890099999999995</c:v>
                </c:pt>
                <c:pt idx="29">
                  <c:v>0.77057500000000001</c:v>
                </c:pt>
                <c:pt idx="30">
                  <c:v>0.77045600000000003</c:v>
                </c:pt>
                <c:pt idx="31">
                  <c:v>0.75922299999999998</c:v>
                </c:pt>
                <c:pt idx="32">
                  <c:v>0.76812599999999998</c:v>
                </c:pt>
                <c:pt idx="33">
                  <c:v>0.75785400000000003</c:v>
                </c:pt>
                <c:pt idx="34">
                  <c:v>0.75300800000000001</c:v>
                </c:pt>
                <c:pt idx="35">
                  <c:v>0.76327699999999998</c:v>
                </c:pt>
                <c:pt idx="36">
                  <c:v>0.76265799999999995</c:v>
                </c:pt>
                <c:pt idx="37">
                  <c:v>0.75865400000000005</c:v>
                </c:pt>
                <c:pt idx="38">
                  <c:v>0.74321300000000001</c:v>
                </c:pt>
                <c:pt idx="39">
                  <c:v>0.735815</c:v>
                </c:pt>
                <c:pt idx="40">
                  <c:v>0.74043599999999998</c:v>
                </c:pt>
                <c:pt idx="41">
                  <c:v>0.74085599999999996</c:v>
                </c:pt>
                <c:pt idx="42">
                  <c:v>0.74498500000000001</c:v>
                </c:pt>
                <c:pt idx="43">
                  <c:v>0.73846800000000001</c:v>
                </c:pt>
                <c:pt idx="44">
                  <c:v>0.737236</c:v>
                </c:pt>
                <c:pt idx="45">
                  <c:v>0.74704999999999999</c:v>
                </c:pt>
                <c:pt idx="46">
                  <c:v>0.75213200000000002</c:v>
                </c:pt>
                <c:pt idx="47">
                  <c:v>0.75453599999999998</c:v>
                </c:pt>
                <c:pt idx="48">
                  <c:v>0.75555899999999998</c:v>
                </c:pt>
                <c:pt idx="49">
                  <c:v>0.74756199999999995</c:v>
                </c:pt>
                <c:pt idx="50">
                  <c:v>0.74191200000000002</c:v>
                </c:pt>
                <c:pt idx="51">
                  <c:v>0.73500699999999997</c:v>
                </c:pt>
                <c:pt idx="52">
                  <c:v>0.73305100000000001</c:v>
                </c:pt>
                <c:pt idx="53">
                  <c:v>0.73951299999999998</c:v>
                </c:pt>
                <c:pt idx="54">
                  <c:v>0.73322799999999999</c:v>
                </c:pt>
                <c:pt idx="55">
                  <c:v>0.73237799999999997</c:v>
                </c:pt>
                <c:pt idx="56">
                  <c:v>0.73436100000000004</c:v>
                </c:pt>
                <c:pt idx="57">
                  <c:v>0.73509999999999998</c:v>
                </c:pt>
                <c:pt idx="58">
                  <c:v>0.72958100000000004</c:v>
                </c:pt>
                <c:pt idx="59">
                  <c:v>0.72660999999999998</c:v>
                </c:pt>
                <c:pt idx="60">
                  <c:v>0.72177199999999997</c:v>
                </c:pt>
                <c:pt idx="61">
                  <c:v>0.72172599999999998</c:v>
                </c:pt>
                <c:pt idx="62">
                  <c:v>0.72114500000000004</c:v>
                </c:pt>
                <c:pt idx="63">
                  <c:v>0.71397900000000003</c:v>
                </c:pt>
                <c:pt idx="64">
                  <c:v>0.72046399999999999</c:v>
                </c:pt>
                <c:pt idx="65">
                  <c:v>0.72865999999999997</c:v>
                </c:pt>
                <c:pt idx="66">
                  <c:v>0.72082999999999997</c:v>
                </c:pt>
                <c:pt idx="67">
                  <c:v>0.72170000000000001</c:v>
                </c:pt>
                <c:pt idx="68">
                  <c:v>0.70780399999999999</c:v>
                </c:pt>
                <c:pt idx="69">
                  <c:v>0.69950400000000001</c:v>
                </c:pt>
                <c:pt idx="70">
                  <c:v>0.71508099999999997</c:v>
                </c:pt>
                <c:pt idx="71">
                  <c:v>0.71847899999999998</c:v>
                </c:pt>
                <c:pt idx="72">
                  <c:v>0.69214799999999999</c:v>
                </c:pt>
                <c:pt idx="73">
                  <c:v>0.69393400000000005</c:v>
                </c:pt>
                <c:pt idx="74">
                  <c:v>0.69449799999999995</c:v>
                </c:pt>
                <c:pt idx="75">
                  <c:v>0.68421900000000002</c:v>
                </c:pt>
                <c:pt idx="76">
                  <c:v>0.67128900000000002</c:v>
                </c:pt>
                <c:pt idx="77">
                  <c:v>0.66786400000000001</c:v>
                </c:pt>
                <c:pt idx="78">
                  <c:v>0.66508800000000001</c:v>
                </c:pt>
                <c:pt idx="79">
                  <c:v>0.65867600000000004</c:v>
                </c:pt>
                <c:pt idx="80">
                  <c:v>0.65093000000000001</c:v>
                </c:pt>
                <c:pt idx="81">
                  <c:v>0.65327400000000002</c:v>
                </c:pt>
                <c:pt idx="82">
                  <c:v>0.64940799999999999</c:v>
                </c:pt>
                <c:pt idx="83">
                  <c:v>0.64491799999999999</c:v>
                </c:pt>
                <c:pt idx="84">
                  <c:v>0.64620200000000005</c:v>
                </c:pt>
                <c:pt idx="85">
                  <c:v>0.63793800000000001</c:v>
                </c:pt>
                <c:pt idx="86">
                  <c:v>0.64548300000000003</c:v>
                </c:pt>
                <c:pt idx="87">
                  <c:v>0.63944100000000004</c:v>
                </c:pt>
                <c:pt idx="88">
                  <c:v>0.63864200000000004</c:v>
                </c:pt>
                <c:pt idx="89">
                  <c:v>0.64308500000000002</c:v>
                </c:pt>
                <c:pt idx="90">
                  <c:v>0.63502800000000004</c:v>
                </c:pt>
                <c:pt idx="91">
                  <c:v>0.63083500000000003</c:v>
                </c:pt>
                <c:pt idx="92">
                  <c:v>0.62353499999999995</c:v>
                </c:pt>
                <c:pt idx="93">
                  <c:v>0.63955399999999996</c:v>
                </c:pt>
                <c:pt idx="94">
                  <c:v>0.64780400000000005</c:v>
                </c:pt>
                <c:pt idx="95">
                  <c:v>0.64963700000000002</c:v>
                </c:pt>
                <c:pt idx="96">
                  <c:v>0.65502099999999996</c:v>
                </c:pt>
                <c:pt idx="97">
                  <c:v>0.66130800000000001</c:v>
                </c:pt>
                <c:pt idx="98">
                  <c:v>0.64661000000000002</c:v>
                </c:pt>
                <c:pt idx="99">
                  <c:v>0.64163099999999995</c:v>
                </c:pt>
                <c:pt idx="100">
                  <c:v>0.64441700000000002</c:v>
                </c:pt>
              </c:numCache>
            </c:numRef>
          </c:yVal>
          <c:smooth val="0"/>
          <c:extLst>
            <c:ext xmlns:c16="http://schemas.microsoft.com/office/drawing/2014/chart" uri="{C3380CC4-5D6E-409C-BE32-E72D297353CC}">
              <c16:uniqueId val="{00000000-4454-414D-B4E2-01A2C4C23675}"/>
            </c:ext>
          </c:extLst>
        </c:ser>
        <c:ser>
          <c:idx val="1"/>
          <c:order val="1"/>
          <c:tx>
            <c:v>Low initial cooperativeness</c:v>
          </c:tx>
          <c:spPr>
            <a:ln w="19050" cap="rnd">
              <a:noFill/>
              <a:round/>
            </a:ln>
            <a:effectLst/>
          </c:spPr>
          <c:marker>
            <c:symbol val="circle"/>
            <c:size val="5"/>
            <c:spPr>
              <a:solidFill>
                <a:schemeClr val="accent2"/>
              </a:solidFill>
              <a:ln w="9525">
                <a:solidFill>
                  <a:schemeClr val="accent2"/>
                </a:solidFill>
              </a:ln>
              <a:effectLst/>
            </c:spPr>
          </c:marker>
          <c:xVal>
            <c:numRef>
              <c:f>'Model 0.1'!$A$1:$A$101</c:f>
              <c:numCache>
                <c:formatCode>General</c:formatCode>
                <c:ptCount val="1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numCache>
            </c:numRef>
          </c:xVal>
          <c:yVal>
            <c:numRef>
              <c:f>'Model 0.1'!$D$1:$D$101</c:f>
              <c:numCache>
                <c:formatCode>General</c:formatCode>
                <c:ptCount val="101"/>
                <c:pt idx="0">
                  <c:v>0.05</c:v>
                </c:pt>
                <c:pt idx="1">
                  <c:v>0.111039</c:v>
                </c:pt>
                <c:pt idx="2">
                  <c:v>0.159328</c:v>
                </c:pt>
                <c:pt idx="3">
                  <c:v>0.19351399999999999</c:v>
                </c:pt>
                <c:pt idx="4">
                  <c:v>0.23888899999999999</c:v>
                </c:pt>
                <c:pt idx="5">
                  <c:v>0.25938699999999998</c:v>
                </c:pt>
                <c:pt idx="6">
                  <c:v>0.28411599999999998</c:v>
                </c:pt>
                <c:pt idx="7">
                  <c:v>0.31525500000000001</c:v>
                </c:pt>
                <c:pt idx="8">
                  <c:v>0.33067999999999997</c:v>
                </c:pt>
                <c:pt idx="9">
                  <c:v>0.35164800000000002</c:v>
                </c:pt>
                <c:pt idx="10">
                  <c:v>0.37684499999999999</c:v>
                </c:pt>
                <c:pt idx="11">
                  <c:v>0.38721</c:v>
                </c:pt>
                <c:pt idx="12">
                  <c:v>0.397951</c:v>
                </c:pt>
                <c:pt idx="13">
                  <c:v>0.42649799999999999</c:v>
                </c:pt>
                <c:pt idx="14">
                  <c:v>0.44608500000000001</c:v>
                </c:pt>
                <c:pt idx="15">
                  <c:v>0.45074599999999998</c:v>
                </c:pt>
                <c:pt idx="16">
                  <c:v>0.456563</c:v>
                </c:pt>
                <c:pt idx="17">
                  <c:v>0.46092100000000003</c:v>
                </c:pt>
                <c:pt idx="18">
                  <c:v>0.46661599999999998</c:v>
                </c:pt>
                <c:pt idx="19">
                  <c:v>0.47038400000000002</c:v>
                </c:pt>
                <c:pt idx="20">
                  <c:v>0.48674000000000001</c:v>
                </c:pt>
                <c:pt idx="21">
                  <c:v>0.49926100000000001</c:v>
                </c:pt>
                <c:pt idx="22">
                  <c:v>0.50935399999999997</c:v>
                </c:pt>
                <c:pt idx="23">
                  <c:v>0.51549199999999995</c:v>
                </c:pt>
                <c:pt idx="24">
                  <c:v>0.52392300000000003</c:v>
                </c:pt>
                <c:pt idx="25">
                  <c:v>0.52774299999999996</c:v>
                </c:pt>
                <c:pt idx="26">
                  <c:v>0.53507400000000005</c:v>
                </c:pt>
                <c:pt idx="27">
                  <c:v>0.56139399999999995</c:v>
                </c:pt>
                <c:pt idx="28">
                  <c:v>0.57326900000000003</c:v>
                </c:pt>
                <c:pt idx="29">
                  <c:v>0.57777699999999999</c:v>
                </c:pt>
                <c:pt idx="30">
                  <c:v>0.59037799999999996</c:v>
                </c:pt>
                <c:pt idx="31">
                  <c:v>0.60245400000000005</c:v>
                </c:pt>
                <c:pt idx="32">
                  <c:v>0.60329200000000005</c:v>
                </c:pt>
                <c:pt idx="33">
                  <c:v>0.59748900000000005</c:v>
                </c:pt>
                <c:pt idx="34">
                  <c:v>0.60527500000000001</c:v>
                </c:pt>
                <c:pt idx="35">
                  <c:v>0.60330099999999998</c:v>
                </c:pt>
                <c:pt idx="36">
                  <c:v>0.602244</c:v>
                </c:pt>
                <c:pt idx="37">
                  <c:v>0.61531800000000003</c:v>
                </c:pt>
                <c:pt idx="38">
                  <c:v>0.61000100000000002</c:v>
                </c:pt>
                <c:pt idx="39">
                  <c:v>0.604491</c:v>
                </c:pt>
                <c:pt idx="40">
                  <c:v>0.61791799999999997</c:v>
                </c:pt>
                <c:pt idx="41">
                  <c:v>0.61561900000000003</c:v>
                </c:pt>
                <c:pt idx="42">
                  <c:v>0.61395500000000003</c:v>
                </c:pt>
                <c:pt idx="43">
                  <c:v>0.61101300000000003</c:v>
                </c:pt>
                <c:pt idx="44">
                  <c:v>0.61535200000000001</c:v>
                </c:pt>
                <c:pt idx="45">
                  <c:v>0.61261900000000002</c:v>
                </c:pt>
                <c:pt idx="46">
                  <c:v>0.61599000000000004</c:v>
                </c:pt>
                <c:pt idx="47">
                  <c:v>0.61693299999999995</c:v>
                </c:pt>
                <c:pt idx="48">
                  <c:v>0.62407400000000002</c:v>
                </c:pt>
                <c:pt idx="49">
                  <c:v>0.63245600000000002</c:v>
                </c:pt>
                <c:pt idx="50">
                  <c:v>0.64014400000000005</c:v>
                </c:pt>
                <c:pt idx="51">
                  <c:v>0.63990400000000003</c:v>
                </c:pt>
                <c:pt idx="52">
                  <c:v>0.64982899999999999</c:v>
                </c:pt>
                <c:pt idx="53">
                  <c:v>0.64900100000000005</c:v>
                </c:pt>
                <c:pt idx="54">
                  <c:v>0.65728900000000001</c:v>
                </c:pt>
                <c:pt idx="55">
                  <c:v>0.66319099999999997</c:v>
                </c:pt>
                <c:pt idx="56">
                  <c:v>0.66687799999999997</c:v>
                </c:pt>
                <c:pt idx="57">
                  <c:v>0.68090099999999998</c:v>
                </c:pt>
                <c:pt idx="58">
                  <c:v>0.69328699999999999</c:v>
                </c:pt>
                <c:pt idx="59">
                  <c:v>0.66352199999999995</c:v>
                </c:pt>
                <c:pt idx="60">
                  <c:v>0.64331799999999995</c:v>
                </c:pt>
                <c:pt idx="61">
                  <c:v>0.65317999999999998</c:v>
                </c:pt>
                <c:pt idx="62">
                  <c:v>0.68293000000000004</c:v>
                </c:pt>
                <c:pt idx="63">
                  <c:v>0.71485200000000004</c:v>
                </c:pt>
                <c:pt idx="64">
                  <c:v>0.70872800000000002</c:v>
                </c:pt>
                <c:pt idx="65">
                  <c:v>0.70733800000000002</c:v>
                </c:pt>
                <c:pt idx="66">
                  <c:v>0.68390099999999998</c:v>
                </c:pt>
                <c:pt idx="67">
                  <c:v>0.66897200000000001</c:v>
                </c:pt>
                <c:pt idx="68">
                  <c:v>0.67501900000000004</c:v>
                </c:pt>
                <c:pt idx="69">
                  <c:v>0.666632</c:v>
                </c:pt>
                <c:pt idx="70">
                  <c:v>0.66754000000000002</c:v>
                </c:pt>
                <c:pt idx="71">
                  <c:v>0.65812099999999996</c:v>
                </c:pt>
                <c:pt idx="72">
                  <c:v>0.66676299999999999</c:v>
                </c:pt>
                <c:pt idx="73">
                  <c:v>0.68013400000000002</c:v>
                </c:pt>
                <c:pt idx="74">
                  <c:v>0.68122499999999997</c:v>
                </c:pt>
                <c:pt idx="75">
                  <c:v>0.68150500000000003</c:v>
                </c:pt>
                <c:pt idx="76">
                  <c:v>0.68435199999999996</c:v>
                </c:pt>
                <c:pt idx="77">
                  <c:v>0.68160399999999999</c:v>
                </c:pt>
                <c:pt idx="78">
                  <c:v>0.67260900000000001</c:v>
                </c:pt>
                <c:pt idx="79">
                  <c:v>0.66353600000000001</c:v>
                </c:pt>
                <c:pt idx="80">
                  <c:v>0.67291599999999996</c:v>
                </c:pt>
                <c:pt idx="81">
                  <c:v>0.65998599999999996</c:v>
                </c:pt>
                <c:pt idx="82">
                  <c:v>0.65678800000000004</c:v>
                </c:pt>
                <c:pt idx="83">
                  <c:v>0.65658000000000005</c:v>
                </c:pt>
                <c:pt idx="84">
                  <c:v>0.66696800000000001</c:v>
                </c:pt>
                <c:pt idx="85">
                  <c:v>0.68351099999999998</c:v>
                </c:pt>
                <c:pt idx="86">
                  <c:v>0.69393499999999997</c:v>
                </c:pt>
                <c:pt idx="87">
                  <c:v>0.68986700000000001</c:v>
                </c:pt>
                <c:pt idx="88">
                  <c:v>0.68738900000000003</c:v>
                </c:pt>
                <c:pt idx="89">
                  <c:v>0.69026900000000002</c:v>
                </c:pt>
                <c:pt idx="90">
                  <c:v>0.68279699999999999</c:v>
                </c:pt>
                <c:pt idx="91">
                  <c:v>0.68009399999999998</c:v>
                </c:pt>
                <c:pt idx="92">
                  <c:v>0.67630000000000001</c:v>
                </c:pt>
                <c:pt idx="93">
                  <c:v>0.68650100000000003</c:v>
                </c:pt>
                <c:pt idx="94">
                  <c:v>0.67903500000000006</c:v>
                </c:pt>
                <c:pt idx="95">
                  <c:v>0.68237599999999998</c:v>
                </c:pt>
                <c:pt idx="96">
                  <c:v>0.69717200000000001</c:v>
                </c:pt>
                <c:pt idx="97">
                  <c:v>0.67780700000000005</c:v>
                </c:pt>
                <c:pt idx="98">
                  <c:v>0.67575600000000002</c:v>
                </c:pt>
                <c:pt idx="99">
                  <c:v>0.671983</c:v>
                </c:pt>
                <c:pt idx="100">
                  <c:v>0.667987</c:v>
                </c:pt>
              </c:numCache>
            </c:numRef>
          </c:yVal>
          <c:smooth val="0"/>
          <c:extLst>
            <c:ext xmlns:c16="http://schemas.microsoft.com/office/drawing/2014/chart" uri="{C3380CC4-5D6E-409C-BE32-E72D297353CC}">
              <c16:uniqueId val="{00000001-4454-414D-B4E2-01A2C4C23675}"/>
            </c:ext>
          </c:extLst>
        </c:ser>
        <c:ser>
          <c:idx val="2"/>
          <c:order val="2"/>
          <c:tx>
            <c:v>Medium initial cooperativeness</c:v>
          </c:tx>
          <c:spPr>
            <a:ln w="19050" cap="rnd">
              <a:noFill/>
              <a:round/>
            </a:ln>
            <a:effectLst/>
          </c:spPr>
          <c:marker>
            <c:symbol val="circle"/>
            <c:size val="5"/>
            <c:spPr>
              <a:solidFill>
                <a:schemeClr val="accent3"/>
              </a:solidFill>
              <a:ln w="9525">
                <a:solidFill>
                  <a:schemeClr val="accent3"/>
                </a:solidFill>
              </a:ln>
              <a:effectLst/>
            </c:spPr>
          </c:marker>
          <c:xVal>
            <c:numRef>
              <c:f>'Model 0.1'!$A$1:$A$101</c:f>
              <c:numCache>
                <c:formatCode>General</c:formatCode>
                <c:ptCount val="1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numCache>
            </c:numRef>
          </c:xVal>
          <c:yVal>
            <c:numRef>
              <c:f>'Model 0.1'!$F$1:$F$101</c:f>
              <c:numCache>
                <c:formatCode>General</c:formatCode>
                <c:ptCount val="101"/>
                <c:pt idx="0">
                  <c:v>0.67</c:v>
                </c:pt>
                <c:pt idx="1">
                  <c:v>0.66920400000000002</c:v>
                </c:pt>
                <c:pt idx="2">
                  <c:v>0.67193599999999998</c:v>
                </c:pt>
                <c:pt idx="3">
                  <c:v>0.66486800000000001</c:v>
                </c:pt>
                <c:pt idx="4">
                  <c:v>0.66935299999999998</c:v>
                </c:pt>
                <c:pt idx="5">
                  <c:v>0.65782600000000002</c:v>
                </c:pt>
                <c:pt idx="6">
                  <c:v>0.65578599999999998</c:v>
                </c:pt>
                <c:pt idx="7">
                  <c:v>0.65441700000000003</c:v>
                </c:pt>
                <c:pt idx="8">
                  <c:v>0.65171299999999999</c:v>
                </c:pt>
                <c:pt idx="9">
                  <c:v>0.646845</c:v>
                </c:pt>
                <c:pt idx="10">
                  <c:v>0.65492799999999995</c:v>
                </c:pt>
                <c:pt idx="11">
                  <c:v>0.65347599999999995</c:v>
                </c:pt>
                <c:pt idx="12">
                  <c:v>0.64701399999999998</c:v>
                </c:pt>
                <c:pt idx="13">
                  <c:v>0.64818100000000001</c:v>
                </c:pt>
                <c:pt idx="14">
                  <c:v>0.66736200000000001</c:v>
                </c:pt>
                <c:pt idx="15">
                  <c:v>0.66985700000000004</c:v>
                </c:pt>
                <c:pt idx="16">
                  <c:v>0.66626200000000002</c:v>
                </c:pt>
                <c:pt idx="17">
                  <c:v>0.65461899999999995</c:v>
                </c:pt>
                <c:pt idx="18">
                  <c:v>0.65292300000000003</c:v>
                </c:pt>
                <c:pt idx="19">
                  <c:v>0.65025299999999997</c:v>
                </c:pt>
                <c:pt idx="20">
                  <c:v>0.63902899999999996</c:v>
                </c:pt>
                <c:pt idx="21">
                  <c:v>0.63634199999999996</c:v>
                </c:pt>
                <c:pt idx="22">
                  <c:v>0.63479200000000002</c:v>
                </c:pt>
                <c:pt idx="23">
                  <c:v>0.63574699999999995</c:v>
                </c:pt>
                <c:pt idx="24">
                  <c:v>0.63080099999999995</c:v>
                </c:pt>
                <c:pt idx="25">
                  <c:v>0.64129599999999998</c:v>
                </c:pt>
                <c:pt idx="26">
                  <c:v>0.64686999999999995</c:v>
                </c:pt>
                <c:pt idx="27">
                  <c:v>0.65276500000000004</c:v>
                </c:pt>
                <c:pt idx="28">
                  <c:v>0.66064100000000003</c:v>
                </c:pt>
                <c:pt idx="29">
                  <c:v>0.663219</c:v>
                </c:pt>
                <c:pt idx="30">
                  <c:v>0.66142699999999999</c:v>
                </c:pt>
                <c:pt idx="31">
                  <c:v>0.665709</c:v>
                </c:pt>
                <c:pt idx="32">
                  <c:v>0.653868</c:v>
                </c:pt>
                <c:pt idx="33">
                  <c:v>0.65097700000000003</c:v>
                </c:pt>
                <c:pt idx="34">
                  <c:v>0.659084</c:v>
                </c:pt>
                <c:pt idx="35">
                  <c:v>0.66409399999999996</c:v>
                </c:pt>
                <c:pt idx="36">
                  <c:v>0.65768800000000005</c:v>
                </c:pt>
                <c:pt idx="37">
                  <c:v>0.673211</c:v>
                </c:pt>
                <c:pt idx="38">
                  <c:v>0.67036300000000004</c:v>
                </c:pt>
                <c:pt idx="39">
                  <c:v>0.66115199999999996</c:v>
                </c:pt>
                <c:pt idx="40">
                  <c:v>0.66270099999999998</c:v>
                </c:pt>
                <c:pt idx="41">
                  <c:v>0.68471800000000005</c:v>
                </c:pt>
                <c:pt idx="42">
                  <c:v>0.67345299999999997</c:v>
                </c:pt>
                <c:pt idx="43">
                  <c:v>0.65951800000000005</c:v>
                </c:pt>
                <c:pt idx="44">
                  <c:v>0.67122000000000004</c:v>
                </c:pt>
                <c:pt idx="45">
                  <c:v>0.66949400000000003</c:v>
                </c:pt>
                <c:pt idx="46">
                  <c:v>0.65485099999999996</c:v>
                </c:pt>
                <c:pt idx="47">
                  <c:v>0.66761700000000002</c:v>
                </c:pt>
                <c:pt idx="48">
                  <c:v>0.65645600000000004</c:v>
                </c:pt>
                <c:pt idx="49">
                  <c:v>0.66417800000000005</c:v>
                </c:pt>
                <c:pt idx="50">
                  <c:v>0.65465799999999996</c:v>
                </c:pt>
                <c:pt idx="51">
                  <c:v>0.65484100000000001</c:v>
                </c:pt>
                <c:pt idx="52">
                  <c:v>0.66336700000000004</c:v>
                </c:pt>
                <c:pt idx="53">
                  <c:v>0.68632199999999999</c:v>
                </c:pt>
                <c:pt idx="54">
                  <c:v>0.69133</c:v>
                </c:pt>
                <c:pt idx="55">
                  <c:v>0.69559800000000005</c:v>
                </c:pt>
                <c:pt idx="56">
                  <c:v>0.68950599999999995</c:v>
                </c:pt>
                <c:pt idx="57">
                  <c:v>0.69034700000000004</c:v>
                </c:pt>
                <c:pt idx="58">
                  <c:v>0.69201800000000002</c:v>
                </c:pt>
                <c:pt idx="59">
                  <c:v>0.69847800000000004</c:v>
                </c:pt>
                <c:pt idx="60">
                  <c:v>0.70055999999999996</c:v>
                </c:pt>
                <c:pt idx="61">
                  <c:v>0.69583499999999998</c:v>
                </c:pt>
                <c:pt idx="62">
                  <c:v>0.69627399999999995</c:v>
                </c:pt>
                <c:pt idx="63">
                  <c:v>0.69386000000000003</c:v>
                </c:pt>
                <c:pt idx="64">
                  <c:v>0.69418899999999994</c:v>
                </c:pt>
                <c:pt idx="65">
                  <c:v>0.68682900000000002</c:v>
                </c:pt>
                <c:pt idx="66">
                  <c:v>0.69083300000000003</c:v>
                </c:pt>
                <c:pt idx="67">
                  <c:v>0.68582100000000001</c:v>
                </c:pt>
                <c:pt idx="68">
                  <c:v>0.67398400000000003</c:v>
                </c:pt>
                <c:pt idx="69">
                  <c:v>0.67334499999999997</c:v>
                </c:pt>
                <c:pt idx="70">
                  <c:v>0.66614700000000004</c:v>
                </c:pt>
                <c:pt idx="71">
                  <c:v>0.66094200000000003</c:v>
                </c:pt>
                <c:pt idx="72">
                  <c:v>0.66350500000000001</c:v>
                </c:pt>
                <c:pt idx="73">
                  <c:v>0.66596100000000003</c:v>
                </c:pt>
                <c:pt idx="74">
                  <c:v>0.658443</c:v>
                </c:pt>
                <c:pt idx="75">
                  <c:v>0.66211600000000004</c:v>
                </c:pt>
                <c:pt idx="76">
                  <c:v>0.67243299999999995</c:v>
                </c:pt>
                <c:pt idx="77">
                  <c:v>0.66939700000000002</c:v>
                </c:pt>
                <c:pt idx="78">
                  <c:v>0.66788700000000001</c:v>
                </c:pt>
                <c:pt idx="79">
                  <c:v>0.66299699999999995</c:v>
                </c:pt>
                <c:pt idx="80">
                  <c:v>0.64854699999999998</c:v>
                </c:pt>
                <c:pt idx="81">
                  <c:v>0.63801399999999997</c:v>
                </c:pt>
                <c:pt idx="82">
                  <c:v>0.64426700000000003</c:v>
                </c:pt>
                <c:pt idx="83">
                  <c:v>0.63465400000000005</c:v>
                </c:pt>
                <c:pt idx="84">
                  <c:v>0.632575</c:v>
                </c:pt>
                <c:pt idx="85">
                  <c:v>0.62775099999999995</c:v>
                </c:pt>
                <c:pt idx="86">
                  <c:v>0.65999099999999999</c:v>
                </c:pt>
                <c:pt idx="87">
                  <c:v>0.66299799999999998</c:v>
                </c:pt>
                <c:pt idx="88">
                  <c:v>0.66491199999999995</c:v>
                </c:pt>
                <c:pt idx="89">
                  <c:v>0.65595099999999995</c:v>
                </c:pt>
                <c:pt idx="90">
                  <c:v>0.63488199999999995</c:v>
                </c:pt>
                <c:pt idx="91">
                  <c:v>0.68530999999999997</c:v>
                </c:pt>
                <c:pt idx="92">
                  <c:v>0.67961099999999997</c:v>
                </c:pt>
                <c:pt idx="93">
                  <c:v>0.67095499999999997</c:v>
                </c:pt>
                <c:pt idx="94">
                  <c:v>0.67584200000000005</c:v>
                </c:pt>
                <c:pt idx="95">
                  <c:v>0.69181400000000004</c:v>
                </c:pt>
                <c:pt idx="96">
                  <c:v>0.65003299999999997</c:v>
                </c:pt>
                <c:pt idx="97">
                  <c:v>0.63237699999999997</c:v>
                </c:pt>
                <c:pt idx="98">
                  <c:v>0.65154699999999999</c:v>
                </c:pt>
                <c:pt idx="99">
                  <c:v>0.68671300000000002</c:v>
                </c:pt>
                <c:pt idx="100">
                  <c:v>0.66108100000000003</c:v>
                </c:pt>
              </c:numCache>
            </c:numRef>
          </c:yVal>
          <c:smooth val="0"/>
          <c:extLst>
            <c:ext xmlns:c16="http://schemas.microsoft.com/office/drawing/2014/chart" uri="{C3380CC4-5D6E-409C-BE32-E72D297353CC}">
              <c16:uniqueId val="{00000002-4454-414D-B4E2-01A2C4C23675}"/>
            </c:ext>
          </c:extLst>
        </c:ser>
        <c:dLbls>
          <c:showLegendKey val="0"/>
          <c:showVal val="0"/>
          <c:showCatName val="0"/>
          <c:showSerName val="0"/>
          <c:showPercent val="0"/>
          <c:showBubbleSize val="0"/>
        </c:dLbls>
        <c:axId val="349985296"/>
        <c:axId val="349988040"/>
      </c:scatterChart>
      <c:valAx>
        <c:axId val="349985296"/>
        <c:scaling>
          <c:orientation val="minMax"/>
          <c:max val="10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nl-NL"/>
          </a:p>
        </c:txPr>
        <c:crossAx val="349988040"/>
        <c:crosses val="autoZero"/>
        <c:crossBetween val="midCat"/>
      </c:valAx>
      <c:valAx>
        <c:axId val="349988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nl-NL" sz="1600" dirty="0" err="1"/>
                  <a:t>Mean</a:t>
                </a:r>
                <a:r>
                  <a:rPr lang="nl-NL" sz="1600" dirty="0"/>
                  <a:t> </a:t>
                </a:r>
                <a:r>
                  <a:rPr lang="nl-NL" sz="1600" dirty="0" err="1"/>
                  <a:t>cooperativeness</a:t>
                </a:r>
                <a:endParaRPr lang="nl-NL" sz="1600" dirty="0"/>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nl-NL"/>
          </a:p>
        </c:txPr>
        <c:crossAx val="34998529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nl-NL" sz="2000" b="0" dirty="0"/>
              <a:t>Standard</a:t>
            </a:r>
            <a:r>
              <a:rPr lang="nl-NL" sz="2000" b="0" baseline="0" dirty="0"/>
              <a:t> </a:t>
            </a:r>
            <a:r>
              <a:rPr lang="nl-NL" sz="2000" b="0" baseline="0" dirty="0" err="1"/>
              <a:t>deviation</a:t>
            </a:r>
            <a:r>
              <a:rPr lang="nl-NL" sz="2000" b="0" baseline="0" dirty="0"/>
              <a:t> </a:t>
            </a:r>
            <a:endParaRPr lang="nl-NL" sz="2000" b="0" dirty="0"/>
          </a:p>
        </c:rich>
      </c:tx>
      <c:layout>
        <c:manualLayout>
          <c:xMode val="edge"/>
          <c:yMode val="edge"/>
          <c:x val="0.55770440009782818"/>
          <c:y val="0.13842597181186539"/>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manualLayout>
          <c:layoutTarget val="inner"/>
          <c:xMode val="edge"/>
          <c:yMode val="edge"/>
          <c:x val="0.42272996623832793"/>
          <c:y val="0.28495364342514545"/>
          <c:w val="0.53872870567898412"/>
          <c:h val="0.37062340106060226"/>
        </c:manualLayout>
      </c:layout>
      <c:scatterChart>
        <c:scatterStyle val="lineMarker"/>
        <c:varyColors val="0"/>
        <c:ser>
          <c:idx val="0"/>
          <c:order val="0"/>
          <c:tx>
            <c:v>High initial cooperativeness</c:v>
          </c:tx>
          <c:spPr>
            <a:ln w="19050" cap="rnd">
              <a:noFill/>
              <a:round/>
            </a:ln>
            <a:effectLst/>
          </c:spPr>
          <c:marker>
            <c:symbol val="circle"/>
            <c:size val="5"/>
            <c:spPr>
              <a:solidFill>
                <a:schemeClr val="accent1"/>
              </a:solidFill>
              <a:ln w="9525">
                <a:solidFill>
                  <a:schemeClr val="accent1"/>
                </a:solidFill>
              </a:ln>
              <a:effectLst/>
            </c:spPr>
          </c:marker>
          <c:xVal>
            <c:numRef>
              <c:f>'Model 0.1'!$A$1:$A$101</c:f>
              <c:numCache>
                <c:formatCode>General</c:formatCode>
                <c:ptCount val="1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numCache>
            </c:numRef>
          </c:xVal>
          <c:yVal>
            <c:numRef>
              <c:f>'Model 0.1'!$C$1:$C$101</c:f>
              <c:numCache>
                <c:formatCode>General</c:formatCode>
                <c:ptCount val="101"/>
                <c:pt idx="0" formatCode="0.00E+00">
                  <c:v>1.6764399999999999E-14</c:v>
                </c:pt>
                <c:pt idx="1">
                  <c:v>9.7319799999999995E-3</c:v>
                </c:pt>
                <c:pt idx="2">
                  <c:v>1.3829899999999999E-2</c:v>
                </c:pt>
                <c:pt idx="3">
                  <c:v>1.4370600000000001E-2</c:v>
                </c:pt>
                <c:pt idx="4">
                  <c:v>1.4255800000000001E-2</c:v>
                </c:pt>
                <c:pt idx="5">
                  <c:v>1.2168699999999999E-2</c:v>
                </c:pt>
                <c:pt idx="6">
                  <c:v>1.36904E-2</c:v>
                </c:pt>
                <c:pt idx="7">
                  <c:v>1.8422500000000001E-2</c:v>
                </c:pt>
                <c:pt idx="8">
                  <c:v>1.78573E-2</c:v>
                </c:pt>
                <c:pt idx="9">
                  <c:v>1.8934400000000001E-2</c:v>
                </c:pt>
                <c:pt idx="10">
                  <c:v>1.53922E-2</c:v>
                </c:pt>
                <c:pt idx="11">
                  <c:v>2.6225100000000001E-2</c:v>
                </c:pt>
                <c:pt idx="12">
                  <c:v>2.6530000000000001E-2</c:v>
                </c:pt>
                <c:pt idx="13">
                  <c:v>2.5620899999999999E-2</c:v>
                </c:pt>
                <c:pt idx="14">
                  <c:v>2.8724300000000001E-2</c:v>
                </c:pt>
                <c:pt idx="15">
                  <c:v>3.3741E-2</c:v>
                </c:pt>
                <c:pt idx="16">
                  <c:v>1.67729E-2</c:v>
                </c:pt>
                <c:pt idx="17">
                  <c:v>1.8393199999999998E-2</c:v>
                </c:pt>
                <c:pt idx="18">
                  <c:v>1.9888699999999999E-2</c:v>
                </c:pt>
                <c:pt idx="19">
                  <c:v>1.30863E-2</c:v>
                </c:pt>
                <c:pt idx="20">
                  <c:v>1.4070600000000001E-2</c:v>
                </c:pt>
                <c:pt idx="21">
                  <c:v>2.2827400000000001E-2</c:v>
                </c:pt>
                <c:pt idx="22">
                  <c:v>1.92681E-2</c:v>
                </c:pt>
                <c:pt idx="23">
                  <c:v>1.45811E-2</c:v>
                </c:pt>
                <c:pt idx="24">
                  <c:v>1.78192E-2</c:v>
                </c:pt>
                <c:pt idx="25">
                  <c:v>1.77258E-2</c:v>
                </c:pt>
                <c:pt idx="26">
                  <c:v>2.09161E-2</c:v>
                </c:pt>
                <c:pt idx="27">
                  <c:v>2.33739E-2</c:v>
                </c:pt>
                <c:pt idx="28">
                  <c:v>1.6126100000000001E-2</c:v>
                </c:pt>
                <c:pt idx="29">
                  <c:v>1.6809600000000001E-2</c:v>
                </c:pt>
                <c:pt idx="30">
                  <c:v>1.87125E-2</c:v>
                </c:pt>
                <c:pt idx="31">
                  <c:v>1.84064E-2</c:v>
                </c:pt>
                <c:pt idx="32">
                  <c:v>2.56277E-2</c:v>
                </c:pt>
                <c:pt idx="33">
                  <c:v>2.1716200000000001E-2</c:v>
                </c:pt>
                <c:pt idx="34">
                  <c:v>1.74938E-2</c:v>
                </c:pt>
                <c:pt idx="35">
                  <c:v>2.57346E-2</c:v>
                </c:pt>
                <c:pt idx="36">
                  <c:v>2.6383899999999998E-2</c:v>
                </c:pt>
                <c:pt idx="37">
                  <c:v>3.2127999999999997E-2</c:v>
                </c:pt>
                <c:pt idx="38">
                  <c:v>2.0923299999999999E-2</c:v>
                </c:pt>
                <c:pt idx="39">
                  <c:v>1.8268400000000001E-2</c:v>
                </c:pt>
                <c:pt idx="40">
                  <c:v>2.3059199999999998E-2</c:v>
                </c:pt>
                <c:pt idx="41">
                  <c:v>3.0616299999999999E-2</c:v>
                </c:pt>
                <c:pt idx="42">
                  <c:v>1.9742900000000001E-2</c:v>
                </c:pt>
                <c:pt idx="43">
                  <c:v>2.155E-2</c:v>
                </c:pt>
                <c:pt idx="44">
                  <c:v>1.9721099999999998E-2</c:v>
                </c:pt>
                <c:pt idx="45">
                  <c:v>1.54643E-2</c:v>
                </c:pt>
                <c:pt idx="46">
                  <c:v>1.9180699999999998E-2</c:v>
                </c:pt>
                <c:pt idx="47">
                  <c:v>1.97571E-2</c:v>
                </c:pt>
                <c:pt idx="48">
                  <c:v>2.31729E-2</c:v>
                </c:pt>
                <c:pt idx="49">
                  <c:v>2.6862400000000002E-2</c:v>
                </c:pt>
                <c:pt idx="50">
                  <c:v>2.0009900000000001E-2</c:v>
                </c:pt>
                <c:pt idx="51">
                  <c:v>2.5667800000000001E-2</c:v>
                </c:pt>
                <c:pt idx="52">
                  <c:v>1.6515999999999999E-2</c:v>
                </c:pt>
                <c:pt idx="53">
                  <c:v>1.5629899999999999E-2</c:v>
                </c:pt>
                <c:pt idx="54">
                  <c:v>1.79764E-2</c:v>
                </c:pt>
                <c:pt idx="55">
                  <c:v>1.7399700000000001E-2</c:v>
                </c:pt>
                <c:pt idx="56">
                  <c:v>1.8926100000000001E-2</c:v>
                </c:pt>
                <c:pt idx="57">
                  <c:v>2.1980599999999999E-2</c:v>
                </c:pt>
                <c:pt idx="58">
                  <c:v>1.93388E-2</c:v>
                </c:pt>
                <c:pt idx="59">
                  <c:v>2.1758699999999999E-2</c:v>
                </c:pt>
                <c:pt idx="60">
                  <c:v>2.09792E-2</c:v>
                </c:pt>
                <c:pt idx="61">
                  <c:v>2.11007E-2</c:v>
                </c:pt>
                <c:pt idx="62">
                  <c:v>1.6807099999999998E-2</c:v>
                </c:pt>
                <c:pt idx="63">
                  <c:v>1.31596E-2</c:v>
                </c:pt>
                <c:pt idx="64">
                  <c:v>1.5933200000000002E-2</c:v>
                </c:pt>
                <c:pt idx="65">
                  <c:v>1.7776400000000001E-2</c:v>
                </c:pt>
                <c:pt idx="66">
                  <c:v>2.3975099999999999E-2</c:v>
                </c:pt>
                <c:pt idx="67">
                  <c:v>2.4274899999999999E-2</c:v>
                </c:pt>
                <c:pt idx="68">
                  <c:v>3.2436300000000001E-2</c:v>
                </c:pt>
                <c:pt idx="69">
                  <c:v>2.0628400000000002E-2</c:v>
                </c:pt>
                <c:pt idx="70">
                  <c:v>3.1761900000000003E-2</c:v>
                </c:pt>
                <c:pt idx="71">
                  <c:v>3.6566899999999999E-2</c:v>
                </c:pt>
                <c:pt idx="72">
                  <c:v>2.6040899999999999E-2</c:v>
                </c:pt>
                <c:pt idx="73">
                  <c:v>2.59566E-2</c:v>
                </c:pt>
                <c:pt idx="74">
                  <c:v>3.0014099999999998E-2</c:v>
                </c:pt>
                <c:pt idx="75">
                  <c:v>2.84482E-2</c:v>
                </c:pt>
                <c:pt idx="76">
                  <c:v>2.2110999999999999E-2</c:v>
                </c:pt>
                <c:pt idx="77">
                  <c:v>1.4726400000000001E-2</c:v>
                </c:pt>
                <c:pt idx="78">
                  <c:v>1.7947600000000001E-2</c:v>
                </c:pt>
                <c:pt idx="79">
                  <c:v>1.2462000000000001E-2</c:v>
                </c:pt>
                <c:pt idx="80">
                  <c:v>1.5946200000000001E-2</c:v>
                </c:pt>
                <c:pt idx="81">
                  <c:v>2.0186099999999998E-2</c:v>
                </c:pt>
                <c:pt idx="82">
                  <c:v>1.84467E-2</c:v>
                </c:pt>
                <c:pt idx="83">
                  <c:v>1.7754800000000001E-2</c:v>
                </c:pt>
                <c:pt idx="84">
                  <c:v>1.6758100000000001E-2</c:v>
                </c:pt>
                <c:pt idx="85">
                  <c:v>1.6420400000000002E-2</c:v>
                </c:pt>
                <c:pt idx="86">
                  <c:v>1.2111500000000001E-2</c:v>
                </c:pt>
                <c:pt idx="87">
                  <c:v>1.6473100000000001E-2</c:v>
                </c:pt>
                <c:pt idx="88">
                  <c:v>1.7276300000000001E-2</c:v>
                </c:pt>
                <c:pt idx="89">
                  <c:v>1.6684000000000001E-2</c:v>
                </c:pt>
                <c:pt idx="90">
                  <c:v>2.54846E-2</c:v>
                </c:pt>
                <c:pt idx="91">
                  <c:v>2.8479600000000001E-2</c:v>
                </c:pt>
                <c:pt idx="92">
                  <c:v>3.6466800000000001E-2</c:v>
                </c:pt>
                <c:pt idx="93">
                  <c:v>5.0549400000000001E-2</c:v>
                </c:pt>
                <c:pt idx="94">
                  <c:v>4.6542899999999998E-2</c:v>
                </c:pt>
                <c:pt idx="95">
                  <c:v>3.1646800000000003E-2</c:v>
                </c:pt>
                <c:pt idx="96">
                  <c:v>2.33236E-2</c:v>
                </c:pt>
                <c:pt idx="97">
                  <c:v>1.7763500000000002E-2</c:v>
                </c:pt>
                <c:pt idx="98">
                  <c:v>1.7026099999999999E-2</c:v>
                </c:pt>
                <c:pt idx="99">
                  <c:v>8.3909699999999993E-3</c:v>
                </c:pt>
                <c:pt idx="100">
                  <c:v>1.2936400000000001E-2</c:v>
                </c:pt>
              </c:numCache>
            </c:numRef>
          </c:yVal>
          <c:smooth val="0"/>
          <c:extLst>
            <c:ext xmlns:c16="http://schemas.microsoft.com/office/drawing/2014/chart" uri="{C3380CC4-5D6E-409C-BE32-E72D297353CC}">
              <c16:uniqueId val="{00000000-5DFD-445C-9342-31AFEBA10D83}"/>
            </c:ext>
          </c:extLst>
        </c:ser>
        <c:ser>
          <c:idx val="1"/>
          <c:order val="1"/>
          <c:tx>
            <c:v>Low initial cooperativeness</c:v>
          </c:tx>
          <c:spPr>
            <a:ln w="19050" cap="rnd">
              <a:noFill/>
              <a:round/>
            </a:ln>
            <a:effectLst/>
          </c:spPr>
          <c:marker>
            <c:symbol val="circle"/>
            <c:size val="5"/>
            <c:spPr>
              <a:solidFill>
                <a:schemeClr val="accent2"/>
              </a:solidFill>
              <a:ln w="9525">
                <a:solidFill>
                  <a:schemeClr val="accent2"/>
                </a:solidFill>
              </a:ln>
              <a:effectLst/>
            </c:spPr>
          </c:marker>
          <c:xVal>
            <c:numRef>
              <c:f>'Model 0.1'!$A$1:$A$101</c:f>
              <c:numCache>
                <c:formatCode>General</c:formatCode>
                <c:ptCount val="1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numCache>
            </c:numRef>
          </c:xVal>
          <c:yVal>
            <c:numRef>
              <c:f>'Model 0.1'!$E$1:$E$101</c:f>
              <c:numCache>
                <c:formatCode>General</c:formatCode>
                <c:ptCount val="101"/>
                <c:pt idx="0" formatCode="0.00E+00">
                  <c:v>7.0776700000000001E-16</c:v>
                </c:pt>
                <c:pt idx="1">
                  <c:v>1.09871E-2</c:v>
                </c:pt>
                <c:pt idx="2">
                  <c:v>9.4629099999999997E-3</c:v>
                </c:pt>
                <c:pt idx="3">
                  <c:v>1.9025799999999999E-2</c:v>
                </c:pt>
                <c:pt idx="4">
                  <c:v>1.5386199999999999E-2</c:v>
                </c:pt>
                <c:pt idx="5">
                  <c:v>1.5236899999999999E-2</c:v>
                </c:pt>
                <c:pt idx="6">
                  <c:v>2.0689599999999999E-2</c:v>
                </c:pt>
                <c:pt idx="7">
                  <c:v>2.28328E-2</c:v>
                </c:pt>
                <c:pt idx="8">
                  <c:v>1.39562E-2</c:v>
                </c:pt>
                <c:pt idx="9">
                  <c:v>1.8377500000000001E-2</c:v>
                </c:pt>
                <c:pt idx="10">
                  <c:v>1.8891999999999999E-2</c:v>
                </c:pt>
                <c:pt idx="11">
                  <c:v>1.8855199999999999E-2</c:v>
                </c:pt>
                <c:pt idx="12">
                  <c:v>2.0382399999999998E-2</c:v>
                </c:pt>
                <c:pt idx="13">
                  <c:v>2.8814099999999999E-2</c:v>
                </c:pt>
                <c:pt idx="14">
                  <c:v>1.75598E-2</c:v>
                </c:pt>
                <c:pt idx="15">
                  <c:v>1.3883299999999999E-2</c:v>
                </c:pt>
                <c:pt idx="16">
                  <c:v>1.4012200000000001E-2</c:v>
                </c:pt>
                <c:pt idx="17">
                  <c:v>1.42262E-2</c:v>
                </c:pt>
                <c:pt idx="18">
                  <c:v>2.0494700000000001E-2</c:v>
                </c:pt>
                <c:pt idx="19">
                  <c:v>2.41614E-2</c:v>
                </c:pt>
                <c:pt idx="20">
                  <c:v>2.3285500000000001E-2</c:v>
                </c:pt>
                <c:pt idx="21">
                  <c:v>2.2875199999999998E-2</c:v>
                </c:pt>
                <c:pt idx="22">
                  <c:v>1.5895599999999999E-2</c:v>
                </c:pt>
                <c:pt idx="23">
                  <c:v>2.3537099999999998E-2</c:v>
                </c:pt>
                <c:pt idx="24">
                  <c:v>2.0906500000000001E-2</c:v>
                </c:pt>
                <c:pt idx="25">
                  <c:v>2.1756899999999999E-2</c:v>
                </c:pt>
                <c:pt idx="26">
                  <c:v>2.1282700000000002E-2</c:v>
                </c:pt>
                <c:pt idx="27">
                  <c:v>2.9736499999999999E-2</c:v>
                </c:pt>
                <c:pt idx="28">
                  <c:v>2.3435600000000001E-2</c:v>
                </c:pt>
                <c:pt idx="29">
                  <c:v>2.0975899999999999E-2</c:v>
                </c:pt>
                <c:pt idx="30">
                  <c:v>2.90522E-2</c:v>
                </c:pt>
                <c:pt idx="31">
                  <c:v>2.5516299999999999E-2</c:v>
                </c:pt>
                <c:pt idx="32">
                  <c:v>2.1813599999999999E-2</c:v>
                </c:pt>
                <c:pt idx="33">
                  <c:v>2.39136E-2</c:v>
                </c:pt>
                <c:pt idx="34">
                  <c:v>2.1098200000000001E-2</c:v>
                </c:pt>
                <c:pt idx="35">
                  <c:v>2.2990799999999999E-2</c:v>
                </c:pt>
                <c:pt idx="36">
                  <c:v>3.6036800000000001E-2</c:v>
                </c:pt>
                <c:pt idx="37">
                  <c:v>2.8157100000000001E-2</c:v>
                </c:pt>
                <c:pt idx="38">
                  <c:v>3.9497900000000002E-2</c:v>
                </c:pt>
                <c:pt idx="39">
                  <c:v>3.5398199999999998E-2</c:v>
                </c:pt>
                <c:pt idx="40">
                  <c:v>1.8926999999999999E-2</c:v>
                </c:pt>
                <c:pt idx="41">
                  <c:v>1.7969599999999999E-2</c:v>
                </c:pt>
                <c:pt idx="42">
                  <c:v>1.9221100000000001E-2</c:v>
                </c:pt>
                <c:pt idx="43">
                  <c:v>1.47511E-2</c:v>
                </c:pt>
                <c:pt idx="44">
                  <c:v>1.6204E-2</c:v>
                </c:pt>
                <c:pt idx="45">
                  <c:v>1.6497100000000001E-2</c:v>
                </c:pt>
                <c:pt idx="46">
                  <c:v>1.24683E-2</c:v>
                </c:pt>
                <c:pt idx="47">
                  <c:v>1.44747E-2</c:v>
                </c:pt>
                <c:pt idx="48">
                  <c:v>1.7451299999999999E-2</c:v>
                </c:pt>
                <c:pt idx="49">
                  <c:v>1.8103399999999999E-2</c:v>
                </c:pt>
                <c:pt idx="50">
                  <c:v>2.0161999999999999E-2</c:v>
                </c:pt>
                <c:pt idx="51">
                  <c:v>2.2995700000000001E-2</c:v>
                </c:pt>
                <c:pt idx="52">
                  <c:v>2.2903E-2</c:v>
                </c:pt>
                <c:pt idx="53">
                  <c:v>2.10563E-2</c:v>
                </c:pt>
                <c:pt idx="54">
                  <c:v>3.4215799999999998E-2</c:v>
                </c:pt>
                <c:pt idx="55">
                  <c:v>3.4034799999999997E-2</c:v>
                </c:pt>
                <c:pt idx="56">
                  <c:v>3.6423499999999998E-2</c:v>
                </c:pt>
                <c:pt idx="57">
                  <c:v>4.1534599999999998E-2</c:v>
                </c:pt>
                <c:pt idx="58">
                  <c:v>4.0699300000000001E-2</c:v>
                </c:pt>
                <c:pt idx="59">
                  <c:v>5.0045100000000002E-2</c:v>
                </c:pt>
                <c:pt idx="60">
                  <c:v>3.9596899999999997E-2</c:v>
                </c:pt>
                <c:pt idx="61">
                  <c:v>3.9446500000000002E-2</c:v>
                </c:pt>
                <c:pt idx="62">
                  <c:v>5.8770700000000002E-2</c:v>
                </c:pt>
                <c:pt idx="63">
                  <c:v>5.6046499999999999E-2</c:v>
                </c:pt>
                <c:pt idx="64">
                  <c:v>5.2247099999999998E-2</c:v>
                </c:pt>
                <c:pt idx="65">
                  <c:v>5.3029199999999999E-2</c:v>
                </c:pt>
                <c:pt idx="66">
                  <c:v>5.6422899999999998E-2</c:v>
                </c:pt>
                <c:pt idx="67">
                  <c:v>5.40753E-2</c:v>
                </c:pt>
                <c:pt idx="68">
                  <c:v>5.5021500000000001E-2</c:v>
                </c:pt>
                <c:pt idx="69">
                  <c:v>4.95016E-2</c:v>
                </c:pt>
                <c:pt idx="70">
                  <c:v>4.6156099999999999E-2</c:v>
                </c:pt>
                <c:pt idx="71">
                  <c:v>3.2707699999999999E-2</c:v>
                </c:pt>
                <c:pt idx="72">
                  <c:v>3.8820800000000003E-2</c:v>
                </c:pt>
                <c:pt idx="73">
                  <c:v>3.6548900000000002E-2</c:v>
                </c:pt>
                <c:pt idx="74">
                  <c:v>3.2019899999999997E-2</c:v>
                </c:pt>
                <c:pt idx="75">
                  <c:v>3.0492499999999999E-2</c:v>
                </c:pt>
                <c:pt idx="76">
                  <c:v>2.3323400000000001E-2</c:v>
                </c:pt>
                <c:pt idx="77">
                  <c:v>2.32436E-2</c:v>
                </c:pt>
                <c:pt idx="78">
                  <c:v>2.1366799999999998E-2</c:v>
                </c:pt>
                <c:pt idx="79">
                  <c:v>2.67529E-2</c:v>
                </c:pt>
                <c:pt idx="80">
                  <c:v>3.64646E-2</c:v>
                </c:pt>
                <c:pt idx="81">
                  <c:v>4.0723299999999997E-2</c:v>
                </c:pt>
                <c:pt idx="82">
                  <c:v>4.5396600000000002E-2</c:v>
                </c:pt>
                <c:pt idx="83">
                  <c:v>5.3885700000000002E-2</c:v>
                </c:pt>
                <c:pt idx="84">
                  <c:v>5.5700100000000002E-2</c:v>
                </c:pt>
                <c:pt idx="85">
                  <c:v>4.2762000000000001E-2</c:v>
                </c:pt>
                <c:pt idx="86">
                  <c:v>3.4024499999999999E-2</c:v>
                </c:pt>
                <c:pt idx="87">
                  <c:v>3.5703699999999998E-2</c:v>
                </c:pt>
                <c:pt idx="88">
                  <c:v>3.2674799999999997E-2</c:v>
                </c:pt>
                <c:pt idx="89">
                  <c:v>3.4705399999999997E-2</c:v>
                </c:pt>
                <c:pt idx="90">
                  <c:v>3.4721799999999997E-2</c:v>
                </c:pt>
                <c:pt idx="91">
                  <c:v>4.2197999999999999E-2</c:v>
                </c:pt>
                <c:pt idx="92">
                  <c:v>4.4533799999999998E-2</c:v>
                </c:pt>
                <c:pt idx="93">
                  <c:v>4.8156499999999998E-2</c:v>
                </c:pt>
                <c:pt idx="94">
                  <c:v>5.3204799999999997E-2</c:v>
                </c:pt>
                <c:pt idx="95">
                  <c:v>5.2833400000000003E-2</c:v>
                </c:pt>
                <c:pt idx="96">
                  <c:v>4.5664299999999998E-2</c:v>
                </c:pt>
                <c:pt idx="97">
                  <c:v>5.0500299999999998E-2</c:v>
                </c:pt>
                <c:pt idx="98">
                  <c:v>4.8743700000000001E-2</c:v>
                </c:pt>
                <c:pt idx="99">
                  <c:v>3.48375E-2</c:v>
                </c:pt>
                <c:pt idx="100">
                  <c:v>3.8440700000000001E-2</c:v>
                </c:pt>
              </c:numCache>
            </c:numRef>
          </c:yVal>
          <c:smooth val="0"/>
          <c:extLst>
            <c:ext xmlns:c16="http://schemas.microsoft.com/office/drawing/2014/chart" uri="{C3380CC4-5D6E-409C-BE32-E72D297353CC}">
              <c16:uniqueId val="{00000001-5DFD-445C-9342-31AFEBA10D83}"/>
            </c:ext>
          </c:extLst>
        </c:ser>
        <c:ser>
          <c:idx val="2"/>
          <c:order val="2"/>
          <c:tx>
            <c:v>Medium initial cooperativeness</c:v>
          </c:tx>
          <c:spPr>
            <a:ln w="19050" cap="rnd">
              <a:noFill/>
              <a:round/>
            </a:ln>
            <a:effectLst/>
          </c:spPr>
          <c:marker>
            <c:symbol val="circle"/>
            <c:size val="5"/>
            <c:spPr>
              <a:solidFill>
                <a:schemeClr val="accent3"/>
              </a:solidFill>
              <a:ln w="9525">
                <a:solidFill>
                  <a:schemeClr val="accent3"/>
                </a:solidFill>
              </a:ln>
              <a:effectLst/>
            </c:spPr>
          </c:marker>
          <c:xVal>
            <c:numRef>
              <c:f>'Model 0.1'!$A$1:$A$101</c:f>
              <c:numCache>
                <c:formatCode>General</c:formatCode>
                <c:ptCount val="1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numCache>
            </c:numRef>
          </c:xVal>
          <c:yVal>
            <c:numRef>
              <c:f>'Model 0.1'!$G$1:$G$101</c:f>
              <c:numCache>
                <c:formatCode>General</c:formatCode>
                <c:ptCount val="101"/>
                <c:pt idx="0" formatCode="0.00E+00">
                  <c:v>5.7731600000000001E-15</c:v>
                </c:pt>
                <c:pt idx="1">
                  <c:v>8.4646099999999991E-3</c:v>
                </c:pt>
                <c:pt idx="2">
                  <c:v>1.5874099999999999E-2</c:v>
                </c:pt>
                <c:pt idx="3">
                  <c:v>1.41125E-2</c:v>
                </c:pt>
                <c:pt idx="4">
                  <c:v>1.51798E-2</c:v>
                </c:pt>
                <c:pt idx="5">
                  <c:v>1.8264900000000001E-2</c:v>
                </c:pt>
                <c:pt idx="6">
                  <c:v>1.7574099999999999E-2</c:v>
                </c:pt>
                <c:pt idx="7">
                  <c:v>1.9202199999999999E-2</c:v>
                </c:pt>
                <c:pt idx="8">
                  <c:v>2.19513E-2</c:v>
                </c:pt>
                <c:pt idx="9">
                  <c:v>2.5743599999999998E-2</c:v>
                </c:pt>
                <c:pt idx="10">
                  <c:v>3.5051400000000003E-2</c:v>
                </c:pt>
                <c:pt idx="11">
                  <c:v>2.4986499999999998E-2</c:v>
                </c:pt>
                <c:pt idx="12">
                  <c:v>2.3952000000000001E-2</c:v>
                </c:pt>
                <c:pt idx="13">
                  <c:v>2.4473600000000002E-2</c:v>
                </c:pt>
                <c:pt idx="14">
                  <c:v>2.7340400000000001E-2</c:v>
                </c:pt>
                <c:pt idx="15">
                  <c:v>2.6215599999999999E-2</c:v>
                </c:pt>
                <c:pt idx="16">
                  <c:v>2.60962E-2</c:v>
                </c:pt>
                <c:pt idx="17">
                  <c:v>1.7581099999999999E-2</c:v>
                </c:pt>
                <c:pt idx="18">
                  <c:v>1.7800900000000001E-2</c:v>
                </c:pt>
                <c:pt idx="19">
                  <c:v>1.7529099999999999E-2</c:v>
                </c:pt>
                <c:pt idx="20">
                  <c:v>2.0099800000000001E-2</c:v>
                </c:pt>
                <c:pt idx="21">
                  <c:v>1.72462E-2</c:v>
                </c:pt>
                <c:pt idx="22">
                  <c:v>1.95858E-2</c:v>
                </c:pt>
                <c:pt idx="23">
                  <c:v>2.49272E-2</c:v>
                </c:pt>
                <c:pt idx="24">
                  <c:v>2.0925099999999999E-2</c:v>
                </c:pt>
                <c:pt idx="25">
                  <c:v>1.93067E-2</c:v>
                </c:pt>
                <c:pt idx="26">
                  <c:v>1.8803899999999998E-2</c:v>
                </c:pt>
                <c:pt idx="27">
                  <c:v>1.93422E-2</c:v>
                </c:pt>
                <c:pt idx="28">
                  <c:v>1.9656699999999999E-2</c:v>
                </c:pt>
                <c:pt idx="29">
                  <c:v>2.4384699999999999E-2</c:v>
                </c:pt>
                <c:pt idx="30">
                  <c:v>2.5363799999999999E-2</c:v>
                </c:pt>
                <c:pt idx="31">
                  <c:v>2.4873800000000001E-2</c:v>
                </c:pt>
                <c:pt idx="32">
                  <c:v>2.6528099999999999E-2</c:v>
                </c:pt>
                <c:pt idx="33">
                  <c:v>2.2537399999999999E-2</c:v>
                </c:pt>
                <c:pt idx="34">
                  <c:v>2.4596400000000001E-2</c:v>
                </c:pt>
                <c:pt idx="35">
                  <c:v>2.6198699999999998E-2</c:v>
                </c:pt>
                <c:pt idx="36">
                  <c:v>3.5970000000000002E-2</c:v>
                </c:pt>
                <c:pt idx="37">
                  <c:v>3.7177000000000002E-2</c:v>
                </c:pt>
                <c:pt idx="38">
                  <c:v>3.9765300000000003E-2</c:v>
                </c:pt>
                <c:pt idx="39">
                  <c:v>4.3465700000000003E-2</c:v>
                </c:pt>
                <c:pt idx="40">
                  <c:v>4.2180799999999997E-2</c:v>
                </c:pt>
                <c:pt idx="41">
                  <c:v>4.73803E-2</c:v>
                </c:pt>
                <c:pt idx="42">
                  <c:v>5.3852400000000002E-2</c:v>
                </c:pt>
                <c:pt idx="43">
                  <c:v>5.8587500000000001E-2</c:v>
                </c:pt>
                <c:pt idx="44">
                  <c:v>6.1093099999999997E-2</c:v>
                </c:pt>
                <c:pt idx="45">
                  <c:v>6.4336699999999997E-2</c:v>
                </c:pt>
                <c:pt idx="46">
                  <c:v>5.6806700000000002E-2</c:v>
                </c:pt>
                <c:pt idx="47">
                  <c:v>5.7029900000000001E-2</c:v>
                </c:pt>
                <c:pt idx="48">
                  <c:v>6.1602700000000003E-2</c:v>
                </c:pt>
                <c:pt idx="49">
                  <c:v>6.87199E-2</c:v>
                </c:pt>
                <c:pt idx="50">
                  <c:v>6.6432099999999994E-2</c:v>
                </c:pt>
                <c:pt idx="51">
                  <c:v>6.6209000000000004E-2</c:v>
                </c:pt>
                <c:pt idx="52">
                  <c:v>6.0022800000000001E-2</c:v>
                </c:pt>
                <c:pt idx="53">
                  <c:v>3.99908E-2</c:v>
                </c:pt>
                <c:pt idx="54">
                  <c:v>1.9086700000000002E-2</c:v>
                </c:pt>
                <c:pt idx="55">
                  <c:v>1.8325899999999999E-2</c:v>
                </c:pt>
                <c:pt idx="56">
                  <c:v>2.1244800000000001E-2</c:v>
                </c:pt>
                <c:pt idx="57">
                  <c:v>1.9899400000000001E-2</c:v>
                </c:pt>
                <c:pt idx="58">
                  <c:v>1.7425400000000001E-2</c:v>
                </c:pt>
                <c:pt idx="59">
                  <c:v>2.42122E-2</c:v>
                </c:pt>
                <c:pt idx="60">
                  <c:v>1.6650600000000002E-2</c:v>
                </c:pt>
                <c:pt idx="61">
                  <c:v>1.6190300000000001E-2</c:v>
                </c:pt>
                <c:pt idx="62">
                  <c:v>2.0209499999999998E-2</c:v>
                </c:pt>
                <c:pt idx="63">
                  <c:v>1.678E-2</c:v>
                </c:pt>
                <c:pt idx="64">
                  <c:v>1.98488E-2</c:v>
                </c:pt>
                <c:pt idx="65">
                  <c:v>1.6761600000000001E-2</c:v>
                </c:pt>
                <c:pt idx="66">
                  <c:v>2.0522200000000001E-2</c:v>
                </c:pt>
                <c:pt idx="67">
                  <c:v>1.9692600000000001E-2</c:v>
                </c:pt>
                <c:pt idx="68">
                  <c:v>1.8795599999999999E-2</c:v>
                </c:pt>
                <c:pt idx="69">
                  <c:v>1.96606E-2</c:v>
                </c:pt>
                <c:pt idx="70">
                  <c:v>2.0551799999999999E-2</c:v>
                </c:pt>
                <c:pt idx="71">
                  <c:v>1.57524E-2</c:v>
                </c:pt>
                <c:pt idx="72">
                  <c:v>1.8104700000000001E-2</c:v>
                </c:pt>
                <c:pt idx="73">
                  <c:v>1.7748699999999999E-2</c:v>
                </c:pt>
                <c:pt idx="74">
                  <c:v>2.19075E-2</c:v>
                </c:pt>
                <c:pt idx="75">
                  <c:v>2.25676E-2</c:v>
                </c:pt>
                <c:pt idx="76">
                  <c:v>2.1946299999999998E-2</c:v>
                </c:pt>
                <c:pt idx="77">
                  <c:v>1.9426100000000002E-2</c:v>
                </c:pt>
                <c:pt idx="78">
                  <c:v>2.15225E-2</c:v>
                </c:pt>
                <c:pt idx="79">
                  <c:v>2.8676900000000002E-2</c:v>
                </c:pt>
                <c:pt idx="80">
                  <c:v>3.6902999999999998E-2</c:v>
                </c:pt>
                <c:pt idx="81">
                  <c:v>3.8155599999999998E-2</c:v>
                </c:pt>
                <c:pt idx="82">
                  <c:v>4.2435399999999998E-2</c:v>
                </c:pt>
                <c:pt idx="83">
                  <c:v>3.38006E-2</c:v>
                </c:pt>
                <c:pt idx="84">
                  <c:v>3.1464100000000002E-2</c:v>
                </c:pt>
                <c:pt idx="85">
                  <c:v>4.6995799999999997E-2</c:v>
                </c:pt>
                <c:pt idx="86">
                  <c:v>5.5645600000000003E-2</c:v>
                </c:pt>
                <c:pt idx="87">
                  <c:v>6.0882800000000001E-2</c:v>
                </c:pt>
                <c:pt idx="88">
                  <c:v>7.1086899999999995E-2</c:v>
                </c:pt>
                <c:pt idx="89">
                  <c:v>7.2704599999999994E-2</c:v>
                </c:pt>
                <c:pt idx="90">
                  <c:v>8.5072200000000001E-2</c:v>
                </c:pt>
                <c:pt idx="91">
                  <c:v>9.3474699999999994E-2</c:v>
                </c:pt>
                <c:pt idx="92">
                  <c:v>9.7043199999999996E-2</c:v>
                </c:pt>
                <c:pt idx="93">
                  <c:v>0.10292800000000001</c:v>
                </c:pt>
                <c:pt idx="94">
                  <c:v>0.10376000000000001</c:v>
                </c:pt>
                <c:pt idx="95">
                  <c:v>9.2080300000000004E-2</c:v>
                </c:pt>
                <c:pt idx="96">
                  <c:v>7.7719999999999997E-2</c:v>
                </c:pt>
                <c:pt idx="97">
                  <c:v>8.5050299999999995E-2</c:v>
                </c:pt>
                <c:pt idx="98">
                  <c:v>7.2794899999999996E-2</c:v>
                </c:pt>
                <c:pt idx="99">
                  <c:v>8.18662E-2</c:v>
                </c:pt>
                <c:pt idx="100">
                  <c:v>7.5207899999999994E-2</c:v>
                </c:pt>
              </c:numCache>
            </c:numRef>
          </c:yVal>
          <c:smooth val="0"/>
          <c:extLst>
            <c:ext xmlns:c16="http://schemas.microsoft.com/office/drawing/2014/chart" uri="{C3380CC4-5D6E-409C-BE32-E72D297353CC}">
              <c16:uniqueId val="{00000002-5DFD-445C-9342-31AFEBA10D83}"/>
            </c:ext>
          </c:extLst>
        </c:ser>
        <c:dLbls>
          <c:showLegendKey val="0"/>
          <c:showVal val="0"/>
          <c:showCatName val="0"/>
          <c:showSerName val="0"/>
          <c:showPercent val="0"/>
          <c:showBubbleSize val="0"/>
        </c:dLbls>
        <c:axId val="349987648"/>
        <c:axId val="349988432"/>
      </c:scatterChart>
      <c:valAx>
        <c:axId val="349987648"/>
        <c:scaling>
          <c:orientation val="minMax"/>
          <c:max val="1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nl-NL" sz="1600" b="0" dirty="0" err="1"/>
                  <a:t>Generation</a:t>
                </a:r>
                <a:endParaRPr lang="nl-NL" sz="1600" b="0" dirty="0"/>
              </a:p>
            </c:rich>
          </c:tx>
          <c:layout>
            <c:manualLayout>
              <c:xMode val="edge"/>
              <c:yMode val="edge"/>
              <c:x val="0.62584780726081335"/>
              <c:y val="0.82168120196709149"/>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nl-NL"/>
          </a:p>
        </c:txPr>
        <c:crossAx val="349988432"/>
        <c:crosses val="autoZero"/>
        <c:crossBetween val="midCat"/>
        <c:majorUnit val="2000"/>
      </c:valAx>
      <c:valAx>
        <c:axId val="349988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nl-NL" sz="1600" b="0"/>
                  <a:t>Mean cooperativeness</a:t>
                </a:r>
              </a:p>
            </c:rich>
          </c:tx>
          <c:layout>
            <c:manualLayout>
              <c:xMode val="edge"/>
              <c:yMode val="edge"/>
              <c:x val="0.33102111415835228"/>
              <c:y val="0.20914832450184484"/>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l-NL"/>
            </a:p>
          </c:tx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crossAx val="349987648"/>
        <c:crosses val="autoZero"/>
        <c:crossBetween val="midCat"/>
      </c:valAx>
      <c:spPr>
        <a:noFill/>
        <a:ln>
          <a:noFill/>
        </a:ln>
        <a:effectLst/>
      </c:spPr>
    </c:plotArea>
    <c:legend>
      <c:legendPos val="l"/>
      <c:layout>
        <c:manualLayout>
          <c:xMode val="edge"/>
          <c:yMode val="edge"/>
          <c:x val="1.4714249692285752E-2"/>
          <c:y val="0.34856597868702027"/>
          <c:w val="0.30521693354193791"/>
          <c:h val="0.26355215056097497"/>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l-NL"/>
        </a:p>
      </c:txPr>
    </c:legend>
    <c:plotVisOnly val="1"/>
    <c:dispBlanksAs val="gap"/>
    <c:showDLblsOverMax val="0"/>
  </c:chart>
  <c:spPr>
    <a:noFill/>
    <a:ln>
      <a:noFill/>
    </a:ln>
    <a:effectLst/>
  </c:spPr>
  <c:txPr>
    <a:bodyPr/>
    <a:lstStyle/>
    <a:p>
      <a:pPr>
        <a:defRPr b="1"/>
      </a:pPr>
      <a:endParaRPr lang="nl-N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nl-NL" sz="1600" b="1" dirty="0"/>
              <a:t>High </a:t>
            </a:r>
            <a:r>
              <a:rPr lang="nl-NL" sz="1600" b="1" dirty="0" err="1"/>
              <a:t>initial</a:t>
            </a:r>
            <a:r>
              <a:rPr lang="nl-NL" sz="1600" b="1" dirty="0"/>
              <a:t> </a:t>
            </a:r>
            <a:r>
              <a:rPr lang="nl-NL" sz="1600" b="1" dirty="0" err="1"/>
              <a:t>cooperativeness</a:t>
            </a:r>
            <a:endParaRPr lang="nl-NL" sz="1600" b="1" dirty="0"/>
          </a:p>
        </c:rich>
      </c:tx>
      <c:layout>
        <c:manualLayout>
          <c:xMode val="edge"/>
          <c:yMode val="edge"/>
          <c:x val="0.3329598619350066"/>
          <c:y val="2.4014206026595767E-2"/>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manualLayout>
          <c:layoutTarget val="inner"/>
          <c:xMode val="edge"/>
          <c:yMode val="edge"/>
          <c:x val="0.35449434998455415"/>
          <c:y val="0.16681946430333747"/>
          <c:w val="0.59462767093288527"/>
          <c:h val="0.73528216501014976"/>
        </c:manualLayout>
      </c:layout>
      <c:scatterChart>
        <c:scatterStyle val="lineMarker"/>
        <c:varyColors val="0"/>
        <c:ser>
          <c:idx val="0"/>
          <c:order val="0"/>
          <c:tx>
            <c:v>Population</c:v>
          </c:tx>
          <c:spPr>
            <a:ln w="19050" cap="rnd">
              <a:noFill/>
              <a:round/>
            </a:ln>
            <a:effectLst/>
          </c:spPr>
          <c:marker>
            <c:symbol val="circle"/>
            <c:size val="5"/>
            <c:spPr>
              <a:solidFill>
                <a:schemeClr val="accent1"/>
              </a:solidFill>
              <a:ln w="9525">
                <a:solidFill>
                  <a:schemeClr val="accent1"/>
                </a:solidFill>
              </a:ln>
              <a:effectLst/>
            </c:spPr>
          </c:marker>
          <c:xVal>
            <c:numRef>
              <c:f>'Model 1.1'!$A$2:$A$2002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 1.1'!$B$2:$B$2002</c:f>
              <c:numCache>
                <c:formatCode>General</c:formatCode>
                <c:ptCount val="2001"/>
                <c:pt idx="0">
                  <c:v>0.95</c:v>
                </c:pt>
                <c:pt idx="1">
                  <c:v>0.49530000000000002</c:v>
                </c:pt>
                <c:pt idx="2">
                  <c:v>0.50490000000000002</c:v>
                </c:pt>
                <c:pt idx="3">
                  <c:v>0.51770000000000005</c:v>
                </c:pt>
                <c:pt idx="4">
                  <c:v>0.48849999999999999</c:v>
                </c:pt>
                <c:pt idx="5">
                  <c:v>0.51549999999999996</c:v>
                </c:pt>
                <c:pt idx="6">
                  <c:v>0.48670000000000002</c:v>
                </c:pt>
                <c:pt idx="7">
                  <c:v>0.47839999999999999</c:v>
                </c:pt>
                <c:pt idx="8">
                  <c:v>0.50439999999999996</c:v>
                </c:pt>
                <c:pt idx="9">
                  <c:v>0.50949999999999995</c:v>
                </c:pt>
                <c:pt idx="10">
                  <c:v>0.49830000000000002</c:v>
                </c:pt>
                <c:pt idx="11">
                  <c:v>0.50590000000000002</c:v>
                </c:pt>
                <c:pt idx="12">
                  <c:v>0.501</c:v>
                </c:pt>
                <c:pt idx="13">
                  <c:v>0.51990000000000003</c:v>
                </c:pt>
                <c:pt idx="14">
                  <c:v>0.48080000000000001</c:v>
                </c:pt>
                <c:pt idx="15">
                  <c:v>0.51149999999999995</c:v>
                </c:pt>
                <c:pt idx="16">
                  <c:v>0.49809999999999999</c:v>
                </c:pt>
                <c:pt idx="17">
                  <c:v>0.47660000000000002</c:v>
                </c:pt>
                <c:pt idx="18">
                  <c:v>0.51490000000000002</c:v>
                </c:pt>
                <c:pt idx="19">
                  <c:v>0.51739999999999997</c:v>
                </c:pt>
                <c:pt idx="20">
                  <c:v>0.51380000000000003</c:v>
                </c:pt>
                <c:pt idx="21">
                  <c:v>0.51029999999999998</c:v>
                </c:pt>
                <c:pt idx="22">
                  <c:v>0.5</c:v>
                </c:pt>
                <c:pt idx="23">
                  <c:v>0.51259999999999994</c:v>
                </c:pt>
                <c:pt idx="24">
                  <c:v>0.50680000000000003</c:v>
                </c:pt>
                <c:pt idx="25">
                  <c:v>0.5071</c:v>
                </c:pt>
                <c:pt idx="26">
                  <c:v>0.49959999999999999</c:v>
                </c:pt>
                <c:pt idx="27">
                  <c:v>0.49109999999999998</c:v>
                </c:pt>
                <c:pt idx="28">
                  <c:v>0.51149999999999995</c:v>
                </c:pt>
                <c:pt idx="29">
                  <c:v>0.50049999999999994</c:v>
                </c:pt>
                <c:pt idx="30">
                  <c:v>0.50239999999999996</c:v>
                </c:pt>
                <c:pt idx="31">
                  <c:v>0.50829999999999997</c:v>
                </c:pt>
                <c:pt idx="32">
                  <c:v>0.50839999999999996</c:v>
                </c:pt>
                <c:pt idx="33">
                  <c:v>0.5091</c:v>
                </c:pt>
                <c:pt idx="34">
                  <c:v>0.49990000000000001</c:v>
                </c:pt>
                <c:pt idx="35">
                  <c:v>0.50839999999999996</c:v>
                </c:pt>
                <c:pt idx="36">
                  <c:v>0.49149999999999999</c:v>
                </c:pt>
                <c:pt idx="37">
                  <c:v>0.51949999999999996</c:v>
                </c:pt>
                <c:pt idx="38">
                  <c:v>0.48970000000000002</c:v>
                </c:pt>
                <c:pt idx="39">
                  <c:v>0.50549999999999995</c:v>
                </c:pt>
                <c:pt idx="40">
                  <c:v>0.49430000000000002</c:v>
                </c:pt>
                <c:pt idx="41">
                  <c:v>0.50700000000000001</c:v>
                </c:pt>
                <c:pt idx="42">
                  <c:v>0.51</c:v>
                </c:pt>
                <c:pt idx="43">
                  <c:v>0.48880000000000001</c:v>
                </c:pt>
                <c:pt idx="44">
                  <c:v>0.51280000000000003</c:v>
                </c:pt>
                <c:pt idx="45">
                  <c:v>0.51249999999999996</c:v>
                </c:pt>
                <c:pt idx="46">
                  <c:v>0.51459999999999995</c:v>
                </c:pt>
                <c:pt idx="47">
                  <c:v>0.50660000000000005</c:v>
                </c:pt>
                <c:pt idx="48">
                  <c:v>0.50349999999999995</c:v>
                </c:pt>
                <c:pt idx="49">
                  <c:v>0.502</c:v>
                </c:pt>
                <c:pt idx="50">
                  <c:v>0.49590000000000001</c:v>
                </c:pt>
                <c:pt idx="51">
                  <c:v>0.49890000000000001</c:v>
                </c:pt>
                <c:pt idx="52">
                  <c:v>0.49640000000000001</c:v>
                </c:pt>
                <c:pt idx="53">
                  <c:v>0.49390000000000001</c:v>
                </c:pt>
                <c:pt idx="54">
                  <c:v>0.50749999999999995</c:v>
                </c:pt>
                <c:pt idx="55">
                  <c:v>0.49609999999999999</c:v>
                </c:pt>
                <c:pt idx="56">
                  <c:v>0.50490000000000002</c:v>
                </c:pt>
                <c:pt idx="57">
                  <c:v>0.49990000000000001</c:v>
                </c:pt>
                <c:pt idx="58">
                  <c:v>0.4985</c:v>
                </c:pt>
                <c:pt idx="59">
                  <c:v>0.50339999999999996</c:v>
                </c:pt>
                <c:pt idx="60">
                  <c:v>0.50029999999999997</c:v>
                </c:pt>
                <c:pt idx="61">
                  <c:v>0.49440000000000001</c:v>
                </c:pt>
                <c:pt idx="62">
                  <c:v>0.50670000000000004</c:v>
                </c:pt>
                <c:pt idx="63">
                  <c:v>0.50449999999999995</c:v>
                </c:pt>
                <c:pt idx="64">
                  <c:v>0.49590000000000001</c:v>
                </c:pt>
                <c:pt idx="65">
                  <c:v>0.48159999999999997</c:v>
                </c:pt>
                <c:pt idx="66">
                  <c:v>0.50819999999999999</c:v>
                </c:pt>
                <c:pt idx="67">
                  <c:v>0.47189999999999999</c:v>
                </c:pt>
                <c:pt idx="68">
                  <c:v>0.49809999999999999</c:v>
                </c:pt>
                <c:pt idx="69">
                  <c:v>0.50390000000000001</c:v>
                </c:pt>
                <c:pt idx="70">
                  <c:v>0.498</c:v>
                </c:pt>
                <c:pt idx="71">
                  <c:v>0.49199999999999999</c:v>
                </c:pt>
                <c:pt idx="72">
                  <c:v>0.50970000000000004</c:v>
                </c:pt>
                <c:pt idx="73">
                  <c:v>0.49199999999999999</c:v>
                </c:pt>
                <c:pt idx="74">
                  <c:v>0.50480000000000003</c:v>
                </c:pt>
                <c:pt idx="75">
                  <c:v>0.52380000000000004</c:v>
                </c:pt>
                <c:pt idx="76">
                  <c:v>0.49619999999999997</c:v>
                </c:pt>
                <c:pt idx="77">
                  <c:v>0.49569999999999997</c:v>
                </c:pt>
                <c:pt idx="78">
                  <c:v>0.49170000000000003</c:v>
                </c:pt>
                <c:pt idx="79">
                  <c:v>0.51070000000000004</c:v>
                </c:pt>
                <c:pt idx="80">
                  <c:v>0.50339999999999996</c:v>
                </c:pt>
                <c:pt idx="81">
                  <c:v>0.49969999999999998</c:v>
                </c:pt>
                <c:pt idx="82">
                  <c:v>0.48599999999999999</c:v>
                </c:pt>
                <c:pt idx="83">
                  <c:v>0.52070000000000005</c:v>
                </c:pt>
                <c:pt idx="84">
                  <c:v>0.49980000000000002</c:v>
                </c:pt>
                <c:pt idx="85">
                  <c:v>0.48280000000000001</c:v>
                </c:pt>
                <c:pt idx="86">
                  <c:v>0.50109999999999999</c:v>
                </c:pt>
                <c:pt idx="87">
                  <c:v>0.4985</c:v>
                </c:pt>
                <c:pt idx="88">
                  <c:v>0.50670000000000004</c:v>
                </c:pt>
                <c:pt idx="89">
                  <c:v>0.52690000000000003</c:v>
                </c:pt>
                <c:pt idx="90">
                  <c:v>0.49980000000000002</c:v>
                </c:pt>
                <c:pt idx="91">
                  <c:v>0.5171</c:v>
                </c:pt>
                <c:pt idx="92">
                  <c:v>0.51139999999999997</c:v>
                </c:pt>
                <c:pt idx="93">
                  <c:v>0.51400000000000001</c:v>
                </c:pt>
                <c:pt idx="94">
                  <c:v>0.51049999999999995</c:v>
                </c:pt>
                <c:pt idx="95">
                  <c:v>0.4975</c:v>
                </c:pt>
                <c:pt idx="96">
                  <c:v>0.5151</c:v>
                </c:pt>
                <c:pt idx="97">
                  <c:v>0.51249999999999996</c:v>
                </c:pt>
                <c:pt idx="98">
                  <c:v>0.50539999999999996</c:v>
                </c:pt>
                <c:pt idx="99">
                  <c:v>0.51239999999999997</c:v>
                </c:pt>
                <c:pt idx="100">
                  <c:v>0.49370000000000003</c:v>
                </c:pt>
                <c:pt idx="101">
                  <c:v>0.51639999999999997</c:v>
                </c:pt>
                <c:pt idx="102">
                  <c:v>0.48649999999999999</c:v>
                </c:pt>
                <c:pt idx="103">
                  <c:v>0.52059999999999995</c:v>
                </c:pt>
                <c:pt idx="104">
                  <c:v>0.50770000000000004</c:v>
                </c:pt>
                <c:pt idx="105">
                  <c:v>0.50049999999999994</c:v>
                </c:pt>
                <c:pt idx="106">
                  <c:v>0.51529999999999998</c:v>
                </c:pt>
                <c:pt idx="107">
                  <c:v>0.48359999999999997</c:v>
                </c:pt>
                <c:pt idx="108">
                  <c:v>0.50170000000000003</c:v>
                </c:pt>
                <c:pt idx="109">
                  <c:v>0.50639999999999996</c:v>
                </c:pt>
                <c:pt idx="110">
                  <c:v>0.51300000000000001</c:v>
                </c:pt>
                <c:pt idx="111">
                  <c:v>0.5091</c:v>
                </c:pt>
                <c:pt idx="112">
                  <c:v>0.51080000000000003</c:v>
                </c:pt>
                <c:pt idx="113">
                  <c:v>0.49399999999999999</c:v>
                </c:pt>
                <c:pt idx="114">
                  <c:v>0.51700000000000002</c:v>
                </c:pt>
                <c:pt idx="115">
                  <c:v>0.50370000000000004</c:v>
                </c:pt>
                <c:pt idx="116">
                  <c:v>0.48799999999999999</c:v>
                </c:pt>
                <c:pt idx="117">
                  <c:v>0.5091</c:v>
                </c:pt>
                <c:pt idx="118">
                  <c:v>0.50060000000000004</c:v>
                </c:pt>
                <c:pt idx="119">
                  <c:v>0.52510000000000001</c:v>
                </c:pt>
                <c:pt idx="120">
                  <c:v>0.51160000000000005</c:v>
                </c:pt>
                <c:pt idx="121">
                  <c:v>0.50290000000000001</c:v>
                </c:pt>
                <c:pt idx="122">
                  <c:v>0.49840000000000001</c:v>
                </c:pt>
                <c:pt idx="123">
                  <c:v>0.5141</c:v>
                </c:pt>
                <c:pt idx="124">
                  <c:v>0.499</c:v>
                </c:pt>
                <c:pt idx="125">
                  <c:v>0.49590000000000001</c:v>
                </c:pt>
                <c:pt idx="126">
                  <c:v>0.50339999999999996</c:v>
                </c:pt>
                <c:pt idx="127">
                  <c:v>0.48699999999999999</c:v>
                </c:pt>
                <c:pt idx="128">
                  <c:v>0.51239999999999997</c:v>
                </c:pt>
                <c:pt idx="129">
                  <c:v>0.49640000000000001</c:v>
                </c:pt>
                <c:pt idx="130">
                  <c:v>0.50519999999999998</c:v>
                </c:pt>
                <c:pt idx="131">
                  <c:v>0.49419999999999997</c:v>
                </c:pt>
                <c:pt idx="132">
                  <c:v>0.50749999999999995</c:v>
                </c:pt>
                <c:pt idx="133">
                  <c:v>0.50980000000000003</c:v>
                </c:pt>
                <c:pt idx="134">
                  <c:v>0.50119999999999998</c:v>
                </c:pt>
                <c:pt idx="135">
                  <c:v>0.49640000000000001</c:v>
                </c:pt>
                <c:pt idx="136">
                  <c:v>0.50060000000000004</c:v>
                </c:pt>
                <c:pt idx="137">
                  <c:v>0.49740000000000001</c:v>
                </c:pt>
                <c:pt idx="138">
                  <c:v>0.49740000000000001</c:v>
                </c:pt>
                <c:pt idx="139">
                  <c:v>0.50029999999999997</c:v>
                </c:pt>
                <c:pt idx="140">
                  <c:v>0.49380000000000002</c:v>
                </c:pt>
                <c:pt idx="141">
                  <c:v>0.49109999999999998</c:v>
                </c:pt>
                <c:pt idx="142">
                  <c:v>0.5141</c:v>
                </c:pt>
                <c:pt idx="143">
                  <c:v>0.50409999999999999</c:v>
                </c:pt>
                <c:pt idx="144">
                  <c:v>0.504</c:v>
                </c:pt>
                <c:pt idx="145">
                  <c:v>0.4914</c:v>
                </c:pt>
                <c:pt idx="146">
                  <c:v>0.50160000000000005</c:v>
                </c:pt>
                <c:pt idx="147">
                  <c:v>0.50219999999999998</c:v>
                </c:pt>
                <c:pt idx="148">
                  <c:v>0.49180000000000001</c:v>
                </c:pt>
                <c:pt idx="149">
                  <c:v>0.49540000000000001</c:v>
                </c:pt>
                <c:pt idx="150">
                  <c:v>0.49459999999999998</c:v>
                </c:pt>
                <c:pt idx="151">
                  <c:v>0.50429999999999997</c:v>
                </c:pt>
                <c:pt idx="152">
                  <c:v>0.50609999999999999</c:v>
                </c:pt>
                <c:pt idx="153">
                  <c:v>0.48430000000000001</c:v>
                </c:pt>
                <c:pt idx="154">
                  <c:v>0.49980000000000002</c:v>
                </c:pt>
                <c:pt idx="155">
                  <c:v>0.51049999999999995</c:v>
                </c:pt>
                <c:pt idx="156">
                  <c:v>0.48830000000000001</c:v>
                </c:pt>
                <c:pt idx="157">
                  <c:v>0.51270000000000004</c:v>
                </c:pt>
                <c:pt idx="158">
                  <c:v>0.51939999999999997</c:v>
                </c:pt>
                <c:pt idx="159">
                  <c:v>0.50239999999999996</c:v>
                </c:pt>
                <c:pt idx="160">
                  <c:v>0.49709999999999999</c:v>
                </c:pt>
                <c:pt idx="161">
                  <c:v>0.4985</c:v>
                </c:pt>
                <c:pt idx="162">
                  <c:v>0.48270000000000002</c:v>
                </c:pt>
                <c:pt idx="163">
                  <c:v>0.51259999999999994</c:v>
                </c:pt>
                <c:pt idx="164">
                  <c:v>0.4874</c:v>
                </c:pt>
                <c:pt idx="165">
                  <c:v>0.49609999999999999</c:v>
                </c:pt>
                <c:pt idx="166">
                  <c:v>0.51249999999999996</c:v>
                </c:pt>
                <c:pt idx="167">
                  <c:v>0.503</c:v>
                </c:pt>
                <c:pt idx="168">
                  <c:v>0.50139999999999996</c:v>
                </c:pt>
                <c:pt idx="169">
                  <c:v>0.49559999999999998</c:v>
                </c:pt>
                <c:pt idx="170">
                  <c:v>0.50139999999999996</c:v>
                </c:pt>
                <c:pt idx="171">
                  <c:v>0.4849</c:v>
                </c:pt>
                <c:pt idx="172">
                  <c:v>0.49390000000000001</c:v>
                </c:pt>
                <c:pt idx="173">
                  <c:v>0.52190000000000003</c:v>
                </c:pt>
                <c:pt idx="174">
                  <c:v>0.50029999999999997</c:v>
                </c:pt>
                <c:pt idx="175">
                  <c:v>0.51090000000000002</c:v>
                </c:pt>
                <c:pt idx="176">
                  <c:v>0.48609999999999998</c:v>
                </c:pt>
                <c:pt idx="177">
                  <c:v>0.50080000000000002</c:v>
                </c:pt>
                <c:pt idx="178">
                  <c:v>0.50080000000000002</c:v>
                </c:pt>
                <c:pt idx="179">
                  <c:v>0.4909</c:v>
                </c:pt>
                <c:pt idx="180">
                  <c:v>0.51580000000000004</c:v>
                </c:pt>
                <c:pt idx="181">
                  <c:v>0.4899</c:v>
                </c:pt>
                <c:pt idx="182">
                  <c:v>0.52939999999999998</c:v>
                </c:pt>
                <c:pt idx="183">
                  <c:v>0.50190000000000001</c:v>
                </c:pt>
                <c:pt idx="184">
                  <c:v>0.50639999999999996</c:v>
                </c:pt>
                <c:pt idx="185">
                  <c:v>0.4929</c:v>
                </c:pt>
                <c:pt idx="186">
                  <c:v>0.49419999999999997</c:v>
                </c:pt>
                <c:pt idx="187">
                  <c:v>0.48459999999999998</c:v>
                </c:pt>
                <c:pt idx="188">
                  <c:v>0.4894</c:v>
                </c:pt>
                <c:pt idx="189">
                  <c:v>0.50780000000000003</c:v>
                </c:pt>
                <c:pt idx="190">
                  <c:v>0.49769999999999998</c:v>
                </c:pt>
                <c:pt idx="191">
                  <c:v>0.50390000000000001</c:v>
                </c:pt>
                <c:pt idx="192">
                  <c:v>0.49099999999999999</c:v>
                </c:pt>
                <c:pt idx="193">
                  <c:v>0.51800000000000002</c:v>
                </c:pt>
                <c:pt idx="194">
                  <c:v>0.4854</c:v>
                </c:pt>
                <c:pt idx="195">
                  <c:v>0.52290000000000003</c:v>
                </c:pt>
                <c:pt idx="196">
                  <c:v>0.49590000000000001</c:v>
                </c:pt>
                <c:pt idx="197">
                  <c:v>0.48920000000000002</c:v>
                </c:pt>
                <c:pt idx="198">
                  <c:v>0.49199999999999999</c:v>
                </c:pt>
                <c:pt idx="199">
                  <c:v>0.50139999999999996</c:v>
                </c:pt>
                <c:pt idx="200">
                  <c:v>0.51910000000000001</c:v>
                </c:pt>
                <c:pt idx="201">
                  <c:v>0.48970000000000002</c:v>
                </c:pt>
                <c:pt idx="202">
                  <c:v>0.51080000000000003</c:v>
                </c:pt>
                <c:pt idx="203">
                  <c:v>0.51180000000000003</c:v>
                </c:pt>
                <c:pt idx="204">
                  <c:v>0.4955</c:v>
                </c:pt>
                <c:pt idx="205">
                  <c:v>0.49469999999999997</c:v>
                </c:pt>
                <c:pt idx="206">
                  <c:v>0.49430000000000002</c:v>
                </c:pt>
                <c:pt idx="207">
                  <c:v>0.49490000000000001</c:v>
                </c:pt>
                <c:pt idx="208">
                  <c:v>0.50980000000000003</c:v>
                </c:pt>
                <c:pt idx="209">
                  <c:v>0.49959999999999999</c:v>
                </c:pt>
                <c:pt idx="210">
                  <c:v>0.4909</c:v>
                </c:pt>
                <c:pt idx="211">
                  <c:v>0.50819999999999999</c:v>
                </c:pt>
                <c:pt idx="212">
                  <c:v>0.52929999999999999</c:v>
                </c:pt>
                <c:pt idx="213">
                  <c:v>0.48859999999999998</c:v>
                </c:pt>
                <c:pt idx="214">
                  <c:v>0.51859999999999995</c:v>
                </c:pt>
                <c:pt idx="215">
                  <c:v>0.49130000000000001</c:v>
                </c:pt>
                <c:pt idx="216">
                  <c:v>0.48309999999999997</c:v>
                </c:pt>
                <c:pt idx="217">
                  <c:v>0.49569999999999997</c:v>
                </c:pt>
                <c:pt idx="218">
                  <c:v>0.47839999999999999</c:v>
                </c:pt>
                <c:pt idx="219">
                  <c:v>0.50449999999999995</c:v>
                </c:pt>
                <c:pt idx="220">
                  <c:v>0.50780000000000003</c:v>
                </c:pt>
                <c:pt idx="221">
                  <c:v>0.496</c:v>
                </c:pt>
                <c:pt idx="222">
                  <c:v>0.51580000000000004</c:v>
                </c:pt>
                <c:pt idx="223">
                  <c:v>0.50780000000000003</c:v>
                </c:pt>
                <c:pt idx="224">
                  <c:v>0.4844</c:v>
                </c:pt>
                <c:pt idx="225">
                  <c:v>0.50080000000000002</c:v>
                </c:pt>
                <c:pt idx="226">
                  <c:v>0.4919</c:v>
                </c:pt>
                <c:pt idx="227">
                  <c:v>0.50070000000000003</c:v>
                </c:pt>
                <c:pt idx="228">
                  <c:v>0.48449999999999999</c:v>
                </c:pt>
                <c:pt idx="229">
                  <c:v>0.51039999999999996</c:v>
                </c:pt>
                <c:pt idx="230">
                  <c:v>0.50700000000000001</c:v>
                </c:pt>
                <c:pt idx="231">
                  <c:v>0.51419999999999999</c:v>
                </c:pt>
                <c:pt idx="232">
                  <c:v>0.49280000000000002</c:v>
                </c:pt>
                <c:pt idx="233">
                  <c:v>0.50790000000000002</c:v>
                </c:pt>
                <c:pt idx="234">
                  <c:v>0.50139999999999996</c:v>
                </c:pt>
                <c:pt idx="235">
                  <c:v>0.49340000000000001</c:v>
                </c:pt>
                <c:pt idx="236">
                  <c:v>0.5071</c:v>
                </c:pt>
                <c:pt idx="237">
                  <c:v>0.50149999999999995</c:v>
                </c:pt>
                <c:pt idx="238">
                  <c:v>0.50260000000000005</c:v>
                </c:pt>
                <c:pt idx="239">
                  <c:v>0.4929</c:v>
                </c:pt>
                <c:pt idx="240">
                  <c:v>0.51829999999999998</c:v>
                </c:pt>
                <c:pt idx="241">
                  <c:v>0.49840000000000001</c:v>
                </c:pt>
                <c:pt idx="242">
                  <c:v>0.50570000000000004</c:v>
                </c:pt>
                <c:pt idx="243">
                  <c:v>0.50070000000000003</c:v>
                </c:pt>
                <c:pt idx="244">
                  <c:v>0.50160000000000005</c:v>
                </c:pt>
                <c:pt idx="245">
                  <c:v>0.5101</c:v>
                </c:pt>
                <c:pt idx="246">
                  <c:v>0.51719999999999999</c:v>
                </c:pt>
                <c:pt idx="247">
                  <c:v>0.50070000000000003</c:v>
                </c:pt>
                <c:pt idx="248">
                  <c:v>0.51139999999999997</c:v>
                </c:pt>
                <c:pt idx="249">
                  <c:v>0.50509999999999999</c:v>
                </c:pt>
                <c:pt idx="250">
                  <c:v>0.49819999999999998</c:v>
                </c:pt>
                <c:pt idx="251">
                  <c:v>0.50800000000000001</c:v>
                </c:pt>
                <c:pt idx="252">
                  <c:v>0.49619999999999997</c:v>
                </c:pt>
                <c:pt idx="253">
                  <c:v>0.50290000000000001</c:v>
                </c:pt>
                <c:pt idx="254">
                  <c:v>0.49980000000000002</c:v>
                </c:pt>
                <c:pt idx="255">
                  <c:v>0.4924</c:v>
                </c:pt>
                <c:pt idx="256">
                  <c:v>0.50009999999999999</c:v>
                </c:pt>
                <c:pt idx="257">
                  <c:v>0.51959999999999995</c:v>
                </c:pt>
                <c:pt idx="258">
                  <c:v>0.4965</c:v>
                </c:pt>
                <c:pt idx="259">
                  <c:v>0.50780000000000003</c:v>
                </c:pt>
                <c:pt idx="260">
                  <c:v>0.50970000000000004</c:v>
                </c:pt>
                <c:pt idx="261">
                  <c:v>0.5</c:v>
                </c:pt>
                <c:pt idx="262">
                  <c:v>0.49869999999999998</c:v>
                </c:pt>
                <c:pt idx="263">
                  <c:v>0.51139999999999997</c:v>
                </c:pt>
                <c:pt idx="264">
                  <c:v>0.49130000000000001</c:v>
                </c:pt>
                <c:pt idx="265">
                  <c:v>0.50870000000000004</c:v>
                </c:pt>
                <c:pt idx="266">
                  <c:v>0.497</c:v>
                </c:pt>
                <c:pt idx="267">
                  <c:v>0.51590000000000003</c:v>
                </c:pt>
                <c:pt idx="268">
                  <c:v>0.49690000000000001</c:v>
                </c:pt>
                <c:pt idx="269">
                  <c:v>0.48880000000000001</c:v>
                </c:pt>
                <c:pt idx="270">
                  <c:v>0.51500000000000001</c:v>
                </c:pt>
                <c:pt idx="271">
                  <c:v>0.4748</c:v>
                </c:pt>
                <c:pt idx="272">
                  <c:v>0.4864</c:v>
                </c:pt>
                <c:pt idx="273">
                  <c:v>0.49490000000000001</c:v>
                </c:pt>
                <c:pt idx="274">
                  <c:v>0.50480000000000003</c:v>
                </c:pt>
                <c:pt idx="275">
                  <c:v>0.51270000000000004</c:v>
                </c:pt>
                <c:pt idx="276">
                  <c:v>0.50280000000000002</c:v>
                </c:pt>
                <c:pt idx="277">
                  <c:v>0.51249999999999996</c:v>
                </c:pt>
                <c:pt idx="278">
                  <c:v>0.50970000000000004</c:v>
                </c:pt>
                <c:pt idx="279">
                  <c:v>0.50700000000000001</c:v>
                </c:pt>
                <c:pt idx="280">
                  <c:v>0.48420000000000002</c:v>
                </c:pt>
                <c:pt idx="281">
                  <c:v>0.50170000000000003</c:v>
                </c:pt>
                <c:pt idx="282">
                  <c:v>0.50529999999999997</c:v>
                </c:pt>
                <c:pt idx="283">
                  <c:v>0.50329999999999997</c:v>
                </c:pt>
                <c:pt idx="284">
                  <c:v>0.4894</c:v>
                </c:pt>
                <c:pt idx="285">
                  <c:v>0.50319999999999998</c:v>
                </c:pt>
                <c:pt idx="286">
                  <c:v>0.51639999999999997</c:v>
                </c:pt>
                <c:pt idx="287">
                  <c:v>0.50329999999999997</c:v>
                </c:pt>
                <c:pt idx="288">
                  <c:v>0.51190000000000002</c:v>
                </c:pt>
                <c:pt idx="289">
                  <c:v>0.48680000000000001</c:v>
                </c:pt>
                <c:pt idx="290">
                  <c:v>0.4869</c:v>
                </c:pt>
                <c:pt idx="291">
                  <c:v>0.51910000000000001</c:v>
                </c:pt>
                <c:pt idx="292">
                  <c:v>0.503</c:v>
                </c:pt>
                <c:pt idx="293">
                  <c:v>0.50629999999999997</c:v>
                </c:pt>
                <c:pt idx="294">
                  <c:v>0.49059999999999998</c:v>
                </c:pt>
                <c:pt idx="295">
                  <c:v>0.50460000000000005</c:v>
                </c:pt>
                <c:pt idx="296">
                  <c:v>0.50980000000000003</c:v>
                </c:pt>
                <c:pt idx="297">
                  <c:v>0.4879</c:v>
                </c:pt>
                <c:pt idx="298">
                  <c:v>0.48959999999999998</c:v>
                </c:pt>
                <c:pt idx="299">
                  <c:v>0.49280000000000002</c:v>
                </c:pt>
                <c:pt idx="300">
                  <c:v>0.49030000000000001</c:v>
                </c:pt>
                <c:pt idx="301">
                  <c:v>0.504</c:v>
                </c:pt>
                <c:pt idx="302">
                  <c:v>0.51239999999999997</c:v>
                </c:pt>
                <c:pt idx="303">
                  <c:v>0.51029999999999998</c:v>
                </c:pt>
                <c:pt idx="304">
                  <c:v>0.50249999999999995</c:v>
                </c:pt>
                <c:pt idx="305">
                  <c:v>0.50480000000000003</c:v>
                </c:pt>
                <c:pt idx="306">
                  <c:v>0.49409999999999998</c:v>
                </c:pt>
                <c:pt idx="307">
                  <c:v>0.4975</c:v>
                </c:pt>
                <c:pt idx="308">
                  <c:v>0.48599999999999999</c:v>
                </c:pt>
                <c:pt idx="309">
                  <c:v>0.49399999999999999</c:v>
                </c:pt>
                <c:pt idx="310">
                  <c:v>0.51500000000000001</c:v>
                </c:pt>
                <c:pt idx="311">
                  <c:v>0.50660000000000005</c:v>
                </c:pt>
                <c:pt idx="312">
                  <c:v>0.50819999999999999</c:v>
                </c:pt>
                <c:pt idx="313">
                  <c:v>0.49309999999999998</c:v>
                </c:pt>
                <c:pt idx="314">
                  <c:v>0.50180000000000002</c:v>
                </c:pt>
                <c:pt idx="315">
                  <c:v>0.50860000000000005</c:v>
                </c:pt>
                <c:pt idx="316">
                  <c:v>0.50170000000000003</c:v>
                </c:pt>
                <c:pt idx="317">
                  <c:v>0.49230000000000002</c:v>
                </c:pt>
                <c:pt idx="318">
                  <c:v>0.50700000000000001</c:v>
                </c:pt>
                <c:pt idx="319">
                  <c:v>0.51580000000000004</c:v>
                </c:pt>
                <c:pt idx="320">
                  <c:v>0.49159999999999998</c:v>
                </c:pt>
                <c:pt idx="321">
                  <c:v>0.5081</c:v>
                </c:pt>
                <c:pt idx="322">
                  <c:v>0.501</c:v>
                </c:pt>
                <c:pt idx="323">
                  <c:v>0.50349999999999995</c:v>
                </c:pt>
                <c:pt idx="324">
                  <c:v>0.49419999999999997</c:v>
                </c:pt>
                <c:pt idx="325">
                  <c:v>0.49469999999999997</c:v>
                </c:pt>
                <c:pt idx="326">
                  <c:v>0.49969999999999998</c:v>
                </c:pt>
                <c:pt idx="327">
                  <c:v>0.50880000000000003</c:v>
                </c:pt>
                <c:pt idx="328">
                  <c:v>0.51190000000000002</c:v>
                </c:pt>
                <c:pt idx="329">
                  <c:v>0.4884</c:v>
                </c:pt>
                <c:pt idx="330">
                  <c:v>0.50900000000000001</c:v>
                </c:pt>
                <c:pt idx="331">
                  <c:v>0.51700000000000002</c:v>
                </c:pt>
                <c:pt idx="332">
                  <c:v>0.50349999999999995</c:v>
                </c:pt>
                <c:pt idx="333">
                  <c:v>0.49740000000000001</c:v>
                </c:pt>
                <c:pt idx="334">
                  <c:v>0.4879</c:v>
                </c:pt>
                <c:pt idx="335">
                  <c:v>0.4929</c:v>
                </c:pt>
                <c:pt idx="336">
                  <c:v>0.49759999999999999</c:v>
                </c:pt>
                <c:pt idx="337">
                  <c:v>0.49790000000000001</c:v>
                </c:pt>
                <c:pt idx="338">
                  <c:v>0.48749999999999999</c:v>
                </c:pt>
                <c:pt idx="339">
                  <c:v>0.50619999999999998</c:v>
                </c:pt>
                <c:pt idx="340">
                  <c:v>0.51319999999999999</c:v>
                </c:pt>
                <c:pt idx="341">
                  <c:v>0.50309999999999999</c:v>
                </c:pt>
                <c:pt idx="342">
                  <c:v>0.50260000000000005</c:v>
                </c:pt>
                <c:pt idx="343">
                  <c:v>0.47799999999999998</c:v>
                </c:pt>
                <c:pt idx="344">
                  <c:v>0.5091</c:v>
                </c:pt>
                <c:pt idx="345">
                  <c:v>0.50180000000000002</c:v>
                </c:pt>
                <c:pt idx="346">
                  <c:v>0.51419999999999999</c:v>
                </c:pt>
                <c:pt idx="347">
                  <c:v>0.51700000000000002</c:v>
                </c:pt>
                <c:pt idx="348">
                  <c:v>0.50829999999999997</c:v>
                </c:pt>
                <c:pt idx="349">
                  <c:v>0.49469999999999997</c:v>
                </c:pt>
                <c:pt idx="350">
                  <c:v>0.49149999999999999</c:v>
                </c:pt>
                <c:pt idx="351">
                  <c:v>0.50770000000000004</c:v>
                </c:pt>
                <c:pt idx="352">
                  <c:v>0.49020000000000002</c:v>
                </c:pt>
                <c:pt idx="353">
                  <c:v>0.50970000000000004</c:v>
                </c:pt>
                <c:pt idx="354">
                  <c:v>0.49759999999999999</c:v>
                </c:pt>
                <c:pt idx="355">
                  <c:v>0.49280000000000002</c:v>
                </c:pt>
                <c:pt idx="356">
                  <c:v>0.51400000000000001</c:v>
                </c:pt>
                <c:pt idx="357">
                  <c:v>0.48120000000000002</c:v>
                </c:pt>
                <c:pt idx="358">
                  <c:v>0.48149999999999998</c:v>
                </c:pt>
                <c:pt idx="359">
                  <c:v>0.48859999999999998</c:v>
                </c:pt>
                <c:pt idx="360">
                  <c:v>0.51319999999999999</c:v>
                </c:pt>
                <c:pt idx="361">
                  <c:v>0.49780000000000002</c:v>
                </c:pt>
                <c:pt idx="362">
                  <c:v>0.48399999999999999</c:v>
                </c:pt>
                <c:pt idx="363">
                  <c:v>0.50260000000000005</c:v>
                </c:pt>
                <c:pt idx="364">
                  <c:v>0.48680000000000001</c:v>
                </c:pt>
                <c:pt idx="365">
                  <c:v>0.4995</c:v>
                </c:pt>
                <c:pt idx="366">
                  <c:v>0.50590000000000002</c:v>
                </c:pt>
                <c:pt idx="367">
                  <c:v>0.48980000000000001</c:v>
                </c:pt>
                <c:pt idx="368">
                  <c:v>0.51200000000000001</c:v>
                </c:pt>
                <c:pt idx="369">
                  <c:v>0.48559999999999998</c:v>
                </c:pt>
                <c:pt idx="370">
                  <c:v>0.51439999999999997</c:v>
                </c:pt>
                <c:pt idx="371">
                  <c:v>0.50429999999999997</c:v>
                </c:pt>
                <c:pt idx="372">
                  <c:v>0.50790000000000002</c:v>
                </c:pt>
                <c:pt idx="373">
                  <c:v>0.52439999999999998</c:v>
                </c:pt>
                <c:pt idx="374">
                  <c:v>0.49890000000000001</c:v>
                </c:pt>
                <c:pt idx="375">
                  <c:v>0.49469999999999997</c:v>
                </c:pt>
                <c:pt idx="376">
                  <c:v>0.51359999999999995</c:v>
                </c:pt>
                <c:pt idx="377">
                  <c:v>0.48709999999999998</c:v>
                </c:pt>
                <c:pt idx="378">
                  <c:v>0.51429999999999998</c:v>
                </c:pt>
                <c:pt idx="379">
                  <c:v>0.49780000000000002</c:v>
                </c:pt>
                <c:pt idx="380">
                  <c:v>0.51459999999999995</c:v>
                </c:pt>
                <c:pt idx="381">
                  <c:v>0.50029999999999997</c:v>
                </c:pt>
                <c:pt idx="382">
                  <c:v>0.48899999999999999</c:v>
                </c:pt>
                <c:pt idx="383">
                  <c:v>0.48749999999999999</c:v>
                </c:pt>
                <c:pt idx="384">
                  <c:v>0.51100000000000001</c:v>
                </c:pt>
                <c:pt idx="385">
                  <c:v>0.50290000000000001</c:v>
                </c:pt>
                <c:pt idx="386">
                  <c:v>0.51349999999999996</c:v>
                </c:pt>
                <c:pt idx="387">
                  <c:v>0.51370000000000005</c:v>
                </c:pt>
                <c:pt idx="388">
                  <c:v>0.49590000000000001</c:v>
                </c:pt>
                <c:pt idx="389">
                  <c:v>0.51170000000000004</c:v>
                </c:pt>
                <c:pt idx="390">
                  <c:v>0.49359999999999998</c:v>
                </c:pt>
                <c:pt idx="391">
                  <c:v>0.50949999999999995</c:v>
                </c:pt>
                <c:pt idx="392">
                  <c:v>0.49020000000000002</c:v>
                </c:pt>
                <c:pt idx="393">
                  <c:v>0.47439999999999999</c:v>
                </c:pt>
                <c:pt idx="394">
                  <c:v>0.50609999999999999</c:v>
                </c:pt>
                <c:pt idx="395">
                  <c:v>0.52610000000000001</c:v>
                </c:pt>
                <c:pt idx="396">
                  <c:v>0.498</c:v>
                </c:pt>
                <c:pt idx="397">
                  <c:v>0.49790000000000001</c:v>
                </c:pt>
                <c:pt idx="398">
                  <c:v>0.50149999999999995</c:v>
                </c:pt>
                <c:pt idx="399">
                  <c:v>0.51200000000000001</c:v>
                </c:pt>
                <c:pt idx="400">
                  <c:v>0.50360000000000005</c:v>
                </c:pt>
                <c:pt idx="401">
                  <c:v>0.47839999999999999</c:v>
                </c:pt>
                <c:pt idx="402">
                  <c:v>0.50480000000000003</c:v>
                </c:pt>
                <c:pt idx="403">
                  <c:v>0.49430000000000002</c:v>
                </c:pt>
                <c:pt idx="404">
                  <c:v>0.51500000000000001</c:v>
                </c:pt>
                <c:pt idx="405">
                  <c:v>0.51100000000000001</c:v>
                </c:pt>
                <c:pt idx="406">
                  <c:v>0.49769999999999998</c:v>
                </c:pt>
                <c:pt idx="407">
                  <c:v>0.5081</c:v>
                </c:pt>
                <c:pt idx="408">
                  <c:v>0.48230000000000001</c:v>
                </c:pt>
                <c:pt idx="409">
                  <c:v>0.48520000000000002</c:v>
                </c:pt>
                <c:pt idx="410">
                  <c:v>0.49719999999999998</c:v>
                </c:pt>
                <c:pt idx="411">
                  <c:v>0.50460000000000005</c:v>
                </c:pt>
                <c:pt idx="412">
                  <c:v>0.51559999999999995</c:v>
                </c:pt>
                <c:pt idx="413">
                  <c:v>0.50629999999999997</c:v>
                </c:pt>
                <c:pt idx="414">
                  <c:v>0.49919999999999998</c:v>
                </c:pt>
                <c:pt idx="415">
                  <c:v>0.50600000000000001</c:v>
                </c:pt>
                <c:pt idx="416">
                  <c:v>0.50690000000000002</c:v>
                </c:pt>
                <c:pt idx="417">
                  <c:v>0.51949999999999996</c:v>
                </c:pt>
                <c:pt idx="418">
                  <c:v>0.51319999999999999</c:v>
                </c:pt>
                <c:pt idx="419">
                  <c:v>0.50590000000000002</c:v>
                </c:pt>
                <c:pt idx="420">
                  <c:v>0.51070000000000004</c:v>
                </c:pt>
                <c:pt idx="421">
                  <c:v>0.499</c:v>
                </c:pt>
                <c:pt idx="422">
                  <c:v>0.49170000000000003</c:v>
                </c:pt>
                <c:pt idx="423">
                  <c:v>0.49980000000000002</c:v>
                </c:pt>
                <c:pt idx="424">
                  <c:v>0.48649999999999999</c:v>
                </c:pt>
                <c:pt idx="425">
                  <c:v>0.51060000000000005</c:v>
                </c:pt>
                <c:pt idx="426">
                  <c:v>0.5071</c:v>
                </c:pt>
                <c:pt idx="427">
                  <c:v>0.50870000000000004</c:v>
                </c:pt>
                <c:pt idx="428">
                  <c:v>0.48449999999999999</c:v>
                </c:pt>
                <c:pt idx="429">
                  <c:v>0.50409999999999999</c:v>
                </c:pt>
                <c:pt idx="430">
                  <c:v>0.48930000000000001</c:v>
                </c:pt>
                <c:pt idx="431">
                  <c:v>0.50390000000000001</c:v>
                </c:pt>
                <c:pt idx="432">
                  <c:v>0.51370000000000005</c:v>
                </c:pt>
                <c:pt idx="433">
                  <c:v>0.50700000000000001</c:v>
                </c:pt>
                <c:pt idx="434">
                  <c:v>0.49769999999999998</c:v>
                </c:pt>
                <c:pt idx="435">
                  <c:v>0.51380000000000003</c:v>
                </c:pt>
                <c:pt idx="436">
                  <c:v>0.50390000000000001</c:v>
                </c:pt>
                <c:pt idx="437">
                  <c:v>0.50919999999999999</c:v>
                </c:pt>
                <c:pt idx="438">
                  <c:v>0.52010000000000001</c:v>
                </c:pt>
                <c:pt idx="439">
                  <c:v>0.49840000000000001</c:v>
                </c:pt>
                <c:pt idx="440">
                  <c:v>0.49580000000000002</c:v>
                </c:pt>
                <c:pt idx="441">
                  <c:v>0.50560000000000005</c:v>
                </c:pt>
                <c:pt idx="442">
                  <c:v>0.4849</c:v>
                </c:pt>
                <c:pt idx="443">
                  <c:v>0.496</c:v>
                </c:pt>
                <c:pt idx="444">
                  <c:v>0.50619999999999998</c:v>
                </c:pt>
                <c:pt idx="445">
                  <c:v>0.499</c:v>
                </c:pt>
                <c:pt idx="446">
                  <c:v>0.4924</c:v>
                </c:pt>
                <c:pt idx="447">
                  <c:v>0.50319999999999998</c:v>
                </c:pt>
                <c:pt idx="448">
                  <c:v>0.51070000000000004</c:v>
                </c:pt>
                <c:pt idx="449">
                  <c:v>0.50780000000000003</c:v>
                </c:pt>
                <c:pt idx="450">
                  <c:v>0.50680000000000003</c:v>
                </c:pt>
                <c:pt idx="451">
                  <c:v>0.49859999999999999</c:v>
                </c:pt>
                <c:pt idx="452">
                  <c:v>0.4914</c:v>
                </c:pt>
                <c:pt idx="453">
                  <c:v>0.50270000000000004</c:v>
                </c:pt>
                <c:pt idx="454">
                  <c:v>0.50590000000000002</c:v>
                </c:pt>
                <c:pt idx="455">
                  <c:v>0.48149999999999998</c:v>
                </c:pt>
                <c:pt idx="456">
                  <c:v>0.50080000000000002</c:v>
                </c:pt>
                <c:pt idx="457">
                  <c:v>0.49840000000000001</c:v>
                </c:pt>
                <c:pt idx="458">
                  <c:v>0.51</c:v>
                </c:pt>
                <c:pt idx="459">
                  <c:v>0.50390000000000001</c:v>
                </c:pt>
                <c:pt idx="460">
                  <c:v>0.50149999999999995</c:v>
                </c:pt>
                <c:pt idx="461">
                  <c:v>0.4909</c:v>
                </c:pt>
                <c:pt idx="462">
                  <c:v>0.50219999999999998</c:v>
                </c:pt>
                <c:pt idx="463">
                  <c:v>0.51270000000000004</c:v>
                </c:pt>
                <c:pt idx="464">
                  <c:v>0.49209999999999998</c:v>
                </c:pt>
                <c:pt idx="465">
                  <c:v>0.50780000000000003</c:v>
                </c:pt>
                <c:pt idx="466">
                  <c:v>0.52300000000000002</c:v>
                </c:pt>
                <c:pt idx="467">
                  <c:v>0.48949999999999999</c:v>
                </c:pt>
                <c:pt idx="468">
                  <c:v>0.50070000000000003</c:v>
                </c:pt>
                <c:pt idx="469">
                  <c:v>0.50160000000000005</c:v>
                </c:pt>
                <c:pt idx="470">
                  <c:v>0.51039999999999996</c:v>
                </c:pt>
                <c:pt idx="471">
                  <c:v>0.49490000000000001</c:v>
                </c:pt>
                <c:pt idx="472">
                  <c:v>0.51029999999999998</c:v>
                </c:pt>
                <c:pt idx="473">
                  <c:v>0.51390000000000002</c:v>
                </c:pt>
                <c:pt idx="474">
                  <c:v>0.49049999999999999</c:v>
                </c:pt>
                <c:pt idx="475">
                  <c:v>0.49519999999999997</c:v>
                </c:pt>
                <c:pt idx="476">
                  <c:v>0.50270000000000004</c:v>
                </c:pt>
                <c:pt idx="477">
                  <c:v>0.4894</c:v>
                </c:pt>
                <c:pt idx="478">
                  <c:v>0.48139999999999999</c:v>
                </c:pt>
                <c:pt idx="479">
                  <c:v>0.4975</c:v>
                </c:pt>
                <c:pt idx="480">
                  <c:v>0.47670000000000001</c:v>
                </c:pt>
                <c:pt idx="481">
                  <c:v>0.49469999999999997</c:v>
                </c:pt>
                <c:pt idx="482">
                  <c:v>0.48060000000000003</c:v>
                </c:pt>
                <c:pt idx="483">
                  <c:v>0.4955</c:v>
                </c:pt>
                <c:pt idx="484">
                  <c:v>0.46779999999999999</c:v>
                </c:pt>
                <c:pt idx="485">
                  <c:v>0.51029999999999998</c:v>
                </c:pt>
                <c:pt idx="486">
                  <c:v>0.50370000000000004</c:v>
                </c:pt>
                <c:pt idx="487">
                  <c:v>0.49909999999999999</c:v>
                </c:pt>
                <c:pt idx="488">
                  <c:v>0.49180000000000001</c:v>
                </c:pt>
                <c:pt idx="489">
                  <c:v>0.50139999999999996</c:v>
                </c:pt>
                <c:pt idx="490">
                  <c:v>0.52490000000000003</c:v>
                </c:pt>
                <c:pt idx="491">
                  <c:v>0.49409999999999998</c:v>
                </c:pt>
                <c:pt idx="492">
                  <c:v>0.50409999999999999</c:v>
                </c:pt>
                <c:pt idx="493">
                  <c:v>0.49020000000000002</c:v>
                </c:pt>
                <c:pt idx="494">
                  <c:v>0.49490000000000001</c:v>
                </c:pt>
                <c:pt idx="495">
                  <c:v>0.50319999999999998</c:v>
                </c:pt>
                <c:pt idx="496">
                  <c:v>0.48749999999999999</c:v>
                </c:pt>
                <c:pt idx="497">
                  <c:v>0.49099999999999999</c:v>
                </c:pt>
                <c:pt idx="498">
                  <c:v>0.52929999999999999</c:v>
                </c:pt>
                <c:pt idx="499">
                  <c:v>0.5181</c:v>
                </c:pt>
                <c:pt idx="500">
                  <c:v>0.5081</c:v>
                </c:pt>
                <c:pt idx="501">
                  <c:v>0.50029999999999997</c:v>
                </c:pt>
                <c:pt idx="502">
                  <c:v>0.48620000000000002</c:v>
                </c:pt>
                <c:pt idx="503">
                  <c:v>0.50670000000000004</c:v>
                </c:pt>
                <c:pt idx="504">
                  <c:v>0.52300000000000002</c:v>
                </c:pt>
                <c:pt idx="505">
                  <c:v>0.49590000000000001</c:v>
                </c:pt>
                <c:pt idx="506">
                  <c:v>0.505</c:v>
                </c:pt>
                <c:pt idx="507">
                  <c:v>0.48770000000000002</c:v>
                </c:pt>
                <c:pt idx="508">
                  <c:v>0.48759999999999998</c:v>
                </c:pt>
                <c:pt idx="509">
                  <c:v>0.50449999999999995</c:v>
                </c:pt>
                <c:pt idx="510">
                  <c:v>0.48480000000000001</c:v>
                </c:pt>
                <c:pt idx="511">
                  <c:v>0.51590000000000003</c:v>
                </c:pt>
                <c:pt idx="512">
                  <c:v>0.51580000000000004</c:v>
                </c:pt>
                <c:pt idx="513">
                  <c:v>0.49640000000000001</c:v>
                </c:pt>
                <c:pt idx="514">
                  <c:v>0.4839</c:v>
                </c:pt>
                <c:pt idx="515">
                  <c:v>0.50949999999999995</c:v>
                </c:pt>
                <c:pt idx="516">
                  <c:v>0.51249999999999996</c:v>
                </c:pt>
                <c:pt idx="517">
                  <c:v>0.498</c:v>
                </c:pt>
                <c:pt idx="518">
                  <c:v>0.48749999999999999</c:v>
                </c:pt>
                <c:pt idx="519">
                  <c:v>0.49059999999999998</c:v>
                </c:pt>
                <c:pt idx="520">
                  <c:v>0.50229999999999997</c:v>
                </c:pt>
                <c:pt idx="521">
                  <c:v>0.50509999999999999</c:v>
                </c:pt>
                <c:pt idx="522">
                  <c:v>0.50570000000000004</c:v>
                </c:pt>
                <c:pt idx="523">
                  <c:v>0.48930000000000001</c:v>
                </c:pt>
                <c:pt idx="524">
                  <c:v>0.49909999999999999</c:v>
                </c:pt>
                <c:pt idx="525">
                  <c:v>0.49990000000000001</c:v>
                </c:pt>
                <c:pt idx="526">
                  <c:v>0.48870000000000002</c:v>
                </c:pt>
                <c:pt idx="527">
                  <c:v>0.50229999999999997</c:v>
                </c:pt>
                <c:pt idx="528">
                  <c:v>0.51180000000000003</c:v>
                </c:pt>
                <c:pt idx="529">
                  <c:v>0.49859999999999999</c:v>
                </c:pt>
                <c:pt idx="530">
                  <c:v>0.50439999999999996</c:v>
                </c:pt>
                <c:pt idx="531">
                  <c:v>0.52310000000000001</c:v>
                </c:pt>
                <c:pt idx="532">
                  <c:v>0.5091</c:v>
                </c:pt>
                <c:pt idx="533">
                  <c:v>0.49249999999999999</c:v>
                </c:pt>
                <c:pt idx="534">
                  <c:v>0.48809999999999998</c:v>
                </c:pt>
                <c:pt idx="535">
                  <c:v>0.49780000000000002</c:v>
                </c:pt>
                <c:pt idx="536">
                  <c:v>0.49220000000000003</c:v>
                </c:pt>
                <c:pt idx="537">
                  <c:v>0.50090000000000001</c:v>
                </c:pt>
                <c:pt idx="538">
                  <c:v>0.48949999999999999</c:v>
                </c:pt>
                <c:pt idx="539">
                  <c:v>0.49199999999999999</c:v>
                </c:pt>
                <c:pt idx="540">
                  <c:v>0.50590000000000002</c:v>
                </c:pt>
                <c:pt idx="541">
                  <c:v>0.49630000000000002</c:v>
                </c:pt>
                <c:pt idx="542">
                  <c:v>0.51039999999999996</c:v>
                </c:pt>
                <c:pt idx="543">
                  <c:v>0.5081</c:v>
                </c:pt>
                <c:pt idx="544">
                  <c:v>0.50380000000000003</c:v>
                </c:pt>
                <c:pt idx="545">
                  <c:v>0.49249999999999999</c:v>
                </c:pt>
                <c:pt idx="546">
                  <c:v>0.503</c:v>
                </c:pt>
                <c:pt idx="547">
                  <c:v>0.49709999999999999</c:v>
                </c:pt>
                <c:pt idx="548">
                  <c:v>0.50480000000000003</c:v>
                </c:pt>
                <c:pt idx="549">
                  <c:v>0.50539999999999996</c:v>
                </c:pt>
                <c:pt idx="550">
                  <c:v>0.49409999999999998</c:v>
                </c:pt>
                <c:pt idx="551">
                  <c:v>0.49099999999999999</c:v>
                </c:pt>
                <c:pt idx="552">
                  <c:v>0.48249999999999998</c:v>
                </c:pt>
                <c:pt idx="553">
                  <c:v>0.50490000000000002</c:v>
                </c:pt>
                <c:pt idx="554">
                  <c:v>0.50880000000000003</c:v>
                </c:pt>
                <c:pt idx="555">
                  <c:v>0.50090000000000001</c:v>
                </c:pt>
                <c:pt idx="556">
                  <c:v>0.497</c:v>
                </c:pt>
                <c:pt idx="557">
                  <c:v>0.5242</c:v>
                </c:pt>
                <c:pt idx="558">
                  <c:v>0.49880000000000002</c:v>
                </c:pt>
                <c:pt idx="559">
                  <c:v>0.49230000000000002</c:v>
                </c:pt>
                <c:pt idx="560">
                  <c:v>0.50960000000000005</c:v>
                </c:pt>
                <c:pt idx="561">
                  <c:v>0.49159999999999998</c:v>
                </c:pt>
                <c:pt idx="562">
                  <c:v>0.49730000000000002</c:v>
                </c:pt>
                <c:pt idx="563">
                  <c:v>0.496</c:v>
                </c:pt>
                <c:pt idx="564">
                  <c:v>0.4894</c:v>
                </c:pt>
                <c:pt idx="565">
                  <c:v>0.49690000000000001</c:v>
                </c:pt>
                <c:pt idx="566">
                  <c:v>0.4924</c:v>
                </c:pt>
                <c:pt idx="567">
                  <c:v>0.50690000000000002</c:v>
                </c:pt>
                <c:pt idx="568">
                  <c:v>0.51070000000000004</c:v>
                </c:pt>
                <c:pt idx="569">
                  <c:v>0.50149999999999995</c:v>
                </c:pt>
                <c:pt idx="570">
                  <c:v>0.51429999999999998</c:v>
                </c:pt>
                <c:pt idx="571">
                  <c:v>0.49769999999999998</c:v>
                </c:pt>
                <c:pt idx="572">
                  <c:v>0.50460000000000005</c:v>
                </c:pt>
                <c:pt idx="573">
                  <c:v>0.4955</c:v>
                </c:pt>
                <c:pt idx="574">
                  <c:v>0.49299999999999999</c:v>
                </c:pt>
                <c:pt idx="575">
                  <c:v>0.52059999999999995</c:v>
                </c:pt>
                <c:pt idx="576">
                  <c:v>0.50249999999999995</c:v>
                </c:pt>
                <c:pt idx="577">
                  <c:v>0.47649999999999998</c:v>
                </c:pt>
                <c:pt idx="578">
                  <c:v>0.50019999999999998</c:v>
                </c:pt>
                <c:pt idx="579">
                  <c:v>0.505</c:v>
                </c:pt>
                <c:pt idx="580">
                  <c:v>0.51580000000000004</c:v>
                </c:pt>
                <c:pt idx="581">
                  <c:v>0.50139999999999996</c:v>
                </c:pt>
                <c:pt idx="582">
                  <c:v>0.51190000000000002</c:v>
                </c:pt>
                <c:pt idx="583">
                  <c:v>0.50409999999999999</c:v>
                </c:pt>
                <c:pt idx="584">
                  <c:v>0.50780000000000003</c:v>
                </c:pt>
                <c:pt idx="585">
                  <c:v>0.49830000000000002</c:v>
                </c:pt>
                <c:pt idx="586">
                  <c:v>0.48580000000000001</c:v>
                </c:pt>
                <c:pt idx="587">
                  <c:v>0.50090000000000001</c:v>
                </c:pt>
                <c:pt idx="588">
                  <c:v>0.5161</c:v>
                </c:pt>
                <c:pt idx="589">
                  <c:v>0.50960000000000005</c:v>
                </c:pt>
                <c:pt idx="590">
                  <c:v>0.49509999999999998</c:v>
                </c:pt>
                <c:pt idx="591">
                  <c:v>0.50819999999999999</c:v>
                </c:pt>
                <c:pt idx="592">
                  <c:v>0.50449999999999995</c:v>
                </c:pt>
                <c:pt idx="593">
                  <c:v>0.51580000000000004</c:v>
                </c:pt>
                <c:pt idx="594">
                  <c:v>0.50729999999999997</c:v>
                </c:pt>
                <c:pt idx="595">
                  <c:v>0.50449999999999995</c:v>
                </c:pt>
                <c:pt idx="596">
                  <c:v>0.50109999999999999</c:v>
                </c:pt>
                <c:pt idx="597">
                  <c:v>0.51419999999999999</c:v>
                </c:pt>
                <c:pt idx="598">
                  <c:v>0.50460000000000005</c:v>
                </c:pt>
                <c:pt idx="599">
                  <c:v>0.48570000000000002</c:v>
                </c:pt>
                <c:pt idx="600">
                  <c:v>0.47760000000000002</c:v>
                </c:pt>
                <c:pt idx="601">
                  <c:v>0.48930000000000001</c:v>
                </c:pt>
                <c:pt idx="602">
                  <c:v>0.51049999999999995</c:v>
                </c:pt>
                <c:pt idx="603">
                  <c:v>0.50770000000000004</c:v>
                </c:pt>
                <c:pt idx="604">
                  <c:v>0.48859999999999998</c:v>
                </c:pt>
                <c:pt idx="605">
                  <c:v>0.51539999999999997</c:v>
                </c:pt>
                <c:pt idx="606">
                  <c:v>0.48959999999999998</c:v>
                </c:pt>
                <c:pt idx="607">
                  <c:v>0.49080000000000001</c:v>
                </c:pt>
                <c:pt idx="608">
                  <c:v>0.49890000000000001</c:v>
                </c:pt>
                <c:pt idx="609">
                  <c:v>0.47120000000000001</c:v>
                </c:pt>
                <c:pt idx="610">
                  <c:v>0.50939999999999996</c:v>
                </c:pt>
                <c:pt idx="611">
                  <c:v>0.49440000000000001</c:v>
                </c:pt>
                <c:pt idx="612">
                  <c:v>0.50160000000000005</c:v>
                </c:pt>
                <c:pt idx="613">
                  <c:v>0.50449999999999995</c:v>
                </c:pt>
                <c:pt idx="614">
                  <c:v>0.50670000000000004</c:v>
                </c:pt>
                <c:pt idx="615">
                  <c:v>0.50380000000000003</c:v>
                </c:pt>
                <c:pt idx="616">
                  <c:v>0.49809999999999999</c:v>
                </c:pt>
                <c:pt idx="617">
                  <c:v>0.50870000000000004</c:v>
                </c:pt>
                <c:pt idx="618">
                  <c:v>0.504</c:v>
                </c:pt>
                <c:pt idx="619">
                  <c:v>0.50480000000000003</c:v>
                </c:pt>
                <c:pt idx="620">
                  <c:v>0.50690000000000002</c:v>
                </c:pt>
                <c:pt idx="621">
                  <c:v>0.49320000000000003</c:v>
                </c:pt>
                <c:pt idx="622">
                  <c:v>0.50309999999999999</c:v>
                </c:pt>
                <c:pt idx="623">
                  <c:v>0.50039999999999996</c:v>
                </c:pt>
                <c:pt idx="624">
                  <c:v>0.50249999999999995</c:v>
                </c:pt>
                <c:pt idx="625">
                  <c:v>0.50219999999999998</c:v>
                </c:pt>
                <c:pt idx="626">
                  <c:v>0.48920000000000002</c:v>
                </c:pt>
                <c:pt idx="627">
                  <c:v>0.499</c:v>
                </c:pt>
                <c:pt idx="628">
                  <c:v>0.49159999999999998</c:v>
                </c:pt>
                <c:pt idx="629">
                  <c:v>0.50339999999999996</c:v>
                </c:pt>
                <c:pt idx="630">
                  <c:v>0.49969999999999998</c:v>
                </c:pt>
                <c:pt idx="631">
                  <c:v>0.49280000000000002</c:v>
                </c:pt>
                <c:pt idx="632">
                  <c:v>0.50080000000000002</c:v>
                </c:pt>
                <c:pt idx="633">
                  <c:v>0.48859999999999998</c:v>
                </c:pt>
                <c:pt idx="634">
                  <c:v>0.51</c:v>
                </c:pt>
                <c:pt idx="635">
                  <c:v>0.48920000000000002</c:v>
                </c:pt>
                <c:pt idx="636">
                  <c:v>0.49809999999999999</c:v>
                </c:pt>
                <c:pt idx="637">
                  <c:v>0.4955</c:v>
                </c:pt>
                <c:pt idx="638">
                  <c:v>0.49330000000000002</c:v>
                </c:pt>
                <c:pt idx="639">
                  <c:v>0.49819999999999998</c:v>
                </c:pt>
                <c:pt idx="640">
                  <c:v>0.50149999999999995</c:v>
                </c:pt>
                <c:pt idx="641">
                  <c:v>0.50960000000000005</c:v>
                </c:pt>
                <c:pt idx="642">
                  <c:v>0.50860000000000005</c:v>
                </c:pt>
                <c:pt idx="643">
                  <c:v>0.49680000000000002</c:v>
                </c:pt>
                <c:pt idx="644">
                  <c:v>0.49630000000000002</c:v>
                </c:pt>
                <c:pt idx="645">
                  <c:v>0.50009999999999999</c:v>
                </c:pt>
                <c:pt idx="646">
                  <c:v>0.50329999999999997</c:v>
                </c:pt>
                <c:pt idx="647">
                  <c:v>0.51390000000000002</c:v>
                </c:pt>
                <c:pt idx="648">
                  <c:v>0.49</c:v>
                </c:pt>
                <c:pt idx="649">
                  <c:v>0.50319999999999998</c:v>
                </c:pt>
                <c:pt idx="650">
                  <c:v>0.50090000000000001</c:v>
                </c:pt>
                <c:pt idx="651">
                  <c:v>0.50590000000000002</c:v>
                </c:pt>
                <c:pt idx="652">
                  <c:v>0.49819999999999998</c:v>
                </c:pt>
                <c:pt idx="653">
                  <c:v>0.49990000000000001</c:v>
                </c:pt>
                <c:pt idx="654">
                  <c:v>0.50900000000000001</c:v>
                </c:pt>
                <c:pt idx="655">
                  <c:v>0.51359999999999995</c:v>
                </c:pt>
                <c:pt idx="656">
                  <c:v>0.496</c:v>
                </c:pt>
                <c:pt idx="657">
                  <c:v>0.4904</c:v>
                </c:pt>
                <c:pt idx="658">
                  <c:v>0.49740000000000001</c:v>
                </c:pt>
                <c:pt idx="659">
                  <c:v>0.48530000000000001</c:v>
                </c:pt>
                <c:pt idx="660">
                  <c:v>0.4914</c:v>
                </c:pt>
                <c:pt idx="661">
                  <c:v>0.50780000000000003</c:v>
                </c:pt>
                <c:pt idx="662">
                  <c:v>0.49359999999999998</c:v>
                </c:pt>
                <c:pt idx="663">
                  <c:v>0.50239999999999996</c:v>
                </c:pt>
                <c:pt idx="664">
                  <c:v>0.5131</c:v>
                </c:pt>
                <c:pt idx="665">
                  <c:v>0.49890000000000001</c:v>
                </c:pt>
                <c:pt idx="666">
                  <c:v>0.49349999999999999</c:v>
                </c:pt>
                <c:pt idx="667">
                  <c:v>0.50109999999999999</c:v>
                </c:pt>
                <c:pt idx="668">
                  <c:v>0.49380000000000002</c:v>
                </c:pt>
                <c:pt idx="669">
                  <c:v>0.50429999999999997</c:v>
                </c:pt>
                <c:pt idx="670">
                  <c:v>0.50060000000000004</c:v>
                </c:pt>
                <c:pt idx="671">
                  <c:v>0.50190000000000001</c:v>
                </c:pt>
                <c:pt idx="672">
                  <c:v>0.51449999999999996</c:v>
                </c:pt>
                <c:pt idx="673">
                  <c:v>0.50749999999999995</c:v>
                </c:pt>
                <c:pt idx="674">
                  <c:v>0.50690000000000002</c:v>
                </c:pt>
                <c:pt idx="675">
                  <c:v>0.49830000000000002</c:v>
                </c:pt>
                <c:pt idx="676">
                  <c:v>0.50349999999999995</c:v>
                </c:pt>
                <c:pt idx="677">
                  <c:v>0.4819</c:v>
                </c:pt>
                <c:pt idx="678">
                  <c:v>0.4929</c:v>
                </c:pt>
                <c:pt idx="679">
                  <c:v>0.50160000000000005</c:v>
                </c:pt>
                <c:pt idx="680">
                  <c:v>0.49370000000000003</c:v>
                </c:pt>
                <c:pt idx="681">
                  <c:v>0.49509999999999998</c:v>
                </c:pt>
                <c:pt idx="682">
                  <c:v>0.49759999999999999</c:v>
                </c:pt>
                <c:pt idx="683">
                  <c:v>0.50329999999999997</c:v>
                </c:pt>
                <c:pt idx="684">
                  <c:v>0.50180000000000002</c:v>
                </c:pt>
                <c:pt idx="685">
                  <c:v>0.50180000000000002</c:v>
                </c:pt>
                <c:pt idx="686">
                  <c:v>0.50129999999999997</c:v>
                </c:pt>
                <c:pt idx="687">
                  <c:v>0.51039999999999996</c:v>
                </c:pt>
                <c:pt idx="688">
                  <c:v>0.50280000000000002</c:v>
                </c:pt>
                <c:pt idx="689">
                  <c:v>0.50039999999999996</c:v>
                </c:pt>
                <c:pt idx="690">
                  <c:v>0.50609999999999999</c:v>
                </c:pt>
                <c:pt idx="691">
                  <c:v>0.4904</c:v>
                </c:pt>
                <c:pt idx="692">
                  <c:v>0.4955</c:v>
                </c:pt>
                <c:pt idx="693">
                  <c:v>0.50149999999999995</c:v>
                </c:pt>
                <c:pt idx="694">
                  <c:v>0.495</c:v>
                </c:pt>
                <c:pt idx="695">
                  <c:v>0.49280000000000002</c:v>
                </c:pt>
                <c:pt idx="696">
                  <c:v>0.51090000000000002</c:v>
                </c:pt>
                <c:pt idx="697">
                  <c:v>0.49659999999999999</c:v>
                </c:pt>
                <c:pt idx="698">
                  <c:v>0.50170000000000003</c:v>
                </c:pt>
                <c:pt idx="699">
                  <c:v>0.50119999999999998</c:v>
                </c:pt>
                <c:pt idx="700">
                  <c:v>0.50319999999999998</c:v>
                </c:pt>
                <c:pt idx="701">
                  <c:v>0.50549999999999995</c:v>
                </c:pt>
                <c:pt idx="702">
                  <c:v>0.50729999999999997</c:v>
                </c:pt>
                <c:pt idx="703">
                  <c:v>0.50760000000000005</c:v>
                </c:pt>
                <c:pt idx="704">
                  <c:v>0.4909</c:v>
                </c:pt>
                <c:pt idx="705">
                  <c:v>0.49680000000000002</c:v>
                </c:pt>
                <c:pt idx="706">
                  <c:v>0.49540000000000001</c:v>
                </c:pt>
                <c:pt idx="707">
                  <c:v>0.49980000000000002</c:v>
                </c:pt>
                <c:pt idx="708">
                  <c:v>0.50090000000000001</c:v>
                </c:pt>
                <c:pt idx="709">
                  <c:v>0.49020000000000002</c:v>
                </c:pt>
                <c:pt idx="710">
                  <c:v>0.4854</c:v>
                </c:pt>
                <c:pt idx="711">
                  <c:v>0.49830000000000002</c:v>
                </c:pt>
                <c:pt idx="712">
                  <c:v>0.50929999999999997</c:v>
                </c:pt>
                <c:pt idx="713">
                  <c:v>0.50060000000000004</c:v>
                </c:pt>
                <c:pt idx="714">
                  <c:v>0.49919999999999998</c:v>
                </c:pt>
                <c:pt idx="715">
                  <c:v>0.50180000000000002</c:v>
                </c:pt>
                <c:pt idx="716">
                  <c:v>0.49669999999999997</c:v>
                </c:pt>
                <c:pt idx="717">
                  <c:v>0.50019999999999998</c:v>
                </c:pt>
                <c:pt idx="718">
                  <c:v>0.50049999999999994</c:v>
                </c:pt>
                <c:pt idx="719">
                  <c:v>0.50849999999999995</c:v>
                </c:pt>
                <c:pt idx="720">
                  <c:v>0.5131</c:v>
                </c:pt>
                <c:pt idx="721">
                  <c:v>0.50460000000000005</c:v>
                </c:pt>
                <c:pt idx="722">
                  <c:v>0.5081</c:v>
                </c:pt>
                <c:pt idx="723">
                  <c:v>0.51239999999999997</c:v>
                </c:pt>
                <c:pt idx="724">
                  <c:v>0.50290000000000001</c:v>
                </c:pt>
                <c:pt idx="725">
                  <c:v>0.50480000000000003</c:v>
                </c:pt>
                <c:pt idx="726">
                  <c:v>0.48720000000000002</c:v>
                </c:pt>
                <c:pt idx="727">
                  <c:v>0.50370000000000004</c:v>
                </c:pt>
                <c:pt idx="728">
                  <c:v>0.49940000000000001</c:v>
                </c:pt>
                <c:pt idx="729">
                  <c:v>0.49730000000000002</c:v>
                </c:pt>
                <c:pt idx="730">
                  <c:v>0.49740000000000001</c:v>
                </c:pt>
                <c:pt idx="731">
                  <c:v>0.49830000000000002</c:v>
                </c:pt>
                <c:pt idx="732">
                  <c:v>0.50149999999999995</c:v>
                </c:pt>
                <c:pt idx="733">
                  <c:v>0.49149999999999999</c:v>
                </c:pt>
                <c:pt idx="734">
                  <c:v>0.50149999999999995</c:v>
                </c:pt>
                <c:pt idx="735">
                  <c:v>0.47799999999999998</c:v>
                </c:pt>
                <c:pt idx="736">
                  <c:v>0.48870000000000002</c:v>
                </c:pt>
                <c:pt idx="737">
                  <c:v>0.48959999999999998</c:v>
                </c:pt>
                <c:pt idx="738">
                  <c:v>0.49030000000000001</c:v>
                </c:pt>
                <c:pt idx="739">
                  <c:v>0.49330000000000002</c:v>
                </c:pt>
                <c:pt idx="740">
                  <c:v>0.48010000000000003</c:v>
                </c:pt>
                <c:pt idx="741">
                  <c:v>0.4829</c:v>
                </c:pt>
                <c:pt idx="742">
                  <c:v>0.48620000000000002</c:v>
                </c:pt>
                <c:pt idx="743">
                  <c:v>0.49</c:v>
                </c:pt>
                <c:pt idx="744">
                  <c:v>0.47920000000000001</c:v>
                </c:pt>
                <c:pt idx="745">
                  <c:v>0.4602</c:v>
                </c:pt>
                <c:pt idx="746">
                  <c:v>0.47510000000000002</c:v>
                </c:pt>
                <c:pt idx="747">
                  <c:v>0.49270000000000003</c:v>
                </c:pt>
                <c:pt idx="748">
                  <c:v>0.47939999999999999</c:v>
                </c:pt>
                <c:pt idx="749">
                  <c:v>0.45879999999999999</c:v>
                </c:pt>
                <c:pt idx="750">
                  <c:v>0.46329999999999999</c:v>
                </c:pt>
                <c:pt idx="751">
                  <c:v>0.46600000000000003</c:v>
                </c:pt>
                <c:pt idx="752">
                  <c:v>0.46820000000000001</c:v>
                </c:pt>
                <c:pt idx="753">
                  <c:v>0.4637</c:v>
                </c:pt>
                <c:pt idx="754">
                  <c:v>0.47099999999999997</c:v>
                </c:pt>
                <c:pt idx="755">
                  <c:v>0.45429999999999998</c:v>
                </c:pt>
                <c:pt idx="756">
                  <c:v>0.45519999999999999</c:v>
                </c:pt>
                <c:pt idx="757">
                  <c:v>0.44729999999999998</c:v>
                </c:pt>
                <c:pt idx="758">
                  <c:v>0.47489999999999999</c:v>
                </c:pt>
                <c:pt idx="759">
                  <c:v>0.47</c:v>
                </c:pt>
                <c:pt idx="760">
                  <c:v>0.4541</c:v>
                </c:pt>
                <c:pt idx="761">
                  <c:v>0.44890000000000002</c:v>
                </c:pt>
                <c:pt idx="762">
                  <c:v>0.45219999999999999</c:v>
                </c:pt>
                <c:pt idx="763">
                  <c:v>0.43869999999999998</c:v>
                </c:pt>
                <c:pt idx="764">
                  <c:v>0.45479999999999998</c:v>
                </c:pt>
                <c:pt idx="765">
                  <c:v>0.46060000000000001</c:v>
                </c:pt>
                <c:pt idx="766">
                  <c:v>0.45660000000000001</c:v>
                </c:pt>
                <c:pt idx="767">
                  <c:v>0.4582</c:v>
                </c:pt>
                <c:pt idx="768">
                  <c:v>0.43780000000000002</c:v>
                </c:pt>
                <c:pt idx="769">
                  <c:v>0.4325</c:v>
                </c:pt>
                <c:pt idx="770">
                  <c:v>0.44800000000000001</c:v>
                </c:pt>
                <c:pt idx="771">
                  <c:v>0.4516</c:v>
                </c:pt>
                <c:pt idx="772">
                  <c:v>0.43930000000000002</c:v>
                </c:pt>
                <c:pt idx="773">
                  <c:v>0.43</c:v>
                </c:pt>
                <c:pt idx="774">
                  <c:v>0.42609999999999998</c:v>
                </c:pt>
                <c:pt idx="775">
                  <c:v>0.44190000000000002</c:v>
                </c:pt>
                <c:pt idx="776">
                  <c:v>0.44490000000000002</c:v>
                </c:pt>
                <c:pt idx="777">
                  <c:v>0.43680000000000002</c:v>
                </c:pt>
                <c:pt idx="778">
                  <c:v>0.43880000000000002</c:v>
                </c:pt>
                <c:pt idx="779">
                  <c:v>0.4345</c:v>
                </c:pt>
                <c:pt idx="780">
                  <c:v>0.42930000000000001</c:v>
                </c:pt>
                <c:pt idx="781">
                  <c:v>0.42930000000000001</c:v>
                </c:pt>
                <c:pt idx="782">
                  <c:v>0.42330000000000001</c:v>
                </c:pt>
                <c:pt idx="783">
                  <c:v>0.43140000000000001</c:v>
                </c:pt>
                <c:pt idx="784">
                  <c:v>0.442</c:v>
                </c:pt>
                <c:pt idx="785">
                  <c:v>0.43049999999999999</c:v>
                </c:pt>
                <c:pt idx="786">
                  <c:v>0.42209999999999998</c:v>
                </c:pt>
                <c:pt idx="787">
                  <c:v>0.43269999999999997</c:v>
                </c:pt>
                <c:pt idx="788">
                  <c:v>0.42980000000000002</c:v>
                </c:pt>
                <c:pt idx="789">
                  <c:v>0.45479999999999998</c:v>
                </c:pt>
                <c:pt idx="790">
                  <c:v>0.4299</c:v>
                </c:pt>
                <c:pt idx="791">
                  <c:v>0.41199999999999998</c:v>
                </c:pt>
                <c:pt idx="792">
                  <c:v>0.42949999999999999</c:v>
                </c:pt>
                <c:pt idx="793">
                  <c:v>0.42480000000000001</c:v>
                </c:pt>
                <c:pt idx="794">
                  <c:v>0.41339999999999999</c:v>
                </c:pt>
                <c:pt idx="795">
                  <c:v>0.43909999999999999</c:v>
                </c:pt>
                <c:pt idx="796">
                  <c:v>0.42480000000000001</c:v>
                </c:pt>
                <c:pt idx="797">
                  <c:v>0.4234</c:v>
                </c:pt>
                <c:pt idx="798">
                  <c:v>0.42830000000000001</c:v>
                </c:pt>
                <c:pt idx="799">
                  <c:v>0.42530000000000001</c:v>
                </c:pt>
                <c:pt idx="800">
                  <c:v>0.42659999999999998</c:v>
                </c:pt>
                <c:pt idx="801">
                  <c:v>0.43559999999999999</c:v>
                </c:pt>
                <c:pt idx="802">
                  <c:v>0.43480000000000002</c:v>
                </c:pt>
                <c:pt idx="803">
                  <c:v>0.42459999999999998</c:v>
                </c:pt>
                <c:pt idx="804">
                  <c:v>0.42130000000000001</c:v>
                </c:pt>
                <c:pt idx="805">
                  <c:v>0.41099999999999998</c:v>
                </c:pt>
                <c:pt idx="806">
                  <c:v>0.42499999999999999</c:v>
                </c:pt>
                <c:pt idx="807">
                  <c:v>0.43869999999999998</c:v>
                </c:pt>
                <c:pt idx="808">
                  <c:v>0.42880000000000001</c:v>
                </c:pt>
                <c:pt idx="809">
                  <c:v>0.41639999999999999</c:v>
                </c:pt>
                <c:pt idx="810">
                  <c:v>0.42649999999999999</c:v>
                </c:pt>
                <c:pt idx="811">
                  <c:v>0.43640000000000001</c:v>
                </c:pt>
                <c:pt idx="812">
                  <c:v>0.43840000000000001</c:v>
                </c:pt>
                <c:pt idx="813">
                  <c:v>0.43940000000000001</c:v>
                </c:pt>
                <c:pt idx="814">
                  <c:v>0.43559999999999999</c:v>
                </c:pt>
                <c:pt idx="815">
                  <c:v>0.4264</c:v>
                </c:pt>
                <c:pt idx="816">
                  <c:v>0.44140000000000001</c:v>
                </c:pt>
                <c:pt idx="817">
                  <c:v>0.43359999999999999</c:v>
                </c:pt>
                <c:pt idx="818">
                  <c:v>0.41260000000000002</c:v>
                </c:pt>
                <c:pt idx="819">
                  <c:v>0.42130000000000001</c:v>
                </c:pt>
                <c:pt idx="820">
                  <c:v>0.42959999999999998</c:v>
                </c:pt>
                <c:pt idx="821">
                  <c:v>0.41489999999999999</c:v>
                </c:pt>
                <c:pt idx="822">
                  <c:v>0.43209999999999998</c:v>
                </c:pt>
                <c:pt idx="823">
                  <c:v>0.42849999999999999</c:v>
                </c:pt>
                <c:pt idx="824">
                  <c:v>0.42409999999999998</c:v>
                </c:pt>
                <c:pt idx="825">
                  <c:v>0.42920000000000003</c:v>
                </c:pt>
                <c:pt idx="826">
                  <c:v>0.43559999999999999</c:v>
                </c:pt>
                <c:pt idx="827">
                  <c:v>0.42970000000000003</c:v>
                </c:pt>
                <c:pt idx="828">
                  <c:v>0.4294</c:v>
                </c:pt>
                <c:pt idx="829">
                  <c:v>0.42070000000000002</c:v>
                </c:pt>
                <c:pt idx="830">
                  <c:v>0.42599999999999999</c:v>
                </c:pt>
                <c:pt idx="831">
                  <c:v>0.42549999999999999</c:v>
                </c:pt>
                <c:pt idx="832">
                  <c:v>0.442</c:v>
                </c:pt>
                <c:pt idx="833">
                  <c:v>0.42649999999999999</c:v>
                </c:pt>
                <c:pt idx="834">
                  <c:v>0.42430000000000001</c:v>
                </c:pt>
                <c:pt idx="835">
                  <c:v>0.42309999999999998</c:v>
                </c:pt>
                <c:pt idx="836">
                  <c:v>0.41839999999999999</c:v>
                </c:pt>
                <c:pt idx="837">
                  <c:v>0.42499999999999999</c:v>
                </c:pt>
                <c:pt idx="838">
                  <c:v>0.41599999999999998</c:v>
                </c:pt>
                <c:pt idx="839">
                  <c:v>0.43380000000000002</c:v>
                </c:pt>
                <c:pt idx="840">
                  <c:v>0.43609999999999999</c:v>
                </c:pt>
                <c:pt idx="841">
                  <c:v>0.42430000000000001</c:v>
                </c:pt>
                <c:pt idx="842">
                  <c:v>0.44009999999999999</c:v>
                </c:pt>
                <c:pt idx="843">
                  <c:v>0.4168</c:v>
                </c:pt>
                <c:pt idx="844">
                  <c:v>0.43480000000000002</c:v>
                </c:pt>
                <c:pt idx="845">
                  <c:v>0.41710000000000003</c:v>
                </c:pt>
                <c:pt idx="846">
                  <c:v>0.41410000000000002</c:v>
                </c:pt>
                <c:pt idx="847">
                  <c:v>0.41830000000000001</c:v>
                </c:pt>
                <c:pt idx="848">
                  <c:v>0.43309999999999998</c:v>
                </c:pt>
                <c:pt idx="849">
                  <c:v>0.43690000000000001</c:v>
                </c:pt>
                <c:pt idx="850">
                  <c:v>0.43719999999999998</c:v>
                </c:pt>
                <c:pt idx="851">
                  <c:v>0.41260000000000002</c:v>
                </c:pt>
                <c:pt idx="852">
                  <c:v>0.43120000000000003</c:v>
                </c:pt>
                <c:pt idx="853">
                  <c:v>0.4531</c:v>
                </c:pt>
                <c:pt idx="854">
                  <c:v>0.43099999999999999</c:v>
                </c:pt>
                <c:pt idx="855">
                  <c:v>0.42070000000000002</c:v>
                </c:pt>
                <c:pt idx="856">
                  <c:v>0.41930000000000001</c:v>
                </c:pt>
                <c:pt idx="857">
                  <c:v>0.44379999999999997</c:v>
                </c:pt>
                <c:pt idx="858">
                  <c:v>0.43340000000000001</c:v>
                </c:pt>
                <c:pt idx="859">
                  <c:v>0.43680000000000002</c:v>
                </c:pt>
                <c:pt idx="860">
                  <c:v>0.43809999999999999</c:v>
                </c:pt>
                <c:pt idx="861">
                  <c:v>0.43159999999999998</c:v>
                </c:pt>
                <c:pt idx="862">
                  <c:v>0.43730000000000002</c:v>
                </c:pt>
                <c:pt idx="863">
                  <c:v>0.43230000000000002</c:v>
                </c:pt>
                <c:pt idx="864">
                  <c:v>0.41310000000000002</c:v>
                </c:pt>
                <c:pt idx="865">
                  <c:v>0.44059999999999999</c:v>
                </c:pt>
                <c:pt idx="866">
                  <c:v>0.4294</c:v>
                </c:pt>
                <c:pt idx="867">
                  <c:v>0.42459999999999998</c:v>
                </c:pt>
                <c:pt idx="868">
                  <c:v>0.42509999999999998</c:v>
                </c:pt>
                <c:pt idx="869">
                  <c:v>0.43669999999999998</c:v>
                </c:pt>
                <c:pt idx="870">
                  <c:v>0.44400000000000001</c:v>
                </c:pt>
                <c:pt idx="871">
                  <c:v>0.40379999999999999</c:v>
                </c:pt>
                <c:pt idx="872">
                  <c:v>0.44169999999999998</c:v>
                </c:pt>
                <c:pt idx="873">
                  <c:v>0.42059999999999997</c:v>
                </c:pt>
                <c:pt idx="874">
                  <c:v>0.43809999999999999</c:v>
                </c:pt>
                <c:pt idx="875">
                  <c:v>0.42330000000000001</c:v>
                </c:pt>
                <c:pt idx="876">
                  <c:v>0.42230000000000001</c:v>
                </c:pt>
                <c:pt idx="877">
                  <c:v>0.42259999999999998</c:v>
                </c:pt>
                <c:pt idx="878">
                  <c:v>0.41420000000000001</c:v>
                </c:pt>
                <c:pt idx="879">
                  <c:v>0.41959999999999997</c:v>
                </c:pt>
                <c:pt idx="880">
                  <c:v>0.44080000000000003</c:v>
                </c:pt>
                <c:pt idx="881">
                  <c:v>0.4254</c:v>
                </c:pt>
                <c:pt idx="882">
                  <c:v>0.41589999999999999</c:v>
                </c:pt>
                <c:pt idx="883">
                  <c:v>0.4294</c:v>
                </c:pt>
                <c:pt idx="884">
                  <c:v>0.43169999999999997</c:v>
                </c:pt>
                <c:pt idx="885">
                  <c:v>0.42359999999999998</c:v>
                </c:pt>
                <c:pt idx="886">
                  <c:v>0.4239</c:v>
                </c:pt>
                <c:pt idx="887">
                  <c:v>0.4163</c:v>
                </c:pt>
                <c:pt idx="888">
                  <c:v>0.43830000000000002</c:v>
                </c:pt>
                <c:pt idx="889">
                  <c:v>0.43140000000000001</c:v>
                </c:pt>
                <c:pt idx="890">
                  <c:v>0.442</c:v>
                </c:pt>
                <c:pt idx="891">
                  <c:v>0.41789999999999999</c:v>
                </c:pt>
                <c:pt idx="892">
                  <c:v>0.42330000000000001</c:v>
                </c:pt>
                <c:pt idx="893">
                  <c:v>0.40410000000000001</c:v>
                </c:pt>
                <c:pt idx="894">
                  <c:v>0.42</c:v>
                </c:pt>
                <c:pt idx="895">
                  <c:v>0.42430000000000001</c:v>
                </c:pt>
                <c:pt idx="896">
                  <c:v>0.41510000000000002</c:v>
                </c:pt>
                <c:pt idx="897">
                  <c:v>0.42699999999999999</c:v>
                </c:pt>
                <c:pt idx="898">
                  <c:v>0.42820000000000003</c:v>
                </c:pt>
                <c:pt idx="899">
                  <c:v>0.41649999999999998</c:v>
                </c:pt>
                <c:pt idx="900">
                  <c:v>0.42530000000000001</c:v>
                </c:pt>
                <c:pt idx="901">
                  <c:v>0.4244</c:v>
                </c:pt>
                <c:pt idx="902">
                  <c:v>0.4456</c:v>
                </c:pt>
                <c:pt idx="903">
                  <c:v>0.43580000000000002</c:v>
                </c:pt>
                <c:pt idx="904">
                  <c:v>0.4153</c:v>
                </c:pt>
                <c:pt idx="905">
                  <c:v>0.42309999999999998</c:v>
                </c:pt>
                <c:pt idx="906">
                  <c:v>0.41099999999999998</c:v>
                </c:pt>
                <c:pt idx="907">
                  <c:v>0.43099999999999999</c:v>
                </c:pt>
                <c:pt idx="908">
                  <c:v>0.4204</c:v>
                </c:pt>
                <c:pt idx="909">
                  <c:v>0.43159999999999998</c:v>
                </c:pt>
                <c:pt idx="910">
                  <c:v>0.41120000000000001</c:v>
                </c:pt>
                <c:pt idx="911">
                  <c:v>0.42749999999999999</c:v>
                </c:pt>
                <c:pt idx="912">
                  <c:v>0.42459999999999998</c:v>
                </c:pt>
                <c:pt idx="913">
                  <c:v>0.43919999999999998</c:v>
                </c:pt>
                <c:pt idx="914">
                  <c:v>0.43219999999999997</c:v>
                </c:pt>
                <c:pt idx="915">
                  <c:v>0.41689999999999999</c:v>
                </c:pt>
                <c:pt idx="916">
                  <c:v>0.42330000000000001</c:v>
                </c:pt>
                <c:pt idx="917">
                  <c:v>0.42699999999999999</c:v>
                </c:pt>
                <c:pt idx="918">
                  <c:v>0.43630000000000002</c:v>
                </c:pt>
                <c:pt idx="919">
                  <c:v>0.4264</c:v>
                </c:pt>
                <c:pt idx="920">
                  <c:v>0.43</c:v>
                </c:pt>
                <c:pt idx="921">
                  <c:v>0.43230000000000002</c:v>
                </c:pt>
                <c:pt idx="922">
                  <c:v>0.43890000000000001</c:v>
                </c:pt>
                <c:pt idx="923">
                  <c:v>0.4249</c:v>
                </c:pt>
                <c:pt idx="924">
                  <c:v>0.40889999999999999</c:v>
                </c:pt>
                <c:pt idx="925">
                  <c:v>0.44450000000000001</c:v>
                </c:pt>
                <c:pt idx="926">
                  <c:v>0.42099999999999999</c:v>
                </c:pt>
                <c:pt idx="927">
                  <c:v>0.4304</c:v>
                </c:pt>
                <c:pt idx="928">
                  <c:v>0.4365</c:v>
                </c:pt>
                <c:pt idx="929">
                  <c:v>0.42459999999999998</c:v>
                </c:pt>
                <c:pt idx="930">
                  <c:v>0.41560000000000002</c:v>
                </c:pt>
                <c:pt idx="931">
                  <c:v>0.42849999999999999</c:v>
                </c:pt>
                <c:pt idx="932">
                  <c:v>0.42320000000000002</c:v>
                </c:pt>
                <c:pt idx="933">
                  <c:v>0.41570000000000001</c:v>
                </c:pt>
                <c:pt idx="934">
                  <c:v>0.43709999999999999</c:v>
                </c:pt>
                <c:pt idx="935">
                  <c:v>0.43190000000000001</c:v>
                </c:pt>
                <c:pt idx="936">
                  <c:v>0.41210000000000002</c:v>
                </c:pt>
                <c:pt idx="937">
                  <c:v>0.42870000000000003</c:v>
                </c:pt>
                <c:pt idx="938">
                  <c:v>0.42730000000000001</c:v>
                </c:pt>
                <c:pt idx="939">
                  <c:v>0.44529999999999997</c:v>
                </c:pt>
                <c:pt idx="940">
                  <c:v>0.4194</c:v>
                </c:pt>
                <c:pt idx="941">
                  <c:v>0.43709999999999999</c:v>
                </c:pt>
                <c:pt idx="942">
                  <c:v>0.4093</c:v>
                </c:pt>
                <c:pt idx="943">
                  <c:v>0.43840000000000001</c:v>
                </c:pt>
                <c:pt idx="944">
                  <c:v>0.4355</c:v>
                </c:pt>
                <c:pt idx="945">
                  <c:v>0.42470000000000002</c:v>
                </c:pt>
                <c:pt idx="946">
                  <c:v>0.43680000000000002</c:v>
                </c:pt>
                <c:pt idx="947">
                  <c:v>0.45240000000000002</c:v>
                </c:pt>
                <c:pt idx="948">
                  <c:v>0.43559999999999999</c:v>
                </c:pt>
                <c:pt idx="949">
                  <c:v>0.43020000000000003</c:v>
                </c:pt>
                <c:pt idx="950">
                  <c:v>0.42949999999999999</c:v>
                </c:pt>
                <c:pt idx="951">
                  <c:v>0.4224</c:v>
                </c:pt>
                <c:pt idx="952">
                  <c:v>0.42620000000000002</c:v>
                </c:pt>
                <c:pt idx="953">
                  <c:v>0.44390000000000002</c:v>
                </c:pt>
                <c:pt idx="954">
                  <c:v>0.4355</c:v>
                </c:pt>
                <c:pt idx="955">
                  <c:v>0.41739999999999999</c:v>
                </c:pt>
                <c:pt idx="956">
                  <c:v>0.4264</c:v>
                </c:pt>
                <c:pt idx="957">
                  <c:v>0.42259999999999998</c:v>
                </c:pt>
                <c:pt idx="958">
                  <c:v>0.43330000000000002</c:v>
                </c:pt>
                <c:pt idx="959">
                  <c:v>0.43140000000000001</c:v>
                </c:pt>
                <c:pt idx="960">
                  <c:v>0.43030000000000002</c:v>
                </c:pt>
                <c:pt idx="961">
                  <c:v>0.42599999999999999</c:v>
                </c:pt>
                <c:pt idx="962">
                  <c:v>0.44090000000000001</c:v>
                </c:pt>
                <c:pt idx="963">
                  <c:v>0.42449999999999999</c:v>
                </c:pt>
                <c:pt idx="964">
                  <c:v>0.42970000000000003</c:v>
                </c:pt>
                <c:pt idx="965">
                  <c:v>0.40439999999999998</c:v>
                </c:pt>
                <c:pt idx="966">
                  <c:v>0.41920000000000002</c:v>
                </c:pt>
                <c:pt idx="967">
                  <c:v>0.43509999999999999</c:v>
                </c:pt>
                <c:pt idx="968">
                  <c:v>0.44390000000000002</c:v>
                </c:pt>
                <c:pt idx="969">
                  <c:v>0.45469999999999999</c:v>
                </c:pt>
                <c:pt idx="970">
                  <c:v>0.41799999999999998</c:v>
                </c:pt>
                <c:pt idx="971">
                  <c:v>0.43419999999999997</c:v>
                </c:pt>
                <c:pt idx="972">
                  <c:v>0.42109999999999997</c:v>
                </c:pt>
                <c:pt idx="973">
                  <c:v>0.43109999999999998</c:v>
                </c:pt>
                <c:pt idx="974">
                  <c:v>0.43269999999999997</c:v>
                </c:pt>
                <c:pt idx="975">
                  <c:v>0.42249999999999999</c:v>
                </c:pt>
                <c:pt idx="976">
                  <c:v>0.42470000000000002</c:v>
                </c:pt>
                <c:pt idx="977">
                  <c:v>0.4289</c:v>
                </c:pt>
                <c:pt idx="978">
                  <c:v>0.42859999999999998</c:v>
                </c:pt>
                <c:pt idx="979">
                  <c:v>0.43369999999999997</c:v>
                </c:pt>
                <c:pt idx="980">
                  <c:v>0.43530000000000002</c:v>
                </c:pt>
                <c:pt idx="981">
                  <c:v>0.42209999999999998</c:v>
                </c:pt>
                <c:pt idx="982">
                  <c:v>0.4471</c:v>
                </c:pt>
                <c:pt idx="983">
                  <c:v>0.43149999999999999</c:v>
                </c:pt>
                <c:pt idx="984">
                  <c:v>0.42049999999999998</c:v>
                </c:pt>
                <c:pt idx="985">
                  <c:v>0.43020000000000003</c:v>
                </c:pt>
                <c:pt idx="986">
                  <c:v>0.41489999999999999</c:v>
                </c:pt>
                <c:pt idx="987">
                  <c:v>0.4335</c:v>
                </c:pt>
                <c:pt idx="988">
                  <c:v>0.43099999999999999</c:v>
                </c:pt>
                <c:pt idx="989">
                  <c:v>0.4239</c:v>
                </c:pt>
                <c:pt idx="990">
                  <c:v>0.42770000000000002</c:v>
                </c:pt>
                <c:pt idx="991">
                  <c:v>0.42670000000000002</c:v>
                </c:pt>
                <c:pt idx="992">
                  <c:v>0.44579999999999997</c:v>
                </c:pt>
                <c:pt idx="993">
                  <c:v>0.43159999999999998</c:v>
                </c:pt>
                <c:pt idx="994">
                  <c:v>0.441</c:v>
                </c:pt>
                <c:pt idx="995">
                  <c:v>0.43730000000000002</c:v>
                </c:pt>
                <c:pt idx="996">
                  <c:v>0.41949999999999998</c:v>
                </c:pt>
                <c:pt idx="997">
                  <c:v>0.43740000000000001</c:v>
                </c:pt>
                <c:pt idx="998">
                  <c:v>0.41899999999999998</c:v>
                </c:pt>
                <c:pt idx="999">
                  <c:v>0.41570000000000001</c:v>
                </c:pt>
                <c:pt idx="1000">
                  <c:v>0.42909999999999998</c:v>
                </c:pt>
                <c:pt idx="1001">
                  <c:v>0.40260000000000001</c:v>
                </c:pt>
                <c:pt idx="1002">
                  <c:v>0.43759999999999999</c:v>
                </c:pt>
                <c:pt idx="1003">
                  <c:v>0.42159999999999997</c:v>
                </c:pt>
                <c:pt idx="1004">
                  <c:v>0.41760000000000003</c:v>
                </c:pt>
                <c:pt idx="1005">
                  <c:v>0.40989999999999999</c:v>
                </c:pt>
                <c:pt idx="1006">
                  <c:v>0.42759999999999998</c:v>
                </c:pt>
                <c:pt idx="1007">
                  <c:v>0.44230000000000003</c:v>
                </c:pt>
                <c:pt idx="1008">
                  <c:v>0.4425</c:v>
                </c:pt>
                <c:pt idx="1009">
                  <c:v>0.40400000000000003</c:v>
                </c:pt>
                <c:pt idx="1010">
                  <c:v>0.42770000000000002</c:v>
                </c:pt>
                <c:pt idx="1011">
                  <c:v>0.4446</c:v>
                </c:pt>
                <c:pt idx="1012">
                  <c:v>0.4289</c:v>
                </c:pt>
                <c:pt idx="1013">
                  <c:v>0.42959999999999998</c:v>
                </c:pt>
                <c:pt idx="1014">
                  <c:v>0.42809999999999998</c:v>
                </c:pt>
                <c:pt idx="1015">
                  <c:v>0.4168</c:v>
                </c:pt>
                <c:pt idx="1016">
                  <c:v>0.42809999999999998</c:v>
                </c:pt>
                <c:pt idx="1017">
                  <c:v>0.43940000000000001</c:v>
                </c:pt>
                <c:pt idx="1018">
                  <c:v>0.4274</c:v>
                </c:pt>
                <c:pt idx="1019">
                  <c:v>0.4209</c:v>
                </c:pt>
                <c:pt idx="1020">
                  <c:v>0.42459999999999998</c:v>
                </c:pt>
                <c:pt idx="1021">
                  <c:v>0.41170000000000001</c:v>
                </c:pt>
                <c:pt idx="1022">
                  <c:v>0.42930000000000001</c:v>
                </c:pt>
                <c:pt idx="1023">
                  <c:v>0.4113</c:v>
                </c:pt>
                <c:pt idx="1024">
                  <c:v>0.42220000000000002</c:v>
                </c:pt>
                <c:pt idx="1025">
                  <c:v>0.40529999999999999</c:v>
                </c:pt>
                <c:pt idx="1026">
                  <c:v>0.4204</c:v>
                </c:pt>
                <c:pt idx="1027">
                  <c:v>0.43769999999999998</c:v>
                </c:pt>
                <c:pt idx="1028">
                  <c:v>0.44109999999999999</c:v>
                </c:pt>
                <c:pt idx="1029">
                  <c:v>0.42809999999999998</c:v>
                </c:pt>
                <c:pt idx="1030">
                  <c:v>0.42849999999999999</c:v>
                </c:pt>
                <c:pt idx="1031">
                  <c:v>0.42620000000000002</c:v>
                </c:pt>
                <c:pt idx="1032">
                  <c:v>0.4279</c:v>
                </c:pt>
                <c:pt idx="1033">
                  <c:v>0.42349999999999999</c:v>
                </c:pt>
                <c:pt idx="1034">
                  <c:v>0.44500000000000001</c:v>
                </c:pt>
                <c:pt idx="1035">
                  <c:v>0.44219999999999998</c:v>
                </c:pt>
                <c:pt idx="1036">
                  <c:v>0.44069999999999998</c:v>
                </c:pt>
                <c:pt idx="1037">
                  <c:v>0.43759999999999999</c:v>
                </c:pt>
                <c:pt idx="1038">
                  <c:v>0.42299999999999999</c:v>
                </c:pt>
                <c:pt idx="1039">
                  <c:v>0.4173</c:v>
                </c:pt>
                <c:pt idx="1040">
                  <c:v>0.42220000000000002</c:v>
                </c:pt>
                <c:pt idx="1041">
                  <c:v>0.42509999999999998</c:v>
                </c:pt>
                <c:pt idx="1042">
                  <c:v>0.41949999999999998</c:v>
                </c:pt>
                <c:pt idx="1043">
                  <c:v>0.42180000000000001</c:v>
                </c:pt>
                <c:pt idx="1044">
                  <c:v>0.43240000000000001</c:v>
                </c:pt>
                <c:pt idx="1045">
                  <c:v>0.44800000000000001</c:v>
                </c:pt>
                <c:pt idx="1046">
                  <c:v>0.43259999999999998</c:v>
                </c:pt>
                <c:pt idx="1047">
                  <c:v>0.4249</c:v>
                </c:pt>
                <c:pt idx="1048">
                  <c:v>0.4274</c:v>
                </c:pt>
                <c:pt idx="1049">
                  <c:v>0.44069999999999998</c:v>
                </c:pt>
                <c:pt idx="1050">
                  <c:v>0.4365</c:v>
                </c:pt>
                <c:pt idx="1051">
                  <c:v>0.4274</c:v>
                </c:pt>
                <c:pt idx="1052">
                  <c:v>0.42449999999999999</c:v>
                </c:pt>
                <c:pt idx="1053">
                  <c:v>0.42859999999999998</c:v>
                </c:pt>
                <c:pt idx="1054">
                  <c:v>0.43559999999999999</c:v>
                </c:pt>
                <c:pt idx="1055">
                  <c:v>0.4249</c:v>
                </c:pt>
                <c:pt idx="1056">
                  <c:v>0.43059999999999998</c:v>
                </c:pt>
                <c:pt idx="1057">
                  <c:v>0.42170000000000002</c:v>
                </c:pt>
                <c:pt idx="1058">
                  <c:v>0.42799999999999999</c:v>
                </c:pt>
                <c:pt idx="1059">
                  <c:v>0.42770000000000002</c:v>
                </c:pt>
                <c:pt idx="1060">
                  <c:v>0.41770000000000002</c:v>
                </c:pt>
                <c:pt idx="1061">
                  <c:v>0.42499999999999999</c:v>
                </c:pt>
                <c:pt idx="1062">
                  <c:v>0.42470000000000002</c:v>
                </c:pt>
                <c:pt idx="1063">
                  <c:v>0.43409999999999999</c:v>
                </c:pt>
                <c:pt idx="1064">
                  <c:v>0.43319999999999997</c:v>
                </c:pt>
                <c:pt idx="1065">
                  <c:v>0.43490000000000001</c:v>
                </c:pt>
                <c:pt idx="1066">
                  <c:v>0.4209</c:v>
                </c:pt>
                <c:pt idx="1067">
                  <c:v>0.42480000000000001</c:v>
                </c:pt>
                <c:pt idx="1068">
                  <c:v>0.43690000000000001</c:v>
                </c:pt>
                <c:pt idx="1069">
                  <c:v>0.42920000000000003</c:v>
                </c:pt>
                <c:pt idx="1070">
                  <c:v>0.4461</c:v>
                </c:pt>
                <c:pt idx="1071">
                  <c:v>0.434</c:v>
                </c:pt>
                <c:pt idx="1072">
                  <c:v>0.41770000000000002</c:v>
                </c:pt>
                <c:pt idx="1073">
                  <c:v>0.41610000000000003</c:v>
                </c:pt>
                <c:pt idx="1074">
                  <c:v>0.44450000000000001</c:v>
                </c:pt>
                <c:pt idx="1075">
                  <c:v>0.42199999999999999</c:v>
                </c:pt>
                <c:pt idx="1076">
                  <c:v>0.41920000000000002</c:v>
                </c:pt>
                <c:pt idx="1077">
                  <c:v>0.42070000000000002</c:v>
                </c:pt>
                <c:pt idx="1078">
                  <c:v>0.42820000000000003</c:v>
                </c:pt>
                <c:pt idx="1079">
                  <c:v>0.41830000000000001</c:v>
                </c:pt>
                <c:pt idx="1080">
                  <c:v>0.42959999999999998</c:v>
                </c:pt>
                <c:pt idx="1081">
                  <c:v>0.42380000000000001</c:v>
                </c:pt>
                <c:pt idx="1082">
                  <c:v>0.4274</c:v>
                </c:pt>
                <c:pt idx="1083">
                  <c:v>0.42820000000000003</c:v>
                </c:pt>
                <c:pt idx="1084">
                  <c:v>0.42480000000000001</c:v>
                </c:pt>
                <c:pt idx="1085">
                  <c:v>0.42359999999999998</c:v>
                </c:pt>
                <c:pt idx="1086">
                  <c:v>0.4289</c:v>
                </c:pt>
                <c:pt idx="1087">
                  <c:v>0.44619999999999999</c:v>
                </c:pt>
                <c:pt idx="1088">
                  <c:v>0.4219</c:v>
                </c:pt>
                <c:pt idx="1089">
                  <c:v>0.42520000000000002</c:v>
                </c:pt>
                <c:pt idx="1090">
                  <c:v>0.4234</c:v>
                </c:pt>
                <c:pt idx="1091">
                  <c:v>0.43519999999999998</c:v>
                </c:pt>
                <c:pt idx="1092">
                  <c:v>0.43990000000000001</c:v>
                </c:pt>
                <c:pt idx="1093">
                  <c:v>0.43099999999999999</c:v>
                </c:pt>
                <c:pt idx="1094">
                  <c:v>0.43409999999999999</c:v>
                </c:pt>
                <c:pt idx="1095">
                  <c:v>0.42059999999999997</c:v>
                </c:pt>
                <c:pt idx="1096">
                  <c:v>0.41820000000000002</c:v>
                </c:pt>
                <c:pt idx="1097">
                  <c:v>0.41639999999999999</c:v>
                </c:pt>
                <c:pt idx="1098">
                  <c:v>0.42759999999999998</c:v>
                </c:pt>
                <c:pt idx="1099">
                  <c:v>0.42749999999999999</c:v>
                </c:pt>
                <c:pt idx="1100">
                  <c:v>0.43020000000000003</c:v>
                </c:pt>
                <c:pt idx="1101">
                  <c:v>0.43490000000000001</c:v>
                </c:pt>
                <c:pt idx="1102">
                  <c:v>0.41720000000000002</c:v>
                </c:pt>
                <c:pt idx="1103">
                  <c:v>0.44009999999999999</c:v>
                </c:pt>
                <c:pt idx="1104">
                  <c:v>0.44080000000000003</c:v>
                </c:pt>
                <c:pt idx="1105">
                  <c:v>0.4229</c:v>
                </c:pt>
                <c:pt idx="1106">
                  <c:v>0.42899999999999999</c:v>
                </c:pt>
                <c:pt idx="1107">
                  <c:v>0.42349999999999999</c:v>
                </c:pt>
                <c:pt idx="1108">
                  <c:v>0.43609999999999999</c:v>
                </c:pt>
                <c:pt idx="1109">
                  <c:v>0.43149999999999999</c:v>
                </c:pt>
                <c:pt idx="1110">
                  <c:v>0.43269999999999997</c:v>
                </c:pt>
                <c:pt idx="1111">
                  <c:v>0.42959999999999998</c:v>
                </c:pt>
                <c:pt idx="1112">
                  <c:v>0.42699999999999999</c:v>
                </c:pt>
                <c:pt idx="1113">
                  <c:v>0.41860000000000003</c:v>
                </c:pt>
                <c:pt idx="1114">
                  <c:v>0.42499999999999999</c:v>
                </c:pt>
                <c:pt idx="1115">
                  <c:v>0.43469999999999998</c:v>
                </c:pt>
                <c:pt idx="1116">
                  <c:v>0.43890000000000001</c:v>
                </c:pt>
                <c:pt idx="1117">
                  <c:v>0.41499999999999998</c:v>
                </c:pt>
                <c:pt idx="1118">
                  <c:v>0.4375</c:v>
                </c:pt>
                <c:pt idx="1119">
                  <c:v>0.40679999999999999</c:v>
                </c:pt>
                <c:pt idx="1120">
                  <c:v>0.43130000000000002</c:v>
                </c:pt>
                <c:pt idx="1121">
                  <c:v>0.43790000000000001</c:v>
                </c:pt>
                <c:pt idx="1122">
                  <c:v>0.43319999999999997</c:v>
                </c:pt>
                <c:pt idx="1123">
                  <c:v>0.41520000000000001</c:v>
                </c:pt>
                <c:pt idx="1124">
                  <c:v>0.42109999999999997</c:v>
                </c:pt>
                <c:pt idx="1125">
                  <c:v>0.43669999999999998</c:v>
                </c:pt>
                <c:pt idx="1126">
                  <c:v>0.42109999999999997</c:v>
                </c:pt>
                <c:pt idx="1127">
                  <c:v>0.43259999999999998</c:v>
                </c:pt>
                <c:pt idx="1128">
                  <c:v>0.43909999999999999</c:v>
                </c:pt>
                <c:pt idx="1129">
                  <c:v>0.43190000000000001</c:v>
                </c:pt>
                <c:pt idx="1130">
                  <c:v>0.41959999999999997</c:v>
                </c:pt>
                <c:pt idx="1131">
                  <c:v>0.42009999999999997</c:v>
                </c:pt>
                <c:pt idx="1132">
                  <c:v>0.42780000000000001</c:v>
                </c:pt>
                <c:pt idx="1133">
                  <c:v>0.41610000000000003</c:v>
                </c:pt>
                <c:pt idx="1134">
                  <c:v>0.43409999999999999</c:v>
                </c:pt>
                <c:pt idx="1135">
                  <c:v>0.43459999999999999</c:v>
                </c:pt>
                <c:pt idx="1136">
                  <c:v>0.4153</c:v>
                </c:pt>
                <c:pt idx="1137">
                  <c:v>0.41930000000000001</c:v>
                </c:pt>
                <c:pt idx="1138">
                  <c:v>0.43190000000000001</c:v>
                </c:pt>
                <c:pt idx="1139">
                  <c:v>0.4103</c:v>
                </c:pt>
                <c:pt idx="1140">
                  <c:v>0.42199999999999999</c:v>
                </c:pt>
                <c:pt idx="1141">
                  <c:v>0.42799999999999999</c:v>
                </c:pt>
                <c:pt idx="1142">
                  <c:v>0.4345</c:v>
                </c:pt>
                <c:pt idx="1143">
                  <c:v>0.43290000000000001</c:v>
                </c:pt>
                <c:pt idx="1144">
                  <c:v>0.42099999999999999</c:v>
                </c:pt>
                <c:pt idx="1145">
                  <c:v>0.42259999999999998</c:v>
                </c:pt>
                <c:pt idx="1146">
                  <c:v>0.42499999999999999</c:v>
                </c:pt>
                <c:pt idx="1147">
                  <c:v>0.44440000000000002</c:v>
                </c:pt>
                <c:pt idx="1148">
                  <c:v>0.42680000000000001</c:v>
                </c:pt>
                <c:pt idx="1149">
                  <c:v>0.42370000000000002</c:v>
                </c:pt>
                <c:pt idx="1150">
                  <c:v>0.41260000000000002</c:v>
                </c:pt>
                <c:pt idx="1151">
                  <c:v>0.4274</c:v>
                </c:pt>
                <c:pt idx="1152">
                  <c:v>0.43790000000000001</c:v>
                </c:pt>
                <c:pt idx="1153">
                  <c:v>0.42330000000000001</c:v>
                </c:pt>
                <c:pt idx="1154">
                  <c:v>0.43980000000000002</c:v>
                </c:pt>
                <c:pt idx="1155">
                  <c:v>0.43580000000000002</c:v>
                </c:pt>
                <c:pt idx="1156">
                  <c:v>0.44040000000000001</c:v>
                </c:pt>
                <c:pt idx="1157">
                  <c:v>0.41870000000000002</c:v>
                </c:pt>
                <c:pt idx="1158">
                  <c:v>0.438</c:v>
                </c:pt>
                <c:pt idx="1159">
                  <c:v>0.42549999999999999</c:v>
                </c:pt>
                <c:pt idx="1160">
                  <c:v>0.42649999999999999</c:v>
                </c:pt>
                <c:pt idx="1161">
                  <c:v>0.42130000000000001</c:v>
                </c:pt>
                <c:pt idx="1162">
                  <c:v>0.41089999999999999</c:v>
                </c:pt>
                <c:pt idx="1163">
                  <c:v>0.43609999999999999</c:v>
                </c:pt>
                <c:pt idx="1164">
                  <c:v>0.42949999999999999</c:v>
                </c:pt>
                <c:pt idx="1165">
                  <c:v>0.435</c:v>
                </c:pt>
                <c:pt idx="1166">
                  <c:v>0.44590000000000002</c:v>
                </c:pt>
                <c:pt idx="1167">
                  <c:v>0.40889999999999999</c:v>
                </c:pt>
                <c:pt idx="1168">
                  <c:v>0.44650000000000001</c:v>
                </c:pt>
                <c:pt idx="1169">
                  <c:v>0.43109999999999998</c:v>
                </c:pt>
                <c:pt idx="1170">
                  <c:v>0.43169999999999997</c:v>
                </c:pt>
                <c:pt idx="1171">
                  <c:v>0.43730000000000002</c:v>
                </c:pt>
                <c:pt idx="1172">
                  <c:v>0.43530000000000002</c:v>
                </c:pt>
                <c:pt idx="1173">
                  <c:v>0.43309999999999998</c:v>
                </c:pt>
                <c:pt idx="1174">
                  <c:v>0.42230000000000001</c:v>
                </c:pt>
                <c:pt idx="1175">
                  <c:v>0.43030000000000002</c:v>
                </c:pt>
                <c:pt idx="1176">
                  <c:v>0.41810000000000003</c:v>
                </c:pt>
                <c:pt idx="1177">
                  <c:v>0.42499999999999999</c:v>
                </c:pt>
                <c:pt idx="1178">
                  <c:v>0.42659999999999998</c:v>
                </c:pt>
                <c:pt idx="1179">
                  <c:v>0.42480000000000001</c:v>
                </c:pt>
                <c:pt idx="1180">
                  <c:v>0.42599999999999999</c:v>
                </c:pt>
                <c:pt idx="1181">
                  <c:v>0.42009999999999997</c:v>
                </c:pt>
                <c:pt idx="1182">
                  <c:v>0.41870000000000002</c:v>
                </c:pt>
                <c:pt idx="1183">
                  <c:v>0.43059999999999998</c:v>
                </c:pt>
                <c:pt idx="1184">
                  <c:v>0.43580000000000002</c:v>
                </c:pt>
                <c:pt idx="1185">
                  <c:v>0.41799999999999998</c:v>
                </c:pt>
                <c:pt idx="1186">
                  <c:v>0.4264</c:v>
                </c:pt>
                <c:pt idx="1187">
                  <c:v>0.4118</c:v>
                </c:pt>
                <c:pt idx="1188">
                  <c:v>0.42559999999999998</c:v>
                </c:pt>
                <c:pt idx="1189">
                  <c:v>0.43759999999999999</c:v>
                </c:pt>
                <c:pt idx="1190">
                  <c:v>0.42649999999999999</c:v>
                </c:pt>
                <c:pt idx="1191">
                  <c:v>0.42759999999999998</c:v>
                </c:pt>
                <c:pt idx="1192">
                  <c:v>0.42159999999999997</c:v>
                </c:pt>
                <c:pt idx="1193">
                  <c:v>0.44230000000000003</c:v>
                </c:pt>
                <c:pt idx="1194">
                  <c:v>0.42</c:v>
                </c:pt>
                <c:pt idx="1195">
                  <c:v>0.43390000000000001</c:v>
                </c:pt>
                <c:pt idx="1196">
                  <c:v>0.43759999999999999</c:v>
                </c:pt>
                <c:pt idx="1197">
                  <c:v>0.42399999999999999</c:v>
                </c:pt>
                <c:pt idx="1198">
                  <c:v>0.42380000000000001</c:v>
                </c:pt>
                <c:pt idx="1199">
                  <c:v>0.42320000000000002</c:v>
                </c:pt>
                <c:pt idx="1200">
                  <c:v>0.41930000000000001</c:v>
                </c:pt>
                <c:pt idx="1201">
                  <c:v>0.43440000000000001</c:v>
                </c:pt>
                <c:pt idx="1202">
                  <c:v>0.4113</c:v>
                </c:pt>
                <c:pt idx="1203">
                  <c:v>0.43940000000000001</c:v>
                </c:pt>
                <c:pt idx="1204">
                  <c:v>0.44190000000000002</c:v>
                </c:pt>
                <c:pt idx="1205">
                  <c:v>0.42509999999999998</c:v>
                </c:pt>
                <c:pt idx="1206">
                  <c:v>0.4274</c:v>
                </c:pt>
                <c:pt idx="1207">
                  <c:v>0.43509999999999999</c:v>
                </c:pt>
                <c:pt idx="1208">
                  <c:v>0.42120000000000002</c:v>
                </c:pt>
                <c:pt idx="1209">
                  <c:v>0.41189999999999999</c:v>
                </c:pt>
                <c:pt idx="1210">
                  <c:v>0.4229</c:v>
                </c:pt>
                <c:pt idx="1211">
                  <c:v>0.42020000000000002</c:v>
                </c:pt>
                <c:pt idx="1212">
                  <c:v>0.42949999999999999</c:v>
                </c:pt>
                <c:pt idx="1213">
                  <c:v>0.42749999999999999</c:v>
                </c:pt>
                <c:pt idx="1214">
                  <c:v>0.43259999999999998</c:v>
                </c:pt>
                <c:pt idx="1215">
                  <c:v>0.4113</c:v>
                </c:pt>
                <c:pt idx="1216">
                  <c:v>0.42730000000000001</c:v>
                </c:pt>
                <c:pt idx="1217">
                  <c:v>0.43020000000000003</c:v>
                </c:pt>
                <c:pt idx="1218">
                  <c:v>0.4375</c:v>
                </c:pt>
                <c:pt idx="1219">
                  <c:v>0.4395</c:v>
                </c:pt>
                <c:pt idx="1220">
                  <c:v>0.43149999999999999</c:v>
                </c:pt>
                <c:pt idx="1221">
                  <c:v>0.42230000000000001</c:v>
                </c:pt>
                <c:pt idx="1222">
                  <c:v>0.43719999999999998</c:v>
                </c:pt>
                <c:pt idx="1223">
                  <c:v>0.41560000000000002</c:v>
                </c:pt>
                <c:pt idx="1224">
                  <c:v>0.41239999999999999</c:v>
                </c:pt>
                <c:pt idx="1225">
                  <c:v>0.43159999999999998</c:v>
                </c:pt>
                <c:pt idx="1226">
                  <c:v>0.432</c:v>
                </c:pt>
                <c:pt idx="1227">
                  <c:v>0.4128</c:v>
                </c:pt>
                <c:pt idx="1228">
                  <c:v>0.441</c:v>
                </c:pt>
                <c:pt idx="1229">
                  <c:v>0.42049999999999998</c:v>
                </c:pt>
                <c:pt idx="1230">
                  <c:v>0.43030000000000002</c:v>
                </c:pt>
                <c:pt idx="1231">
                  <c:v>0.4249</c:v>
                </c:pt>
                <c:pt idx="1232">
                  <c:v>0.42970000000000003</c:v>
                </c:pt>
                <c:pt idx="1233">
                  <c:v>0.4098</c:v>
                </c:pt>
                <c:pt idx="1234">
                  <c:v>0.41810000000000003</c:v>
                </c:pt>
                <c:pt idx="1235">
                  <c:v>0.42699999999999999</c:v>
                </c:pt>
                <c:pt idx="1236">
                  <c:v>0.42430000000000001</c:v>
                </c:pt>
                <c:pt idx="1237">
                  <c:v>0.434</c:v>
                </c:pt>
                <c:pt idx="1238">
                  <c:v>0.4078</c:v>
                </c:pt>
                <c:pt idx="1239">
                  <c:v>0.43440000000000001</c:v>
                </c:pt>
                <c:pt idx="1240">
                  <c:v>0.43819999999999998</c:v>
                </c:pt>
                <c:pt idx="1241">
                  <c:v>0.41260000000000002</c:v>
                </c:pt>
                <c:pt idx="1242">
                  <c:v>0.4289</c:v>
                </c:pt>
                <c:pt idx="1243">
                  <c:v>0.43940000000000001</c:v>
                </c:pt>
                <c:pt idx="1244">
                  <c:v>0.43219999999999997</c:v>
                </c:pt>
                <c:pt idx="1245">
                  <c:v>0.42880000000000001</c:v>
                </c:pt>
                <c:pt idx="1246">
                  <c:v>0.43940000000000001</c:v>
                </c:pt>
                <c:pt idx="1247">
                  <c:v>0.42980000000000002</c:v>
                </c:pt>
                <c:pt idx="1248">
                  <c:v>0.42570000000000002</c:v>
                </c:pt>
                <c:pt idx="1249">
                  <c:v>0.4284</c:v>
                </c:pt>
                <c:pt idx="1250">
                  <c:v>0.42159999999999997</c:v>
                </c:pt>
                <c:pt idx="1251">
                  <c:v>0.42259999999999998</c:v>
                </c:pt>
                <c:pt idx="1252">
                  <c:v>0.42259999999999998</c:v>
                </c:pt>
                <c:pt idx="1253">
                  <c:v>0.43419999999999997</c:v>
                </c:pt>
                <c:pt idx="1254">
                  <c:v>0.4284</c:v>
                </c:pt>
                <c:pt idx="1255">
                  <c:v>0.43190000000000001</c:v>
                </c:pt>
                <c:pt idx="1256">
                  <c:v>0.4244</c:v>
                </c:pt>
                <c:pt idx="1257">
                  <c:v>0.42930000000000001</c:v>
                </c:pt>
                <c:pt idx="1258">
                  <c:v>0.41849999999999998</c:v>
                </c:pt>
                <c:pt idx="1259">
                  <c:v>0.42209999999999998</c:v>
                </c:pt>
                <c:pt idx="1260">
                  <c:v>0.43990000000000001</c:v>
                </c:pt>
                <c:pt idx="1261">
                  <c:v>0.45440000000000003</c:v>
                </c:pt>
                <c:pt idx="1262">
                  <c:v>0.42559999999999998</c:v>
                </c:pt>
                <c:pt idx="1263">
                  <c:v>0.41980000000000001</c:v>
                </c:pt>
                <c:pt idx="1264">
                  <c:v>0.42609999999999998</c:v>
                </c:pt>
                <c:pt idx="1265">
                  <c:v>0.43580000000000002</c:v>
                </c:pt>
                <c:pt idx="1266">
                  <c:v>0.44519999999999998</c:v>
                </c:pt>
                <c:pt idx="1267">
                  <c:v>0.4264</c:v>
                </c:pt>
                <c:pt idx="1268">
                  <c:v>0.41720000000000002</c:v>
                </c:pt>
                <c:pt idx="1269">
                  <c:v>0.42070000000000002</c:v>
                </c:pt>
                <c:pt idx="1270">
                  <c:v>0.43759999999999999</c:v>
                </c:pt>
                <c:pt idx="1271">
                  <c:v>0.4249</c:v>
                </c:pt>
                <c:pt idx="1272">
                  <c:v>0.4229</c:v>
                </c:pt>
                <c:pt idx="1273">
                  <c:v>0.433</c:v>
                </c:pt>
                <c:pt idx="1274">
                  <c:v>0.43059999999999998</c:v>
                </c:pt>
                <c:pt idx="1275">
                  <c:v>0.43009999999999998</c:v>
                </c:pt>
                <c:pt idx="1276">
                  <c:v>0.42180000000000001</c:v>
                </c:pt>
                <c:pt idx="1277">
                  <c:v>0.43</c:v>
                </c:pt>
                <c:pt idx="1278">
                  <c:v>0.41909999999999997</c:v>
                </c:pt>
                <c:pt idx="1279">
                  <c:v>0.40500000000000003</c:v>
                </c:pt>
                <c:pt idx="1280">
                  <c:v>0.43009999999999998</c:v>
                </c:pt>
                <c:pt idx="1281">
                  <c:v>0.42599999999999999</c:v>
                </c:pt>
                <c:pt idx="1282">
                  <c:v>0.44750000000000001</c:v>
                </c:pt>
                <c:pt idx="1283">
                  <c:v>0.43569999999999998</c:v>
                </c:pt>
                <c:pt idx="1284">
                  <c:v>0.42230000000000001</c:v>
                </c:pt>
                <c:pt idx="1285">
                  <c:v>0.43009999999999998</c:v>
                </c:pt>
                <c:pt idx="1286">
                  <c:v>0.43330000000000002</c:v>
                </c:pt>
                <c:pt idx="1287">
                  <c:v>0.442</c:v>
                </c:pt>
                <c:pt idx="1288">
                  <c:v>0.41639999999999999</c:v>
                </c:pt>
                <c:pt idx="1289">
                  <c:v>0.438</c:v>
                </c:pt>
                <c:pt idx="1290">
                  <c:v>0.42799999999999999</c:v>
                </c:pt>
                <c:pt idx="1291">
                  <c:v>0.44400000000000001</c:v>
                </c:pt>
                <c:pt idx="1292">
                  <c:v>0.42749999999999999</c:v>
                </c:pt>
                <c:pt idx="1293">
                  <c:v>0.43049999999999999</c:v>
                </c:pt>
                <c:pt idx="1294">
                  <c:v>0.41570000000000001</c:v>
                </c:pt>
                <c:pt idx="1295">
                  <c:v>0.43480000000000002</c:v>
                </c:pt>
                <c:pt idx="1296">
                  <c:v>0.44529999999999997</c:v>
                </c:pt>
                <c:pt idx="1297">
                  <c:v>0.42930000000000001</c:v>
                </c:pt>
                <c:pt idx="1298">
                  <c:v>0.44169999999999998</c:v>
                </c:pt>
                <c:pt idx="1299">
                  <c:v>0.4274</c:v>
                </c:pt>
                <c:pt idx="1300">
                  <c:v>0.4224</c:v>
                </c:pt>
                <c:pt idx="1301">
                  <c:v>0.43159999999999998</c:v>
                </c:pt>
                <c:pt idx="1302">
                  <c:v>0.43340000000000001</c:v>
                </c:pt>
                <c:pt idx="1303">
                  <c:v>0.42130000000000001</c:v>
                </c:pt>
                <c:pt idx="1304">
                  <c:v>0.41749999999999998</c:v>
                </c:pt>
                <c:pt idx="1305">
                  <c:v>0.41980000000000001</c:v>
                </c:pt>
                <c:pt idx="1306">
                  <c:v>0.4244</c:v>
                </c:pt>
                <c:pt idx="1307">
                  <c:v>0.41449999999999998</c:v>
                </c:pt>
                <c:pt idx="1308">
                  <c:v>0.41920000000000002</c:v>
                </c:pt>
                <c:pt idx="1309">
                  <c:v>0.42909999999999998</c:v>
                </c:pt>
                <c:pt idx="1310">
                  <c:v>0.4279</c:v>
                </c:pt>
                <c:pt idx="1311">
                  <c:v>0.43049999999999999</c:v>
                </c:pt>
                <c:pt idx="1312">
                  <c:v>0.44169999999999998</c:v>
                </c:pt>
                <c:pt idx="1313">
                  <c:v>0.41560000000000002</c:v>
                </c:pt>
                <c:pt idx="1314">
                  <c:v>0.43669999999999998</c:v>
                </c:pt>
                <c:pt idx="1315">
                  <c:v>0.43919999999999998</c:v>
                </c:pt>
                <c:pt idx="1316">
                  <c:v>0.42220000000000002</c:v>
                </c:pt>
                <c:pt idx="1317">
                  <c:v>0.43709999999999999</c:v>
                </c:pt>
                <c:pt idx="1318">
                  <c:v>0.41860000000000003</c:v>
                </c:pt>
                <c:pt idx="1319">
                  <c:v>0.43440000000000001</c:v>
                </c:pt>
                <c:pt idx="1320">
                  <c:v>0.42480000000000001</c:v>
                </c:pt>
                <c:pt idx="1321">
                  <c:v>0.42220000000000002</c:v>
                </c:pt>
                <c:pt idx="1322">
                  <c:v>0.43469999999999998</c:v>
                </c:pt>
                <c:pt idx="1323">
                  <c:v>0.4284</c:v>
                </c:pt>
                <c:pt idx="1324">
                  <c:v>0.43169999999999997</c:v>
                </c:pt>
                <c:pt idx="1325">
                  <c:v>0.43559999999999999</c:v>
                </c:pt>
                <c:pt idx="1326">
                  <c:v>0.42099999999999999</c:v>
                </c:pt>
                <c:pt idx="1327">
                  <c:v>0.44519999999999998</c:v>
                </c:pt>
                <c:pt idx="1328">
                  <c:v>0.41289999999999999</c:v>
                </c:pt>
                <c:pt idx="1329">
                  <c:v>0.42259999999999998</c:v>
                </c:pt>
                <c:pt idx="1330">
                  <c:v>0.41930000000000001</c:v>
                </c:pt>
                <c:pt idx="1331">
                  <c:v>0.43969999999999998</c:v>
                </c:pt>
                <c:pt idx="1332">
                  <c:v>0.42799999999999999</c:v>
                </c:pt>
                <c:pt idx="1333">
                  <c:v>0.43380000000000002</c:v>
                </c:pt>
                <c:pt idx="1334">
                  <c:v>0.4204</c:v>
                </c:pt>
                <c:pt idx="1335">
                  <c:v>0.42520000000000002</c:v>
                </c:pt>
                <c:pt idx="1336">
                  <c:v>0.42799999999999999</c:v>
                </c:pt>
                <c:pt idx="1337">
                  <c:v>0.43640000000000001</c:v>
                </c:pt>
                <c:pt idx="1338">
                  <c:v>0.44240000000000002</c:v>
                </c:pt>
                <c:pt idx="1339">
                  <c:v>0.43969999999999998</c:v>
                </c:pt>
                <c:pt idx="1340">
                  <c:v>0.42270000000000002</c:v>
                </c:pt>
                <c:pt idx="1341">
                  <c:v>0.43690000000000001</c:v>
                </c:pt>
                <c:pt idx="1342">
                  <c:v>0.42499999999999999</c:v>
                </c:pt>
                <c:pt idx="1343">
                  <c:v>0.40500000000000003</c:v>
                </c:pt>
                <c:pt idx="1344">
                  <c:v>0.4284</c:v>
                </c:pt>
                <c:pt idx="1345">
                  <c:v>0.42899999999999999</c:v>
                </c:pt>
                <c:pt idx="1346">
                  <c:v>0.42699999999999999</c:v>
                </c:pt>
                <c:pt idx="1347">
                  <c:v>0.41320000000000001</c:v>
                </c:pt>
                <c:pt idx="1348">
                  <c:v>0.40079999999999999</c:v>
                </c:pt>
                <c:pt idx="1349">
                  <c:v>0.44030000000000002</c:v>
                </c:pt>
                <c:pt idx="1350">
                  <c:v>0.42870000000000003</c:v>
                </c:pt>
                <c:pt idx="1351">
                  <c:v>0.43469999999999998</c:v>
                </c:pt>
                <c:pt idx="1352">
                  <c:v>0.42</c:v>
                </c:pt>
                <c:pt idx="1353">
                  <c:v>0.44390000000000002</c:v>
                </c:pt>
                <c:pt idx="1354">
                  <c:v>0.40749999999999997</c:v>
                </c:pt>
                <c:pt idx="1355">
                  <c:v>0.41789999999999999</c:v>
                </c:pt>
                <c:pt idx="1356">
                  <c:v>0.41699999999999998</c:v>
                </c:pt>
                <c:pt idx="1357">
                  <c:v>0.42530000000000001</c:v>
                </c:pt>
                <c:pt idx="1358">
                  <c:v>0.43869999999999998</c:v>
                </c:pt>
                <c:pt idx="1359">
                  <c:v>0.42870000000000003</c:v>
                </c:pt>
                <c:pt idx="1360">
                  <c:v>0.41549999999999998</c:v>
                </c:pt>
                <c:pt idx="1361">
                  <c:v>0.41839999999999999</c:v>
                </c:pt>
                <c:pt idx="1362">
                  <c:v>0.434</c:v>
                </c:pt>
                <c:pt idx="1363">
                  <c:v>0.43390000000000001</c:v>
                </c:pt>
                <c:pt idx="1364">
                  <c:v>0.4163</c:v>
                </c:pt>
                <c:pt idx="1365">
                  <c:v>0.42109999999999997</c:v>
                </c:pt>
                <c:pt idx="1366">
                  <c:v>0.43840000000000001</c:v>
                </c:pt>
                <c:pt idx="1367">
                  <c:v>0.43609999999999999</c:v>
                </c:pt>
                <c:pt idx="1368">
                  <c:v>0.42209999999999998</c:v>
                </c:pt>
                <c:pt idx="1369">
                  <c:v>0.42430000000000001</c:v>
                </c:pt>
                <c:pt idx="1370">
                  <c:v>0.4365</c:v>
                </c:pt>
                <c:pt idx="1371">
                  <c:v>0.41560000000000002</c:v>
                </c:pt>
                <c:pt idx="1372">
                  <c:v>0.42959999999999998</c:v>
                </c:pt>
                <c:pt idx="1373">
                  <c:v>0.4304</c:v>
                </c:pt>
                <c:pt idx="1374">
                  <c:v>0.43509999999999999</c:v>
                </c:pt>
                <c:pt idx="1375">
                  <c:v>0.42820000000000003</c:v>
                </c:pt>
                <c:pt idx="1376">
                  <c:v>0.43330000000000002</c:v>
                </c:pt>
                <c:pt idx="1377">
                  <c:v>0.43309999999999998</c:v>
                </c:pt>
                <c:pt idx="1378">
                  <c:v>0.43259999999999998</c:v>
                </c:pt>
                <c:pt idx="1379">
                  <c:v>0.43690000000000001</c:v>
                </c:pt>
                <c:pt idx="1380">
                  <c:v>0.42770000000000002</c:v>
                </c:pt>
                <c:pt idx="1381">
                  <c:v>0.42820000000000003</c:v>
                </c:pt>
                <c:pt idx="1382">
                  <c:v>0.43180000000000002</c:v>
                </c:pt>
                <c:pt idx="1383">
                  <c:v>0.40960000000000002</c:v>
                </c:pt>
                <c:pt idx="1384">
                  <c:v>0.4405</c:v>
                </c:pt>
                <c:pt idx="1385">
                  <c:v>0.43390000000000001</c:v>
                </c:pt>
                <c:pt idx="1386">
                  <c:v>0.42230000000000001</c:v>
                </c:pt>
                <c:pt idx="1387">
                  <c:v>0.42299999999999999</c:v>
                </c:pt>
                <c:pt idx="1388">
                  <c:v>0.43230000000000002</c:v>
                </c:pt>
                <c:pt idx="1389">
                  <c:v>0.43209999999999998</c:v>
                </c:pt>
                <c:pt idx="1390">
                  <c:v>0.43690000000000001</c:v>
                </c:pt>
                <c:pt idx="1391">
                  <c:v>0.41070000000000001</c:v>
                </c:pt>
                <c:pt idx="1392">
                  <c:v>0.41520000000000001</c:v>
                </c:pt>
                <c:pt idx="1393">
                  <c:v>0.4229</c:v>
                </c:pt>
                <c:pt idx="1394">
                  <c:v>0.4239</c:v>
                </c:pt>
                <c:pt idx="1395">
                  <c:v>0.41039999999999999</c:v>
                </c:pt>
                <c:pt idx="1396">
                  <c:v>0.437</c:v>
                </c:pt>
                <c:pt idx="1397">
                  <c:v>0.43319999999999997</c:v>
                </c:pt>
                <c:pt idx="1398">
                  <c:v>0.438</c:v>
                </c:pt>
                <c:pt idx="1399">
                  <c:v>0.4304</c:v>
                </c:pt>
                <c:pt idx="1400">
                  <c:v>0.4259</c:v>
                </c:pt>
                <c:pt idx="1401">
                  <c:v>0.43219999999999997</c:v>
                </c:pt>
                <c:pt idx="1402">
                  <c:v>0.42320000000000002</c:v>
                </c:pt>
                <c:pt idx="1403">
                  <c:v>0.43090000000000001</c:v>
                </c:pt>
                <c:pt idx="1404">
                  <c:v>0.41349999999999998</c:v>
                </c:pt>
                <c:pt idx="1405">
                  <c:v>0.42830000000000001</c:v>
                </c:pt>
                <c:pt idx="1406">
                  <c:v>0.43190000000000001</c:v>
                </c:pt>
                <c:pt idx="1407">
                  <c:v>0.42780000000000001</c:v>
                </c:pt>
                <c:pt idx="1408">
                  <c:v>0.4158</c:v>
                </c:pt>
                <c:pt idx="1409">
                  <c:v>0.43759999999999999</c:v>
                </c:pt>
                <c:pt idx="1410">
                  <c:v>0.41830000000000001</c:v>
                </c:pt>
                <c:pt idx="1411">
                  <c:v>0.42459999999999998</c:v>
                </c:pt>
                <c:pt idx="1412">
                  <c:v>0.44359999999999999</c:v>
                </c:pt>
                <c:pt idx="1413">
                  <c:v>0.43240000000000001</c:v>
                </c:pt>
                <c:pt idx="1414">
                  <c:v>0.42049999999999998</c:v>
                </c:pt>
                <c:pt idx="1415">
                  <c:v>0.43219999999999997</c:v>
                </c:pt>
                <c:pt idx="1416">
                  <c:v>0.43190000000000001</c:v>
                </c:pt>
                <c:pt idx="1417">
                  <c:v>0.436</c:v>
                </c:pt>
                <c:pt idx="1418">
                  <c:v>0.4335</c:v>
                </c:pt>
                <c:pt idx="1419">
                  <c:v>0.43559999999999999</c:v>
                </c:pt>
                <c:pt idx="1420">
                  <c:v>0.41820000000000002</c:v>
                </c:pt>
                <c:pt idx="1421">
                  <c:v>0.43340000000000001</c:v>
                </c:pt>
                <c:pt idx="1422">
                  <c:v>0.42709999999999998</c:v>
                </c:pt>
                <c:pt idx="1423">
                  <c:v>0.41909999999999997</c:v>
                </c:pt>
                <c:pt idx="1424">
                  <c:v>0.43169999999999997</c:v>
                </c:pt>
                <c:pt idx="1425">
                  <c:v>0.4234</c:v>
                </c:pt>
                <c:pt idx="1426">
                  <c:v>0.42959999999999998</c:v>
                </c:pt>
                <c:pt idx="1427">
                  <c:v>0.41510000000000002</c:v>
                </c:pt>
                <c:pt idx="1428">
                  <c:v>0.41909999999999997</c:v>
                </c:pt>
                <c:pt idx="1429">
                  <c:v>0.4259</c:v>
                </c:pt>
                <c:pt idx="1430">
                  <c:v>0.41839999999999999</c:v>
                </c:pt>
                <c:pt idx="1431">
                  <c:v>0.43619999999999998</c:v>
                </c:pt>
                <c:pt idx="1432">
                  <c:v>0.42049999999999998</c:v>
                </c:pt>
                <c:pt idx="1433">
                  <c:v>0.41889999999999999</c:v>
                </c:pt>
                <c:pt idx="1434">
                  <c:v>0.41139999999999999</c:v>
                </c:pt>
                <c:pt idx="1435">
                  <c:v>0.43669999999999998</c:v>
                </c:pt>
                <c:pt idx="1436">
                  <c:v>0.43390000000000001</c:v>
                </c:pt>
                <c:pt idx="1437">
                  <c:v>0.41909999999999997</c:v>
                </c:pt>
                <c:pt idx="1438">
                  <c:v>0.41720000000000002</c:v>
                </c:pt>
                <c:pt idx="1439">
                  <c:v>0.41970000000000002</c:v>
                </c:pt>
                <c:pt idx="1440">
                  <c:v>0.45069999999999999</c:v>
                </c:pt>
                <c:pt idx="1441">
                  <c:v>0.42799999999999999</c:v>
                </c:pt>
                <c:pt idx="1442">
                  <c:v>0.42259999999999998</c:v>
                </c:pt>
                <c:pt idx="1443">
                  <c:v>0.4425</c:v>
                </c:pt>
                <c:pt idx="1444">
                  <c:v>0.4294</c:v>
                </c:pt>
                <c:pt idx="1445">
                  <c:v>0.4249</c:v>
                </c:pt>
                <c:pt idx="1446">
                  <c:v>0.41749999999999998</c:v>
                </c:pt>
                <c:pt idx="1447">
                  <c:v>0.42649999999999999</c:v>
                </c:pt>
                <c:pt idx="1448">
                  <c:v>0.4279</c:v>
                </c:pt>
                <c:pt idx="1449">
                  <c:v>0.44340000000000002</c:v>
                </c:pt>
                <c:pt idx="1450">
                  <c:v>0.42780000000000001</c:v>
                </c:pt>
                <c:pt idx="1451">
                  <c:v>0.42409999999999998</c:v>
                </c:pt>
                <c:pt idx="1452">
                  <c:v>0.42899999999999999</c:v>
                </c:pt>
                <c:pt idx="1453">
                  <c:v>0.42130000000000001</c:v>
                </c:pt>
                <c:pt idx="1454">
                  <c:v>0.41699999999999998</c:v>
                </c:pt>
                <c:pt idx="1455">
                  <c:v>0.42859999999999998</c:v>
                </c:pt>
                <c:pt idx="1456">
                  <c:v>0.42780000000000001</c:v>
                </c:pt>
                <c:pt idx="1457">
                  <c:v>0.40560000000000002</c:v>
                </c:pt>
                <c:pt idx="1458">
                  <c:v>0.42249999999999999</c:v>
                </c:pt>
                <c:pt idx="1459">
                  <c:v>0.43099999999999999</c:v>
                </c:pt>
                <c:pt idx="1460">
                  <c:v>0.41749999999999998</c:v>
                </c:pt>
                <c:pt idx="1461">
                  <c:v>0.43440000000000001</c:v>
                </c:pt>
                <c:pt idx="1462">
                  <c:v>0.41749999999999998</c:v>
                </c:pt>
                <c:pt idx="1463">
                  <c:v>0.42899999999999999</c:v>
                </c:pt>
                <c:pt idx="1464">
                  <c:v>0.433</c:v>
                </c:pt>
                <c:pt idx="1465">
                  <c:v>0.42549999999999999</c:v>
                </c:pt>
                <c:pt idx="1466">
                  <c:v>0.4385</c:v>
                </c:pt>
                <c:pt idx="1467">
                  <c:v>0.43490000000000001</c:v>
                </c:pt>
                <c:pt idx="1468">
                  <c:v>0.43619999999999998</c:v>
                </c:pt>
                <c:pt idx="1469">
                  <c:v>0.42249999999999999</c:v>
                </c:pt>
                <c:pt idx="1470">
                  <c:v>0.44080000000000003</c:v>
                </c:pt>
                <c:pt idx="1471">
                  <c:v>0.41810000000000003</c:v>
                </c:pt>
                <c:pt idx="1472">
                  <c:v>0.43269999999999997</c:v>
                </c:pt>
                <c:pt idx="1473">
                  <c:v>0.41789999999999999</c:v>
                </c:pt>
                <c:pt idx="1474">
                  <c:v>0.43919999999999998</c:v>
                </c:pt>
                <c:pt idx="1475">
                  <c:v>0.43120000000000003</c:v>
                </c:pt>
                <c:pt idx="1476">
                  <c:v>0.41980000000000001</c:v>
                </c:pt>
                <c:pt idx="1477">
                  <c:v>0.4209</c:v>
                </c:pt>
                <c:pt idx="1478">
                  <c:v>0.4345</c:v>
                </c:pt>
                <c:pt idx="1479">
                  <c:v>0.43309999999999998</c:v>
                </c:pt>
                <c:pt idx="1480">
                  <c:v>0.42580000000000001</c:v>
                </c:pt>
                <c:pt idx="1481">
                  <c:v>0.43480000000000002</c:v>
                </c:pt>
                <c:pt idx="1482">
                  <c:v>0.40820000000000001</c:v>
                </c:pt>
                <c:pt idx="1483">
                  <c:v>0.4158</c:v>
                </c:pt>
                <c:pt idx="1484">
                  <c:v>0.44840000000000002</c:v>
                </c:pt>
                <c:pt idx="1485">
                  <c:v>0.42170000000000002</c:v>
                </c:pt>
                <c:pt idx="1486">
                  <c:v>0.43159999999999998</c:v>
                </c:pt>
                <c:pt idx="1487">
                  <c:v>0.44629999999999997</c:v>
                </c:pt>
                <c:pt idx="1488">
                  <c:v>0.43020000000000003</c:v>
                </c:pt>
                <c:pt idx="1489">
                  <c:v>0.435</c:v>
                </c:pt>
                <c:pt idx="1490">
                  <c:v>0.42630000000000001</c:v>
                </c:pt>
                <c:pt idx="1491">
                  <c:v>0.41880000000000001</c:v>
                </c:pt>
                <c:pt idx="1492">
                  <c:v>0.43</c:v>
                </c:pt>
                <c:pt idx="1493">
                  <c:v>0.42380000000000001</c:v>
                </c:pt>
                <c:pt idx="1494">
                  <c:v>0.4269</c:v>
                </c:pt>
                <c:pt idx="1495">
                  <c:v>0.42630000000000001</c:v>
                </c:pt>
                <c:pt idx="1496">
                  <c:v>0.4234</c:v>
                </c:pt>
                <c:pt idx="1497">
                  <c:v>0.43340000000000001</c:v>
                </c:pt>
                <c:pt idx="1498">
                  <c:v>0.41249999999999998</c:v>
                </c:pt>
                <c:pt idx="1499">
                  <c:v>0.4234</c:v>
                </c:pt>
                <c:pt idx="1500">
                  <c:v>0.4325</c:v>
                </c:pt>
                <c:pt idx="1501">
                  <c:v>0.44850000000000001</c:v>
                </c:pt>
                <c:pt idx="1502">
                  <c:v>0.42549999999999999</c:v>
                </c:pt>
                <c:pt idx="1503">
                  <c:v>0.41789999999999999</c:v>
                </c:pt>
                <c:pt idx="1504">
                  <c:v>0.4294</c:v>
                </c:pt>
                <c:pt idx="1505">
                  <c:v>0.42480000000000001</c:v>
                </c:pt>
                <c:pt idx="1506">
                  <c:v>0.4304</c:v>
                </c:pt>
                <c:pt idx="1507">
                  <c:v>0.42149999999999999</c:v>
                </c:pt>
                <c:pt idx="1508">
                  <c:v>0.42980000000000002</c:v>
                </c:pt>
                <c:pt idx="1509">
                  <c:v>0.42820000000000003</c:v>
                </c:pt>
                <c:pt idx="1510">
                  <c:v>0.4168</c:v>
                </c:pt>
                <c:pt idx="1511">
                  <c:v>0.44619999999999999</c:v>
                </c:pt>
                <c:pt idx="1512">
                  <c:v>0.42930000000000001</c:v>
                </c:pt>
                <c:pt idx="1513">
                  <c:v>0.40689999999999998</c:v>
                </c:pt>
                <c:pt idx="1514">
                  <c:v>0.42159999999999997</c:v>
                </c:pt>
                <c:pt idx="1515">
                  <c:v>0.42949999999999999</c:v>
                </c:pt>
                <c:pt idx="1516">
                  <c:v>0.44019999999999998</c:v>
                </c:pt>
                <c:pt idx="1517">
                  <c:v>0.42059999999999997</c:v>
                </c:pt>
                <c:pt idx="1518">
                  <c:v>0.43990000000000001</c:v>
                </c:pt>
                <c:pt idx="1519">
                  <c:v>0.42849999999999999</c:v>
                </c:pt>
                <c:pt idx="1520">
                  <c:v>0.43419999999999997</c:v>
                </c:pt>
                <c:pt idx="1521">
                  <c:v>0.4425</c:v>
                </c:pt>
                <c:pt idx="1522">
                  <c:v>0.40379999999999999</c:v>
                </c:pt>
                <c:pt idx="1523">
                  <c:v>0.42759999999999998</c:v>
                </c:pt>
                <c:pt idx="1524">
                  <c:v>0.42099999999999999</c:v>
                </c:pt>
                <c:pt idx="1525">
                  <c:v>0.41120000000000001</c:v>
                </c:pt>
                <c:pt idx="1526">
                  <c:v>0.42109999999999997</c:v>
                </c:pt>
                <c:pt idx="1527">
                  <c:v>0.43569999999999998</c:v>
                </c:pt>
                <c:pt idx="1528">
                  <c:v>0.42370000000000002</c:v>
                </c:pt>
                <c:pt idx="1529">
                  <c:v>0.43330000000000002</c:v>
                </c:pt>
                <c:pt idx="1530">
                  <c:v>0.42899999999999999</c:v>
                </c:pt>
                <c:pt idx="1531">
                  <c:v>0.436</c:v>
                </c:pt>
                <c:pt idx="1532">
                  <c:v>0.42309999999999998</c:v>
                </c:pt>
                <c:pt idx="1533">
                  <c:v>0.42020000000000002</c:v>
                </c:pt>
                <c:pt idx="1534">
                  <c:v>0.44030000000000002</c:v>
                </c:pt>
                <c:pt idx="1535">
                  <c:v>0.43540000000000001</c:v>
                </c:pt>
                <c:pt idx="1536">
                  <c:v>0.42980000000000002</c:v>
                </c:pt>
                <c:pt idx="1537">
                  <c:v>0.42430000000000001</c:v>
                </c:pt>
                <c:pt idx="1538">
                  <c:v>0.41899999999999998</c:v>
                </c:pt>
                <c:pt idx="1539">
                  <c:v>0.40789999999999998</c:v>
                </c:pt>
                <c:pt idx="1540">
                  <c:v>0.42549999999999999</c:v>
                </c:pt>
                <c:pt idx="1541">
                  <c:v>0.4073</c:v>
                </c:pt>
                <c:pt idx="1542">
                  <c:v>0.42009999999999997</c:v>
                </c:pt>
                <c:pt idx="1543">
                  <c:v>0.42809999999999998</c:v>
                </c:pt>
                <c:pt idx="1544">
                  <c:v>0.4199</c:v>
                </c:pt>
                <c:pt idx="1545">
                  <c:v>0.42130000000000001</c:v>
                </c:pt>
                <c:pt idx="1546">
                  <c:v>0.41849999999999998</c:v>
                </c:pt>
                <c:pt idx="1547">
                  <c:v>0.42220000000000002</c:v>
                </c:pt>
                <c:pt idx="1548">
                  <c:v>0.42909999999999998</c:v>
                </c:pt>
                <c:pt idx="1549">
                  <c:v>0.436</c:v>
                </c:pt>
                <c:pt idx="1550">
                  <c:v>0.4274</c:v>
                </c:pt>
                <c:pt idx="1551">
                  <c:v>0.42280000000000001</c:v>
                </c:pt>
                <c:pt idx="1552">
                  <c:v>0.43509999999999999</c:v>
                </c:pt>
                <c:pt idx="1553">
                  <c:v>0.4173</c:v>
                </c:pt>
                <c:pt idx="1554">
                  <c:v>0.43169999999999997</c:v>
                </c:pt>
                <c:pt idx="1555">
                  <c:v>0.43980000000000002</c:v>
                </c:pt>
                <c:pt idx="1556">
                  <c:v>0.42049999999999998</c:v>
                </c:pt>
                <c:pt idx="1557">
                  <c:v>0.42099999999999999</c:v>
                </c:pt>
                <c:pt idx="1558">
                  <c:v>0.42420000000000002</c:v>
                </c:pt>
                <c:pt idx="1559">
                  <c:v>0.439</c:v>
                </c:pt>
                <c:pt idx="1560">
                  <c:v>0.43940000000000001</c:v>
                </c:pt>
                <c:pt idx="1561">
                  <c:v>0.43240000000000001</c:v>
                </c:pt>
                <c:pt idx="1562">
                  <c:v>0.4264</c:v>
                </c:pt>
                <c:pt idx="1563">
                  <c:v>0.43109999999999998</c:v>
                </c:pt>
                <c:pt idx="1564">
                  <c:v>0.42909999999999998</c:v>
                </c:pt>
                <c:pt idx="1565">
                  <c:v>0.41899999999999998</c:v>
                </c:pt>
                <c:pt idx="1566">
                  <c:v>0.42049999999999998</c:v>
                </c:pt>
                <c:pt idx="1567">
                  <c:v>0.42699999999999999</c:v>
                </c:pt>
                <c:pt idx="1568">
                  <c:v>0.42670000000000002</c:v>
                </c:pt>
                <c:pt idx="1569">
                  <c:v>0.43590000000000001</c:v>
                </c:pt>
                <c:pt idx="1570">
                  <c:v>0.41110000000000002</c:v>
                </c:pt>
                <c:pt idx="1571">
                  <c:v>0.41020000000000001</c:v>
                </c:pt>
                <c:pt idx="1572">
                  <c:v>0.44400000000000001</c:v>
                </c:pt>
                <c:pt idx="1573">
                  <c:v>0.4521</c:v>
                </c:pt>
                <c:pt idx="1574">
                  <c:v>0.43259999999999998</c:v>
                </c:pt>
                <c:pt idx="1575">
                  <c:v>0.43740000000000001</c:v>
                </c:pt>
                <c:pt idx="1576">
                  <c:v>0.42870000000000003</c:v>
                </c:pt>
                <c:pt idx="1577">
                  <c:v>0.44629999999999997</c:v>
                </c:pt>
                <c:pt idx="1578">
                  <c:v>0.40529999999999999</c:v>
                </c:pt>
                <c:pt idx="1579">
                  <c:v>0.43690000000000001</c:v>
                </c:pt>
                <c:pt idx="1580">
                  <c:v>0.4239</c:v>
                </c:pt>
                <c:pt idx="1581">
                  <c:v>0.4143</c:v>
                </c:pt>
                <c:pt idx="1582">
                  <c:v>0.4355</c:v>
                </c:pt>
                <c:pt idx="1583">
                  <c:v>0.43430000000000002</c:v>
                </c:pt>
                <c:pt idx="1584">
                  <c:v>0.41139999999999999</c:v>
                </c:pt>
                <c:pt idx="1585">
                  <c:v>0.41639999999999999</c:v>
                </c:pt>
                <c:pt idx="1586">
                  <c:v>0.41820000000000002</c:v>
                </c:pt>
                <c:pt idx="1587">
                  <c:v>0.42120000000000002</c:v>
                </c:pt>
                <c:pt idx="1588">
                  <c:v>0.42709999999999998</c:v>
                </c:pt>
                <c:pt idx="1589">
                  <c:v>0.41220000000000001</c:v>
                </c:pt>
                <c:pt idx="1590">
                  <c:v>0.43580000000000002</c:v>
                </c:pt>
                <c:pt idx="1591">
                  <c:v>0.41339999999999999</c:v>
                </c:pt>
                <c:pt idx="1592">
                  <c:v>0.42899999999999999</c:v>
                </c:pt>
                <c:pt idx="1593">
                  <c:v>0.41889999999999999</c:v>
                </c:pt>
                <c:pt idx="1594">
                  <c:v>0.4214</c:v>
                </c:pt>
                <c:pt idx="1595">
                  <c:v>0.42699999999999999</c:v>
                </c:pt>
                <c:pt idx="1596">
                  <c:v>0.43730000000000002</c:v>
                </c:pt>
                <c:pt idx="1597">
                  <c:v>0.4178</c:v>
                </c:pt>
                <c:pt idx="1598">
                  <c:v>0.43609999999999999</c:v>
                </c:pt>
                <c:pt idx="1599">
                  <c:v>0.4229</c:v>
                </c:pt>
                <c:pt idx="1600">
                  <c:v>0.42449999999999999</c:v>
                </c:pt>
                <c:pt idx="1601">
                  <c:v>0.42199999999999999</c:v>
                </c:pt>
                <c:pt idx="1602">
                  <c:v>0.41959999999999997</c:v>
                </c:pt>
                <c:pt idx="1603">
                  <c:v>0.43230000000000002</c:v>
                </c:pt>
                <c:pt idx="1604">
                  <c:v>0.435</c:v>
                </c:pt>
                <c:pt idx="1605">
                  <c:v>0.42899999999999999</c:v>
                </c:pt>
                <c:pt idx="1606">
                  <c:v>0.41270000000000001</c:v>
                </c:pt>
                <c:pt idx="1607">
                  <c:v>0.42209999999999998</c:v>
                </c:pt>
                <c:pt idx="1608">
                  <c:v>0.4405</c:v>
                </c:pt>
                <c:pt idx="1609">
                  <c:v>0.4148</c:v>
                </c:pt>
                <c:pt idx="1610">
                  <c:v>0.42180000000000001</c:v>
                </c:pt>
                <c:pt idx="1611">
                  <c:v>0.42599999999999999</c:v>
                </c:pt>
                <c:pt idx="1612">
                  <c:v>0.42459999999999998</c:v>
                </c:pt>
                <c:pt idx="1613">
                  <c:v>0.42730000000000001</c:v>
                </c:pt>
                <c:pt idx="1614">
                  <c:v>0.43120000000000003</c:v>
                </c:pt>
                <c:pt idx="1615">
                  <c:v>0.43330000000000002</c:v>
                </c:pt>
                <c:pt idx="1616">
                  <c:v>0.42030000000000001</c:v>
                </c:pt>
                <c:pt idx="1617">
                  <c:v>0.4239</c:v>
                </c:pt>
                <c:pt idx="1618">
                  <c:v>0.43859999999999999</c:v>
                </c:pt>
                <c:pt idx="1619">
                  <c:v>0.43530000000000002</c:v>
                </c:pt>
                <c:pt idx="1620">
                  <c:v>0.4138</c:v>
                </c:pt>
                <c:pt idx="1621">
                  <c:v>0.43219999999999997</c:v>
                </c:pt>
                <c:pt idx="1622">
                  <c:v>0.43940000000000001</c:v>
                </c:pt>
                <c:pt idx="1623">
                  <c:v>0.4219</c:v>
                </c:pt>
                <c:pt idx="1624">
                  <c:v>0.44529999999999997</c:v>
                </c:pt>
                <c:pt idx="1625">
                  <c:v>0.42230000000000001</c:v>
                </c:pt>
                <c:pt idx="1626">
                  <c:v>0.40489999999999998</c:v>
                </c:pt>
                <c:pt idx="1627">
                  <c:v>0.41620000000000001</c:v>
                </c:pt>
                <c:pt idx="1628">
                  <c:v>0.42670000000000002</c:v>
                </c:pt>
                <c:pt idx="1629">
                  <c:v>0.40670000000000001</c:v>
                </c:pt>
                <c:pt idx="1630">
                  <c:v>0.42630000000000001</c:v>
                </c:pt>
                <c:pt idx="1631">
                  <c:v>0.41489999999999999</c:v>
                </c:pt>
                <c:pt idx="1632">
                  <c:v>0.4199</c:v>
                </c:pt>
                <c:pt idx="1633">
                  <c:v>0.41070000000000001</c:v>
                </c:pt>
                <c:pt idx="1634">
                  <c:v>0.4178</c:v>
                </c:pt>
                <c:pt idx="1635">
                  <c:v>0.41739999999999999</c:v>
                </c:pt>
                <c:pt idx="1636">
                  <c:v>0.44069999999999998</c:v>
                </c:pt>
                <c:pt idx="1637">
                  <c:v>0.4279</c:v>
                </c:pt>
                <c:pt idx="1638">
                  <c:v>0.41220000000000001</c:v>
                </c:pt>
                <c:pt idx="1639">
                  <c:v>0.4325</c:v>
                </c:pt>
                <c:pt idx="1640">
                  <c:v>0.41860000000000003</c:v>
                </c:pt>
                <c:pt idx="1641">
                  <c:v>0.43519999999999998</c:v>
                </c:pt>
                <c:pt idx="1642">
                  <c:v>0.4173</c:v>
                </c:pt>
                <c:pt idx="1643">
                  <c:v>0.42330000000000001</c:v>
                </c:pt>
                <c:pt idx="1644">
                  <c:v>0.42459999999999998</c:v>
                </c:pt>
                <c:pt idx="1645">
                  <c:v>0.43099999999999999</c:v>
                </c:pt>
                <c:pt idx="1646">
                  <c:v>0.40610000000000002</c:v>
                </c:pt>
                <c:pt idx="1647">
                  <c:v>0.43090000000000001</c:v>
                </c:pt>
                <c:pt idx="1648">
                  <c:v>0.42330000000000001</c:v>
                </c:pt>
                <c:pt idx="1649">
                  <c:v>0.45900000000000002</c:v>
                </c:pt>
                <c:pt idx="1650">
                  <c:v>0.41699999999999998</c:v>
                </c:pt>
                <c:pt idx="1651">
                  <c:v>0.43759999999999999</c:v>
                </c:pt>
                <c:pt idx="1652">
                  <c:v>0.42449999999999999</c:v>
                </c:pt>
                <c:pt idx="1653">
                  <c:v>0.42420000000000002</c:v>
                </c:pt>
                <c:pt idx="1654">
                  <c:v>0.42430000000000001</c:v>
                </c:pt>
                <c:pt idx="1655">
                  <c:v>0.42709999999999998</c:v>
                </c:pt>
                <c:pt idx="1656">
                  <c:v>0.43190000000000001</c:v>
                </c:pt>
                <c:pt idx="1657">
                  <c:v>0.40960000000000002</c:v>
                </c:pt>
                <c:pt idx="1658">
                  <c:v>0.40439999999999998</c:v>
                </c:pt>
                <c:pt idx="1659">
                  <c:v>0.41789999999999999</c:v>
                </c:pt>
                <c:pt idx="1660">
                  <c:v>0.45190000000000002</c:v>
                </c:pt>
                <c:pt idx="1661">
                  <c:v>0.44579999999999997</c:v>
                </c:pt>
                <c:pt idx="1662">
                  <c:v>0.43719999999999998</c:v>
                </c:pt>
                <c:pt idx="1663">
                  <c:v>0.42349999999999999</c:v>
                </c:pt>
                <c:pt idx="1664">
                  <c:v>0.42349999999999999</c:v>
                </c:pt>
                <c:pt idx="1665">
                  <c:v>0.42520000000000002</c:v>
                </c:pt>
                <c:pt idx="1666">
                  <c:v>0.43730000000000002</c:v>
                </c:pt>
                <c:pt idx="1667">
                  <c:v>0.43149999999999999</c:v>
                </c:pt>
                <c:pt idx="1668">
                  <c:v>0.41870000000000002</c:v>
                </c:pt>
                <c:pt idx="1669">
                  <c:v>0.4269</c:v>
                </c:pt>
                <c:pt idx="1670">
                  <c:v>0.434</c:v>
                </c:pt>
                <c:pt idx="1671">
                  <c:v>0.4304</c:v>
                </c:pt>
                <c:pt idx="1672">
                  <c:v>0.42820000000000003</c:v>
                </c:pt>
                <c:pt idx="1673">
                  <c:v>0.44469999999999998</c:v>
                </c:pt>
                <c:pt idx="1674">
                  <c:v>0.42</c:v>
                </c:pt>
                <c:pt idx="1675">
                  <c:v>0.42670000000000002</c:v>
                </c:pt>
                <c:pt idx="1676">
                  <c:v>0.41949999999999998</c:v>
                </c:pt>
                <c:pt idx="1677">
                  <c:v>0.4289</c:v>
                </c:pt>
                <c:pt idx="1678">
                  <c:v>0.4254</c:v>
                </c:pt>
                <c:pt idx="1679">
                  <c:v>0.44369999999999998</c:v>
                </c:pt>
                <c:pt idx="1680">
                  <c:v>0.43319999999999997</c:v>
                </c:pt>
                <c:pt idx="1681">
                  <c:v>0.4249</c:v>
                </c:pt>
                <c:pt idx="1682">
                  <c:v>0.4325</c:v>
                </c:pt>
                <c:pt idx="1683">
                  <c:v>0.43130000000000002</c:v>
                </c:pt>
                <c:pt idx="1684">
                  <c:v>0.41899999999999998</c:v>
                </c:pt>
                <c:pt idx="1685">
                  <c:v>0.43680000000000002</c:v>
                </c:pt>
                <c:pt idx="1686">
                  <c:v>0.4279</c:v>
                </c:pt>
                <c:pt idx="1687">
                  <c:v>0.43740000000000001</c:v>
                </c:pt>
                <c:pt idx="1688">
                  <c:v>0.43369999999999997</c:v>
                </c:pt>
                <c:pt idx="1689">
                  <c:v>0.43840000000000001</c:v>
                </c:pt>
                <c:pt idx="1690">
                  <c:v>0.44</c:v>
                </c:pt>
                <c:pt idx="1691">
                  <c:v>0.42709999999999998</c:v>
                </c:pt>
                <c:pt idx="1692">
                  <c:v>0.43440000000000001</c:v>
                </c:pt>
                <c:pt idx="1693">
                  <c:v>0.40229999999999999</c:v>
                </c:pt>
                <c:pt idx="1694">
                  <c:v>0.42949999999999999</c:v>
                </c:pt>
                <c:pt idx="1695">
                  <c:v>0.43480000000000002</c:v>
                </c:pt>
                <c:pt idx="1696">
                  <c:v>0.4254</c:v>
                </c:pt>
                <c:pt idx="1697">
                  <c:v>0.43740000000000001</c:v>
                </c:pt>
                <c:pt idx="1698">
                  <c:v>0.435</c:v>
                </c:pt>
                <c:pt idx="1699">
                  <c:v>0.44440000000000002</c:v>
                </c:pt>
                <c:pt idx="1700">
                  <c:v>0.4138</c:v>
                </c:pt>
                <c:pt idx="1701">
                  <c:v>0.42949999999999999</c:v>
                </c:pt>
                <c:pt idx="1702">
                  <c:v>0.42799999999999999</c:v>
                </c:pt>
                <c:pt idx="1703">
                  <c:v>0.43180000000000002</c:v>
                </c:pt>
                <c:pt idx="1704">
                  <c:v>0.4395</c:v>
                </c:pt>
                <c:pt idx="1705">
                  <c:v>0.41420000000000001</c:v>
                </c:pt>
                <c:pt idx="1706">
                  <c:v>0.44</c:v>
                </c:pt>
                <c:pt idx="1707">
                  <c:v>0.42920000000000003</c:v>
                </c:pt>
                <c:pt idx="1708">
                  <c:v>0.42880000000000001</c:v>
                </c:pt>
                <c:pt idx="1709">
                  <c:v>0.44209999999999999</c:v>
                </c:pt>
                <c:pt idx="1710">
                  <c:v>0.4234</c:v>
                </c:pt>
                <c:pt idx="1711">
                  <c:v>0.42280000000000001</c:v>
                </c:pt>
                <c:pt idx="1712">
                  <c:v>0.42420000000000002</c:v>
                </c:pt>
                <c:pt idx="1713">
                  <c:v>0.42749999999999999</c:v>
                </c:pt>
                <c:pt idx="1714">
                  <c:v>0.43709999999999999</c:v>
                </c:pt>
                <c:pt idx="1715">
                  <c:v>0.43070000000000003</c:v>
                </c:pt>
                <c:pt idx="1716">
                  <c:v>0.43259999999999998</c:v>
                </c:pt>
                <c:pt idx="1717">
                  <c:v>0.4229</c:v>
                </c:pt>
                <c:pt idx="1718">
                  <c:v>0.43719999999999998</c:v>
                </c:pt>
                <c:pt idx="1719">
                  <c:v>0.43230000000000002</c:v>
                </c:pt>
                <c:pt idx="1720">
                  <c:v>0.44040000000000001</c:v>
                </c:pt>
                <c:pt idx="1721">
                  <c:v>0.41520000000000001</c:v>
                </c:pt>
                <c:pt idx="1722">
                  <c:v>0.42699999999999999</c:v>
                </c:pt>
                <c:pt idx="1723">
                  <c:v>0.42609999999999998</c:v>
                </c:pt>
                <c:pt idx="1724">
                  <c:v>0.44090000000000001</c:v>
                </c:pt>
                <c:pt idx="1725">
                  <c:v>0.4274</c:v>
                </c:pt>
                <c:pt idx="1726">
                  <c:v>0.42609999999999998</c:v>
                </c:pt>
                <c:pt idx="1727">
                  <c:v>0.42209999999999998</c:v>
                </c:pt>
                <c:pt idx="1728">
                  <c:v>0.42020000000000002</c:v>
                </c:pt>
                <c:pt idx="1729">
                  <c:v>0.40660000000000002</c:v>
                </c:pt>
                <c:pt idx="1730">
                  <c:v>0.42309999999999998</c:v>
                </c:pt>
                <c:pt idx="1731">
                  <c:v>0.42730000000000001</c:v>
                </c:pt>
                <c:pt idx="1732">
                  <c:v>0.41189999999999999</c:v>
                </c:pt>
                <c:pt idx="1733">
                  <c:v>0.4395</c:v>
                </c:pt>
                <c:pt idx="1734">
                  <c:v>0.41410000000000002</c:v>
                </c:pt>
                <c:pt idx="1735">
                  <c:v>0.41699999999999998</c:v>
                </c:pt>
                <c:pt idx="1736">
                  <c:v>0.42109999999999997</c:v>
                </c:pt>
                <c:pt idx="1737">
                  <c:v>0.43969999999999998</c:v>
                </c:pt>
                <c:pt idx="1738">
                  <c:v>0.42980000000000002</c:v>
                </c:pt>
                <c:pt idx="1739">
                  <c:v>0.43559999999999999</c:v>
                </c:pt>
                <c:pt idx="1740">
                  <c:v>0.42709999999999998</c:v>
                </c:pt>
                <c:pt idx="1741">
                  <c:v>0.4269</c:v>
                </c:pt>
                <c:pt idx="1742">
                  <c:v>0.4173</c:v>
                </c:pt>
                <c:pt idx="1743">
                  <c:v>0.42530000000000001</c:v>
                </c:pt>
                <c:pt idx="1744">
                  <c:v>0.42570000000000002</c:v>
                </c:pt>
                <c:pt idx="1745">
                  <c:v>0.4284</c:v>
                </c:pt>
                <c:pt idx="1746">
                  <c:v>0.43169999999999997</c:v>
                </c:pt>
                <c:pt idx="1747">
                  <c:v>0.42949999999999999</c:v>
                </c:pt>
                <c:pt idx="1748">
                  <c:v>0.43049999999999999</c:v>
                </c:pt>
                <c:pt idx="1749">
                  <c:v>0.42109999999999997</c:v>
                </c:pt>
                <c:pt idx="1750">
                  <c:v>0.43719999999999998</c:v>
                </c:pt>
                <c:pt idx="1751">
                  <c:v>0.42970000000000003</c:v>
                </c:pt>
                <c:pt idx="1752">
                  <c:v>0.41639999999999999</c:v>
                </c:pt>
                <c:pt idx="1753">
                  <c:v>0.44009999999999999</c:v>
                </c:pt>
                <c:pt idx="1754">
                  <c:v>0.43459999999999999</c:v>
                </c:pt>
                <c:pt idx="1755">
                  <c:v>0.42480000000000001</c:v>
                </c:pt>
                <c:pt idx="1756">
                  <c:v>0.42570000000000002</c:v>
                </c:pt>
                <c:pt idx="1757">
                  <c:v>0.43030000000000002</c:v>
                </c:pt>
                <c:pt idx="1758">
                  <c:v>0.435</c:v>
                </c:pt>
                <c:pt idx="1759">
                  <c:v>0.43530000000000002</c:v>
                </c:pt>
                <c:pt idx="1760">
                  <c:v>0.40970000000000001</c:v>
                </c:pt>
                <c:pt idx="1761">
                  <c:v>0.42559999999999998</c:v>
                </c:pt>
                <c:pt idx="1762">
                  <c:v>0.42930000000000001</c:v>
                </c:pt>
                <c:pt idx="1763">
                  <c:v>0.44319999999999998</c:v>
                </c:pt>
                <c:pt idx="1764">
                  <c:v>0.43290000000000001</c:v>
                </c:pt>
                <c:pt idx="1765">
                  <c:v>0.43819999999999998</c:v>
                </c:pt>
                <c:pt idx="1766">
                  <c:v>0.42409999999999998</c:v>
                </c:pt>
                <c:pt idx="1767">
                  <c:v>0.42899999999999999</c:v>
                </c:pt>
                <c:pt idx="1768">
                  <c:v>0.4194</c:v>
                </c:pt>
                <c:pt idx="1769">
                  <c:v>0.41399999999999998</c:v>
                </c:pt>
                <c:pt idx="1770">
                  <c:v>0.4289</c:v>
                </c:pt>
                <c:pt idx="1771">
                  <c:v>0.4355</c:v>
                </c:pt>
                <c:pt idx="1772">
                  <c:v>0.43180000000000002</c:v>
                </c:pt>
                <c:pt idx="1773">
                  <c:v>0.4259</c:v>
                </c:pt>
                <c:pt idx="1774">
                  <c:v>0.4047</c:v>
                </c:pt>
                <c:pt idx="1775">
                  <c:v>0.40749999999999997</c:v>
                </c:pt>
                <c:pt idx="1776">
                  <c:v>0.42870000000000003</c:v>
                </c:pt>
                <c:pt idx="1777">
                  <c:v>0.42620000000000002</c:v>
                </c:pt>
                <c:pt idx="1778">
                  <c:v>0.44259999999999999</c:v>
                </c:pt>
                <c:pt idx="1779">
                  <c:v>0.42280000000000001</c:v>
                </c:pt>
                <c:pt idx="1780">
                  <c:v>0.4234</c:v>
                </c:pt>
                <c:pt idx="1781">
                  <c:v>0.4123</c:v>
                </c:pt>
                <c:pt idx="1782">
                  <c:v>0.42899999999999999</c:v>
                </c:pt>
                <c:pt idx="1783">
                  <c:v>0.44269999999999998</c:v>
                </c:pt>
                <c:pt idx="1784">
                  <c:v>0.40920000000000001</c:v>
                </c:pt>
                <c:pt idx="1785">
                  <c:v>0.42799999999999999</c:v>
                </c:pt>
                <c:pt idx="1786">
                  <c:v>0.43509999999999999</c:v>
                </c:pt>
                <c:pt idx="1787">
                  <c:v>0.41930000000000001</c:v>
                </c:pt>
                <c:pt idx="1788">
                  <c:v>0.43859999999999999</c:v>
                </c:pt>
                <c:pt idx="1789">
                  <c:v>0.42520000000000002</c:v>
                </c:pt>
                <c:pt idx="1790">
                  <c:v>0.42230000000000001</c:v>
                </c:pt>
                <c:pt idx="1791">
                  <c:v>0.43459999999999999</c:v>
                </c:pt>
                <c:pt idx="1792">
                  <c:v>0.43280000000000002</c:v>
                </c:pt>
                <c:pt idx="1793">
                  <c:v>0.42449999999999999</c:v>
                </c:pt>
                <c:pt idx="1794">
                  <c:v>0.43969999999999998</c:v>
                </c:pt>
                <c:pt idx="1795">
                  <c:v>0.443</c:v>
                </c:pt>
                <c:pt idx="1796">
                  <c:v>0.436</c:v>
                </c:pt>
                <c:pt idx="1797">
                  <c:v>0.43630000000000002</c:v>
                </c:pt>
                <c:pt idx="1798">
                  <c:v>0.41120000000000001</c:v>
                </c:pt>
                <c:pt idx="1799">
                  <c:v>0.43780000000000002</c:v>
                </c:pt>
                <c:pt idx="1800">
                  <c:v>0.43859999999999999</c:v>
                </c:pt>
                <c:pt idx="1801">
                  <c:v>0.43580000000000002</c:v>
                </c:pt>
                <c:pt idx="1802">
                  <c:v>0.42809999999999998</c:v>
                </c:pt>
                <c:pt idx="1803">
                  <c:v>0.42470000000000002</c:v>
                </c:pt>
                <c:pt idx="1804">
                  <c:v>0.42509999999999998</c:v>
                </c:pt>
                <c:pt idx="1805">
                  <c:v>0.41320000000000001</c:v>
                </c:pt>
                <c:pt idx="1806">
                  <c:v>0.4249</c:v>
                </c:pt>
                <c:pt idx="1807">
                  <c:v>0.4335</c:v>
                </c:pt>
                <c:pt idx="1808">
                  <c:v>0.4204</c:v>
                </c:pt>
                <c:pt idx="1809">
                  <c:v>0.44669999999999999</c:v>
                </c:pt>
                <c:pt idx="1810">
                  <c:v>0.43840000000000001</c:v>
                </c:pt>
                <c:pt idx="1811">
                  <c:v>0.42570000000000002</c:v>
                </c:pt>
                <c:pt idx="1812">
                  <c:v>0.43659999999999999</c:v>
                </c:pt>
                <c:pt idx="1813">
                  <c:v>0.43690000000000001</c:v>
                </c:pt>
                <c:pt idx="1814">
                  <c:v>0.43169999999999997</c:v>
                </c:pt>
                <c:pt idx="1815">
                  <c:v>0.42709999999999998</c:v>
                </c:pt>
                <c:pt idx="1816">
                  <c:v>0.41349999999999998</c:v>
                </c:pt>
                <c:pt idx="1817">
                  <c:v>0.43049999999999999</c:v>
                </c:pt>
                <c:pt idx="1818">
                  <c:v>0.432</c:v>
                </c:pt>
                <c:pt idx="1819">
                  <c:v>0.42280000000000001</c:v>
                </c:pt>
                <c:pt idx="1820">
                  <c:v>0.43469999999999998</c:v>
                </c:pt>
                <c:pt idx="1821">
                  <c:v>0.41710000000000003</c:v>
                </c:pt>
                <c:pt idx="1822">
                  <c:v>0.40760000000000002</c:v>
                </c:pt>
                <c:pt idx="1823">
                  <c:v>0.4002</c:v>
                </c:pt>
                <c:pt idx="1824">
                  <c:v>0.43230000000000002</c:v>
                </c:pt>
                <c:pt idx="1825">
                  <c:v>0.43099999999999999</c:v>
                </c:pt>
                <c:pt idx="1826">
                  <c:v>0.4244</c:v>
                </c:pt>
                <c:pt idx="1827">
                  <c:v>0.43130000000000002</c:v>
                </c:pt>
                <c:pt idx="1828">
                  <c:v>0.41649999999999998</c:v>
                </c:pt>
                <c:pt idx="1829">
                  <c:v>0.41889999999999999</c:v>
                </c:pt>
                <c:pt idx="1830">
                  <c:v>0.4088</c:v>
                </c:pt>
                <c:pt idx="1831">
                  <c:v>0.42820000000000003</c:v>
                </c:pt>
                <c:pt idx="1832">
                  <c:v>0.45340000000000003</c:v>
                </c:pt>
                <c:pt idx="1833">
                  <c:v>0.41489999999999999</c:v>
                </c:pt>
                <c:pt idx="1834">
                  <c:v>0.42209999999999998</c:v>
                </c:pt>
                <c:pt idx="1835">
                  <c:v>0.40639999999999998</c:v>
                </c:pt>
                <c:pt idx="1836">
                  <c:v>0.4128</c:v>
                </c:pt>
                <c:pt idx="1837">
                  <c:v>0.42899999999999999</c:v>
                </c:pt>
                <c:pt idx="1838">
                  <c:v>0.43790000000000001</c:v>
                </c:pt>
                <c:pt idx="1839">
                  <c:v>0.41620000000000001</c:v>
                </c:pt>
                <c:pt idx="1840">
                  <c:v>0.42520000000000002</c:v>
                </c:pt>
                <c:pt idx="1841">
                  <c:v>0.43240000000000001</c:v>
                </c:pt>
                <c:pt idx="1842">
                  <c:v>0.45290000000000002</c:v>
                </c:pt>
                <c:pt idx="1843">
                  <c:v>0.43070000000000003</c:v>
                </c:pt>
                <c:pt idx="1844">
                  <c:v>0.44469999999999998</c:v>
                </c:pt>
                <c:pt idx="1845">
                  <c:v>0.43</c:v>
                </c:pt>
                <c:pt idx="1846">
                  <c:v>0.4264</c:v>
                </c:pt>
                <c:pt idx="1847">
                  <c:v>0.41149999999999998</c:v>
                </c:pt>
                <c:pt idx="1848">
                  <c:v>0.42799999999999999</c:v>
                </c:pt>
                <c:pt idx="1849">
                  <c:v>0.43819999999999998</c:v>
                </c:pt>
                <c:pt idx="1850">
                  <c:v>0.43369999999999997</c:v>
                </c:pt>
                <c:pt idx="1851">
                  <c:v>0.43309999999999998</c:v>
                </c:pt>
                <c:pt idx="1852">
                  <c:v>0.43140000000000001</c:v>
                </c:pt>
                <c:pt idx="1853">
                  <c:v>0.4274</c:v>
                </c:pt>
                <c:pt idx="1854">
                  <c:v>0.43130000000000002</c:v>
                </c:pt>
                <c:pt idx="1855">
                  <c:v>0.42130000000000001</c:v>
                </c:pt>
                <c:pt idx="1856">
                  <c:v>0.42259999999999998</c:v>
                </c:pt>
                <c:pt idx="1857">
                  <c:v>0.40910000000000002</c:v>
                </c:pt>
                <c:pt idx="1858">
                  <c:v>0.41520000000000001</c:v>
                </c:pt>
                <c:pt idx="1859">
                  <c:v>0.43090000000000001</c:v>
                </c:pt>
                <c:pt idx="1860">
                  <c:v>0.42359999999999998</c:v>
                </c:pt>
                <c:pt idx="1861">
                  <c:v>0.41139999999999999</c:v>
                </c:pt>
                <c:pt idx="1862">
                  <c:v>0.43149999999999999</c:v>
                </c:pt>
                <c:pt idx="1863">
                  <c:v>0.44230000000000003</c:v>
                </c:pt>
                <c:pt idx="1864">
                  <c:v>0.41649999999999998</c:v>
                </c:pt>
                <c:pt idx="1865">
                  <c:v>0.432</c:v>
                </c:pt>
                <c:pt idx="1866">
                  <c:v>0.41399999999999998</c:v>
                </c:pt>
                <c:pt idx="1867">
                  <c:v>0.41959999999999997</c:v>
                </c:pt>
                <c:pt idx="1868">
                  <c:v>0.42859999999999998</c:v>
                </c:pt>
                <c:pt idx="1869">
                  <c:v>0.42570000000000002</c:v>
                </c:pt>
                <c:pt idx="1870">
                  <c:v>0.44040000000000001</c:v>
                </c:pt>
                <c:pt idx="1871">
                  <c:v>0.41420000000000001</c:v>
                </c:pt>
                <c:pt idx="1872">
                  <c:v>0.43940000000000001</c:v>
                </c:pt>
                <c:pt idx="1873">
                  <c:v>0.43719999999999998</c:v>
                </c:pt>
                <c:pt idx="1874">
                  <c:v>0.43430000000000002</c:v>
                </c:pt>
                <c:pt idx="1875">
                  <c:v>0.43869999999999998</c:v>
                </c:pt>
                <c:pt idx="1876">
                  <c:v>0.43240000000000001</c:v>
                </c:pt>
                <c:pt idx="1877">
                  <c:v>0.4199</c:v>
                </c:pt>
                <c:pt idx="1878">
                  <c:v>0.43540000000000001</c:v>
                </c:pt>
                <c:pt idx="1879">
                  <c:v>0.44879999999999998</c:v>
                </c:pt>
                <c:pt idx="1880">
                  <c:v>0.42049999999999998</c:v>
                </c:pt>
                <c:pt idx="1881">
                  <c:v>0.43830000000000002</c:v>
                </c:pt>
                <c:pt idx="1882">
                  <c:v>0.41959999999999997</c:v>
                </c:pt>
                <c:pt idx="1883">
                  <c:v>0.41610000000000003</c:v>
                </c:pt>
                <c:pt idx="1884">
                  <c:v>0.4133</c:v>
                </c:pt>
                <c:pt idx="1885">
                  <c:v>0.4244</c:v>
                </c:pt>
                <c:pt idx="1886">
                  <c:v>0.41249999999999998</c:v>
                </c:pt>
                <c:pt idx="1887">
                  <c:v>0.4234</c:v>
                </c:pt>
                <c:pt idx="1888">
                  <c:v>0.4289</c:v>
                </c:pt>
                <c:pt idx="1889">
                  <c:v>0.42980000000000002</c:v>
                </c:pt>
                <c:pt idx="1890">
                  <c:v>0.4078</c:v>
                </c:pt>
                <c:pt idx="1891">
                  <c:v>0.43109999999999998</c:v>
                </c:pt>
                <c:pt idx="1892">
                  <c:v>0.43359999999999999</c:v>
                </c:pt>
                <c:pt idx="1893">
                  <c:v>0.42920000000000003</c:v>
                </c:pt>
                <c:pt idx="1894">
                  <c:v>0.44440000000000002</c:v>
                </c:pt>
                <c:pt idx="1895">
                  <c:v>0.42620000000000002</c:v>
                </c:pt>
                <c:pt idx="1896">
                  <c:v>0.43759999999999999</c:v>
                </c:pt>
                <c:pt idx="1897">
                  <c:v>0.43380000000000002</c:v>
                </c:pt>
                <c:pt idx="1898">
                  <c:v>0.41699999999999998</c:v>
                </c:pt>
                <c:pt idx="1899">
                  <c:v>0.42109999999999997</c:v>
                </c:pt>
                <c:pt idx="1900">
                  <c:v>0.41899999999999998</c:v>
                </c:pt>
                <c:pt idx="1901">
                  <c:v>0.42630000000000001</c:v>
                </c:pt>
                <c:pt idx="1902">
                  <c:v>0.43530000000000002</c:v>
                </c:pt>
                <c:pt idx="1903">
                  <c:v>0.41980000000000001</c:v>
                </c:pt>
                <c:pt idx="1904">
                  <c:v>0.43480000000000002</c:v>
                </c:pt>
                <c:pt idx="1905">
                  <c:v>0.41770000000000002</c:v>
                </c:pt>
                <c:pt idx="1906">
                  <c:v>0.42749999999999999</c:v>
                </c:pt>
                <c:pt idx="1907">
                  <c:v>0.42159999999999997</c:v>
                </c:pt>
                <c:pt idx="1908">
                  <c:v>0.44690000000000002</c:v>
                </c:pt>
                <c:pt idx="1909">
                  <c:v>0.43099999999999999</c:v>
                </c:pt>
                <c:pt idx="1910">
                  <c:v>0.435</c:v>
                </c:pt>
                <c:pt idx="1911">
                  <c:v>0.42630000000000001</c:v>
                </c:pt>
                <c:pt idx="1912">
                  <c:v>0.42520000000000002</c:v>
                </c:pt>
                <c:pt idx="1913">
                  <c:v>0.42430000000000001</c:v>
                </c:pt>
                <c:pt idx="1914">
                  <c:v>0.43990000000000001</c:v>
                </c:pt>
                <c:pt idx="1915">
                  <c:v>0.41870000000000002</c:v>
                </c:pt>
                <c:pt idx="1916">
                  <c:v>0.43380000000000002</c:v>
                </c:pt>
                <c:pt idx="1917">
                  <c:v>0.41270000000000001</c:v>
                </c:pt>
                <c:pt idx="1918">
                  <c:v>0.43099999999999999</c:v>
                </c:pt>
                <c:pt idx="1919">
                  <c:v>0.41310000000000002</c:v>
                </c:pt>
                <c:pt idx="1920">
                  <c:v>0.41539999999999999</c:v>
                </c:pt>
                <c:pt idx="1921">
                  <c:v>0.44209999999999999</c:v>
                </c:pt>
                <c:pt idx="1922">
                  <c:v>0.40820000000000001</c:v>
                </c:pt>
                <c:pt idx="1923">
                  <c:v>0.42220000000000002</c:v>
                </c:pt>
                <c:pt idx="1924">
                  <c:v>0.42530000000000001</c:v>
                </c:pt>
                <c:pt idx="1925">
                  <c:v>0.43290000000000001</c:v>
                </c:pt>
                <c:pt idx="1926">
                  <c:v>0.42</c:v>
                </c:pt>
                <c:pt idx="1927">
                  <c:v>0.4214</c:v>
                </c:pt>
                <c:pt idx="1928">
                  <c:v>0.43090000000000001</c:v>
                </c:pt>
                <c:pt idx="1929">
                  <c:v>0.42720000000000002</c:v>
                </c:pt>
                <c:pt idx="1930">
                  <c:v>0.42799999999999999</c:v>
                </c:pt>
                <c:pt idx="1931">
                  <c:v>0.42209999999999998</c:v>
                </c:pt>
                <c:pt idx="1932">
                  <c:v>0.4335</c:v>
                </c:pt>
                <c:pt idx="1933">
                  <c:v>0.42580000000000001</c:v>
                </c:pt>
                <c:pt idx="1934">
                  <c:v>0.44180000000000003</c:v>
                </c:pt>
                <c:pt idx="1935">
                  <c:v>0.41980000000000001</c:v>
                </c:pt>
                <c:pt idx="1936">
                  <c:v>0.44240000000000002</c:v>
                </c:pt>
                <c:pt idx="1937">
                  <c:v>0.4178</c:v>
                </c:pt>
                <c:pt idx="1938">
                  <c:v>0.43290000000000001</c:v>
                </c:pt>
                <c:pt idx="1939">
                  <c:v>0.41889999999999999</c:v>
                </c:pt>
                <c:pt idx="1940">
                  <c:v>0.40739999999999998</c:v>
                </c:pt>
                <c:pt idx="1941">
                  <c:v>0.42249999999999999</c:v>
                </c:pt>
                <c:pt idx="1942">
                  <c:v>0.42030000000000001</c:v>
                </c:pt>
                <c:pt idx="1943">
                  <c:v>0.41870000000000002</c:v>
                </c:pt>
                <c:pt idx="1944">
                  <c:v>0.42709999999999998</c:v>
                </c:pt>
                <c:pt idx="1945">
                  <c:v>0.42780000000000001</c:v>
                </c:pt>
                <c:pt idx="1946">
                  <c:v>0.42420000000000002</c:v>
                </c:pt>
                <c:pt idx="1947">
                  <c:v>0.4466</c:v>
                </c:pt>
                <c:pt idx="1948">
                  <c:v>0.435</c:v>
                </c:pt>
                <c:pt idx="1949">
                  <c:v>0.4294</c:v>
                </c:pt>
                <c:pt idx="1950">
                  <c:v>0.43359999999999999</c:v>
                </c:pt>
                <c:pt idx="1951">
                  <c:v>0.41349999999999998</c:v>
                </c:pt>
                <c:pt idx="1952">
                  <c:v>0.43630000000000002</c:v>
                </c:pt>
                <c:pt idx="1953">
                  <c:v>0.42620000000000002</c:v>
                </c:pt>
                <c:pt idx="1954">
                  <c:v>0.41689999999999999</c:v>
                </c:pt>
                <c:pt idx="1955">
                  <c:v>0.41830000000000001</c:v>
                </c:pt>
                <c:pt idx="1956">
                  <c:v>0.42509999999999998</c:v>
                </c:pt>
                <c:pt idx="1957">
                  <c:v>0.44519999999999998</c:v>
                </c:pt>
                <c:pt idx="1958">
                  <c:v>0.42220000000000002</c:v>
                </c:pt>
                <c:pt idx="1959">
                  <c:v>0.43540000000000001</c:v>
                </c:pt>
                <c:pt idx="1960">
                  <c:v>0.41789999999999999</c:v>
                </c:pt>
                <c:pt idx="1961">
                  <c:v>0.40579999999999999</c:v>
                </c:pt>
                <c:pt idx="1962">
                  <c:v>0.44059999999999999</c:v>
                </c:pt>
                <c:pt idx="1963">
                  <c:v>0.41820000000000002</c:v>
                </c:pt>
                <c:pt idx="1964">
                  <c:v>0.42070000000000002</c:v>
                </c:pt>
                <c:pt idx="1965">
                  <c:v>0.4405</c:v>
                </c:pt>
                <c:pt idx="1966">
                  <c:v>0.42809999999999998</c:v>
                </c:pt>
                <c:pt idx="1967">
                  <c:v>0.42020000000000002</c:v>
                </c:pt>
                <c:pt idx="1968">
                  <c:v>0.41089999999999999</c:v>
                </c:pt>
                <c:pt idx="1969">
                  <c:v>0.40279999999999999</c:v>
                </c:pt>
                <c:pt idx="1970">
                  <c:v>0.4294</c:v>
                </c:pt>
                <c:pt idx="1971">
                  <c:v>0.42020000000000002</c:v>
                </c:pt>
                <c:pt idx="1972">
                  <c:v>0.43369999999999997</c:v>
                </c:pt>
                <c:pt idx="1973">
                  <c:v>0.42020000000000002</c:v>
                </c:pt>
                <c:pt idx="1974">
                  <c:v>0.42249999999999999</c:v>
                </c:pt>
                <c:pt idx="1975">
                  <c:v>0.42380000000000001</c:v>
                </c:pt>
                <c:pt idx="1976">
                  <c:v>0.43130000000000002</c:v>
                </c:pt>
                <c:pt idx="1977">
                  <c:v>0.41560000000000002</c:v>
                </c:pt>
                <c:pt idx="1978">
                  <c:v>0.42070000000000002</c:v>
                </c:pt>
                <c:pt idx="1979">
                  <c:v>0.4229</c:v>
                </c:pt>
                <c:pt idx="1980">
                  <c:v>0.40920000000000001</c:v>
                </c:pt>
                <c:pt idx="1981">
                  <c:v>0.44</c:v>
                </c:pt>
                <c:pt idx="1982">
                  <c:v>0.42659999999999998</c:v>
                </c:pt>
                <c:pt idx="1983">
                  <c:v>0.42130000000000001</c:v>
                </c:pt>
                <c:pt idx="1984">
                  <c:v>0.43130000000000002</c:v>
                </c:pt>
                <c:pt idx="1985">
                  <c:v>0.4365</c:v>
                </c:pt>
                <c:pt idx="1986">
                  <c:v>0.43769999999999998</c:v>
                </c:pt>
                <c:pt idx="1987">
                  <c:v>0.43980000000000002</c:v>
                </c:pt>
                <c:pt idx="1988">
                  <c:v>0.41510000000000002</c:v>
                </c:pt>
                <c:pt idx="1989">
                  <c:v>0.42830000000000001</c:v>
                </c:pt>
                <c:pt idx="1990">
                  <c:v>0.43230000000000002</c:v>
                </c:pt>
                <c:pt idx="1991">
                  <c:v>0.41189999999999999</c:v>
                </c:pt>
                <c:pt idx="1992">
                  <c:v>0.43469999999999998</c:v>
                </c:pt>
                <c:pt idx="1993">
                  <c:v>0.43049999999999999</c:v>
                </c:pt>
                <c:pt idx="1994">
                  <c:v>0.44209999999999999</c:v>
                </c:pt>
                <c:pt idx="1995">
                  <c:v>0.43409999999999999</c:v>
                </c:pt>
                <c:pt idx="1996">
                  <c:v>0.42759999999999998</c:v>
                </c:pt>
                <c:pt idx="1997">
                  <c:v>0.41410000000000002</c:v>
                </c:pt>
                <c:pt idx="1998">
                  <c:v>0.4491</c:v>
                </c:pt>
                <c:pt idx="1999">
                  <c:v>0.43140000000000001</c:v>
                </c:pt>
                <c:pt idx="2000">
                  <c:v>0.41610000000000003</c:v>
                </c:pt>
              </c:numCache>
            </c:numRef>
          </c:yVal>
          <c:smooth val="0"/>
          <c:extLst>
            <c:ext xmlns:c16="http://schemas.microsoft.com/office/drawing/2014/chart" uri="{C3380CC4-5D6E-409C-BE32-E72D297353CC}">
              <c16:uniqueId val="{00000000-5B11-4365-9199-76A41231C66C}"/>
            </c:ext>
          </c:extLst>
        </c:ser>
        <c:ser>
          <c:idx val="1"/>
          <c:order val="1"/>
          <c:tx>
            <c:v>Responsives</c:v>
          </c:tx>
          <c:spPr>
            <a:ln w="19050" cap="rnd">
              <a:noFill/>
              <a:round/>
            </a:ln>
            <a:effectLst/>
          </c:spPr>
          <c:marker>
            <c:symbol val="circle"/>
            <c:size val="5"/>
            <c:spPr>
              <a:solidFill>
                <a:schemeClr val="accent2"/>
              </a:solidFill>
              <a:ln w="9525">
                <a:solidFill>
                  <a:schemeClr val="accent2"/>
                </a:solidFill>
              </a:ln>
              <a:effectLst/>
            </c:spPr>
          </c:marker>
          <c:xVal>
            <c:numRef>
              <c:f>'Model 1.1'!$A$2:$A$2002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 1.1'!$C$2:$C$2002</c:f>
              <c:numCache>
                <c:formatCode>General</c:formatCode>
                <c:ptCount val="2001"/>
                <c:pt idx="0">
                  <c:v>0</c:v>
                </c:pt>
                <c:pt idx="1">
                  <c:v>0.46538499999999999</c:v>
                </c:pt>
                <c:pt idx="2">
                  <c:v>0.47403800000000001</c:v>
                </c:pt>
                <c:pt idx="3">
                  <c:v>0.475383</c:v>
                </c:pt>
                <c:pt idx="4">
                  <c:v>0.46460099999999999</c:v>
                </c:pt>
                <c:pt idx="5">
                  <c:v>0.49401299999999998</c:v>
                </c:pt>
                <c:pt idx="6">
                  <c:v>0.45134299999999999</c:v>
                </c:pt>
                <c:pt idx="7">
                  <c:v>0.43326100000000001</c:v>
                </c:pt>
                <c:pt idx="8">
                  <c:v>0.463696</c:v>
                </c:pt>
                <c:pt idx="9">
                  <c:v>0.48319200000000001</c:v>
                </c:pt>
                <c:pt idx="10">
                  <c:v>0.46655999999999997</c:v>
                </c:pt>
                <c:pt idx="11">
                  <c:v>0.469968</c:v>
                </c:pt>
                <c:pt idx="12">
                  <c:v>0.47285300000000002</c:v>
                </c:pt>
                <c:pt idx="13">
                  <c:v>0.49462600000000001</c:v>
                </c:pt>
                <c:pt idx="14">
                  <c:v>0.42419200000000001</c:v>
                </c:pt>
                <c:pt idx="15">
                  <c:v>0.46783400000000003</c:v>
                </c:pt>
                <c:pt idx="16">
                  <c:v>0.47366200000000003</c:v>
                </c:pt>
                <c:pt idx="17">
                  <c:v>0.45366099999999998</c:v>
                </c:pt>
                <c:pt idx="18">
                  <c:v>0.464673</c:v>
                </c:pt>
                <c:pt idx="19">
                  <c:v>0.480346</c:v>
                </c:pt>
                <c:pt idx="20">
                  <c:v>0.48085600000000001</c:v>
                </c:pt>
                <c:pt idx="21">
                  <c:v>0.46553600000000001</c:v>
                </c:pt>
                <c:pt idx="22">
                  <c:v>0.44850499999999999</c:v>
                </c:pt>
                <c:pt idx="23">
                  <c:v>0.47326800000000002</c:v>
                </c:pt>
                <c:pt idx="24">
                  <c:v>0.47849599999999998</c:v>
                </c:pt>
                <c:pt idx="25">
                  <c:v>0.46897299999999997</c:v>
                </c:pt>
                <c:pt idx="26">
                  <c:v>0.451322</c:v>
                </c:pt>
                <c:pt idx="27">
                  <c:v>0.455424</c:v>
                </c:pt>
                <c:pt idx="28">
                  <c:v>0.48442800000000003</c:v>
                </c:pt>
                <c:pt idx="29">
                  <c:v>0.45670699999999997</c:v>
                </c:pt>
                <c:pt idx="30">
                  <c:v>0.46634399999999998</c:v>
                </c:pt>
                <c:pt idx="31">
                  <c:v>0.46513700000000002</c:v>
                </c:pt>
                <c:pt idx="32">
                  <c:v>0.47980899999999999</c:v>
                </c:pt>
                <c:pt idx="33">
                  <c:v>0.49137199999999998</c:v>
                </c:pt>
                <c:pt idx="34">
                  <c:v>0.478325</c:v>
                </c:pt>
                <c:pt idx="35">
                  <c:v>0.48387799999999997</c:v>
                </c:pt>
                <c:pt idx="36">
                  <c:v>0.45796799999999999</c:v>
                </c:pt>
                <c:pt idx="37">
                  <c:v>0.48214299999999999</c:v>
                </c:pt>
                <c:pt idx="38">
                  <c:v>0.45855499999999999</c:v>
                </c:pt>
                <c:pt idx="39">
                  <c:v>0.47553200000000001</c:v>
                </c:pt>
                <c:pt idx="40">
                  <c:v>0.46006399999999997</c:v>
                </c:pt>
                <c:pt idx="41">
                  <c:v>0.48328100000000002</c:v>
                </c:pt>
                <c:pt idx="42">
                  <c:v>0.47878500000000002</c:v>
                </c:pt>
                <c:pt idx="43">
                  <c:v>0.45091500000000001</c:v>
                </c:pt>
                <c:pt idx="44">
                  <c:v>0.46868100000000001</c:v>
                </c:pt>
                <c:pt idx="45">
                  <c:v>0.47993599999999997</c:v>
                </c:pt>
                <c:pt idx="46">
                  <c:v>0.47889599999999999</c:v>
                </c:pt>
                <c:pt idx="47">
                  <c:v>0.44728499999999999</c:v>
                </c:pt>
                <c:pt idx="48">
                  <c:v>0.46274500000000002</c:v>
                </c:pt>
                <c:pt idx="49">
                  <c:v>0.462866</c:v>
                </c:pt>
                <c:pt idx="50">
                  <c:v>0.46506399999999998</c:v>
                </c:pt>
                <c:pt idx="51">
                  <c:v>0.46340199999999998</c:v>
                </c:pt>
                <c:pt idx="52">
                  <c:v>0.47157900000000003</c:v>
                </c:pt>
                <c:pt idx="53">
                  <c:v>0.46936800000000001</c:v>
                </c:pt>
                <c:pt idx="54">
                  <c:v>0.47097800000000001</c:v>
                </c:pt>
                <c:pt idx="55">
                  <c:v>0.46559800000000001</c:v>
                </c:pt>
                <c:pt idx="56">
                  <c:v>0.47810799999999998</c:v>
                </c:pt>
                <c:pt idx="57">
                  <c:v>0.45912999999999998</c:v>
                </c:pt>
                <c:pt idx="58">
                  <c:v>0.46613100000000002</c:v>
                </c:pt>
                <c:pt idx="59">
                  <c:v>0.46821099999999999</c:v>
                </c:pt>
                <c:pt idx="60">
                  <c:v>0.46684500000000001</c:v>
                </c:pt>
                <c:pt idx="61">
                  <c:v>0.46521299999999999</c:v>
                </c:pt>
                <c:pt idx="62">
                  <c:v>0.45430199999999998</c:v>
                </c:pt>
                <c:pt idx="63">
                  <c:v>0.47124500000000002</c:v>
                </c:pt>
                <c:pt idx="64">
                  <c:v>0.46223199999999998</c:v>
                </c:pt>
                <c:pt idx="65">
                  <c:v>0.45016</c:v>
                </c:pt>
                <c:pt idx="66">
                  <c:v>0.47298200000000001</c:v>
                </c:pt>
                <c:pt idx="67">
                  <c:v>0.444409</c:v>
                </c:pt>
                <c:pt idx="68">
                  <c:v>0.46025899999999997</c:v>
                </c:pt>
                <c:pt idx="69">
                  <c:v>0.44470700000000002</c:v>
                </c:pt>
                <c:pt idx="70">
                  <c:v>0.466667</c:v>
                </c:pt>
                <c:pt idx="71">
                  <c:v>0.45329000000000003</c:v>
                </c:pt>
                <c:pt idx="72">
                  <c:v>0.46181</c:v>
                </c:pt>
                <c:pt idx="73">
                  <c:v>0.44677600000000001</c:v>
                </c:pt>
                <c:pt idx="74">
                  <c:v>0.46311200000000002</c:v>
                </c:pt>
                <c:pt idx="75">
                  <c:v>0.47821799999999998</c:v>
                </c:pt>
                <c:pt idx="76">
                  <c:v>0.46220600000000001</c:v>
                </c:pt>
                <c:pt idx="77">
                  <c:v>0.45272299999999999</c:v>
                </c:pt>
                <c:pt idx="78">
                  <c:v>0.44353100000000001</c:v>
                </c:pt>
                <c:pt idx="79">
                  <c:v>0.47985100000000003</c:v>
                </c:pt>
                <c:pt idx="80">
                  <c:v>0.47279500000000002</c:v>
                </c:pt>
                <c:pt idx="81">
                  <c:v>0.46314699999999998</c:v>
                </c:pt>
                <c:pt idx="82">
                  <c:v>0.462893</c:v>
                </c:pt>
                <c:pt idx="83">
                  <c:v>0.50228700000000004</c:v>
                </c:pt>
                <c:pt idx="84">
                  <c:v>0.47136800000000001</c:v>
                </c:pt>
                <c:pt idx="85">
                  <c:v>0.45079900000000001</c:v>
                </c:pt>
                <c:pt idx="86">
                  <c:v>0.47348899999999999</c:v>
                </c:pt>
                <c:pt idx="87">
                  <c:v>0.455349</c:v>
                </c:pt>
                <c:pt idx="88">
                  <c:v>0.45663700000000002</c:v>
                </c:pt>
                <c:pt idx="89">
                  <c:v>0.48793500000000001</c:v>
                </c:pt>
                <c:pt idx="90">
                  <c:v>0.45417600000000002</c:v>
                </c:pt>
                <c:pt idx="91">
                  <c:v>0.47917599999999999</c:v>
                </c:pt>
                <c:pt idx="92">
                  <c:v>0.47026099999999998</c:v>
                </c:pt>
                <c:pt idx="93">
                  <c:v>0.475271</c:v>
                </c:pt>
                <c:pt idx="94">
                  <c:v>0.48632999999999998</c:v>
                </c:pt>
                <c:pt idx="95">
                  <c:v>0.44450600000000001</c:v>
                </c:pt>
                <c:pt idx="96">
                  <c:v>0.49382199999999998</c:v>
                </c:pt>
                <c:pt idx="97">
                  <c:v>0.48507899999999998</c:v>
                </c:pt>
                <c:pt idx="98">
                  <c:v>0.454656</c:v>
                </c:pt>
                <c:pt idx="99">
                  <c:v>0.464978</c:v>
                </c:pt>
                <c:pt idx="100">
                  <c:v>0.46149699999999999</c:v>
                </c:pt>
                <c:pt idx="101">
                  <c:v>0.48369099999999998</c:v>
                </c:pt>
                <c:pt idx="102">
                  <c:v>0.45565</c:v>
                </c:pt>
                <c:pt idx="103">
                  <c:v>0.48900700000000002</c:v>
                </c:pt>
                <c:pt idx="104">
                  <c:v>0.45527200000000001</c:v>
                </c:pt>
                <c:pt idx="105">
                  <c:v>0.45181900000000003</c:v>
                </c:pt>
                <c:pt idx="106">
                  <c:v>0.490842</c:v>
                </c:pt>
                <c:pt idx="107">
                  <c:v>0.445963</c:v>
                </c:pt>
                <c:pt idx="108">
                  <c:v>0.46805999999999998</c:v>
                </c:pt>
                <c:pt idx="109">
                  <c:v>0.475906</c:v>
                </c:pt>
                <c:pt idx="110">
                  <c:v>0.48156500000000002</c:v>
                </c:pt>
                <c:pt idx="111">
                  <c:v>0.47815800000000003</c:v>
                </c:pt>
                <c:pt idx="112">
                  <c:v>0.47741899999999998</c:v>
                </c:pt>
                <c:pt idx="113">
                  <c:v>0.45282</c:v>
                </c:pt>
                <c:pt idx="114">
                  <c:v>0.48458200000000001</c:v>
                </c:pt>
                <c:pt idx="115">
                  <c:v>0.469775</c:v>
                </c:pt>
                <c:pt idx="116">
                  <c:v>0.46078200000000002</c:v>
                </c:pt>
                <c:pt idx="117">
                  <c:v>0.445268</c:v>
                </c:pt>
                <c:pt idx="118">
                  <c:v>0.46961599999999998</c:v>
                </c:pt>
                <c:pt idx="119">
                  <c:v>0.49052699999999999</c:v>
                </c:pt>
                <c:pt idx="120">
                  <c:v>0.44852599999999998</c:v>
                </c:pt>
                <c:pt idx="121">
                  <c:v>0.45430500000000001</c:v>
                </c:pt>
                <c:pt idx="122">
                  <c:v>0.44706499999999999</c:v>
                </c:pt>
                <c:pt idx="123">
                  <c:v>0.47453800000000002</c:v>
                </c:pt>
                <c:pt idx="124">
                  <c:v>0.470308</c:v>
                </c:pt>
                <c:pt idx="125">
                  <c:v>0.45256299999999999</c:v>
                </c:pt>
                <c:pt idx="126">
                  <c:v>0.46630700000000003</c:v>
                </c:pt>
                <c:pt idx="127">
                  <c:v>0.46260499999999999</c:v>
                </c:pt>
                <c:pt idx="128">
                  <c:v>0.46820200000000001</c:v>
                </c:pt>
                <c:pt idx="129">
                  <c:v>0.46427800000000002</c:v>
                </c:pt>
                <c:pt idx="130">
                  <c:v>0.45940599999999998</c:v>
                </c:pt>
                <c:pt idx="131">
                  <c:v>0.45326100000000002</c:v>
                </c:pt>
                <c:pt idx="132">
                  <c:v>0.461868</c:v>
                </c:pt>
                <c:pt idx="133">
                  <c:v>0.470306</c:v>
                </c:pt>
                <c:pt idx="134">
                  <c:v>0.46111099999999999</c:v>
                </c:pt>
                <c:pt idx="135">
                  <c:v>0.46762500000000001</c:v>
                </c:pt>
                <c:pt idx="136">
                  <c:v>0.45479599999999998</c:v>
                </c:pt>
                <c:pt idx="137">
                  <c:v>0.47182200000000002</c:v>
                </c:pt>
                <c:pt idx="138">
                  <c:v>0.46584599999999998</c:v>
                </c:pt>
                <c:pt idx="139">
                  <c:v>0.46838200000000002</c:v>
                </c:pt>
                <c:pt idx="140">
                  <c:v>0.46073799999999998</c:v>
                </c:pt>
                <c:pt idx="141">
                  <c:v>0.46320899999999998</c:v>
                </c:pt>
                <c:pt idx="142">
                  <c:v>0.495807</c:v>
                </c:pt>
                <c:pt idx="143">
                  <c:v>0.48087099999999999</c:v>
                </c:pt>
                <c:pt idx="144">
                  <c:v>0.47833500000000001</c:v>
                </c:pt>
                <c:pt idx="145">
                  <c:v>0.465561</c:v>
                </c:pt>
                <c:pt idx="146">
                  <c:v>0.47371200000000002</c:v>
                </c:pt>
                <c:pt idx="147">
                  <c:v>0.48237799999999997</c:v>
                </c:pt>
                <c:pt idx="148">
                  <c:v>0.46079900000000001</c:v>
                </c:pt>
                <c:pt idx="149">
                  <c:v>0.471474</c:v>
                </c:pt>
                <c:pt idx="150">
                  <c:v>0.474132</c:v>
                </c:pt>
                <c:pt idx="151">
                  <c:v>0.48255300000000001</c:v>
                </c:pt>
                <c:pt idx="152">
                  <c:v>0.47760999999999998</c:v>
                </c:pt>
                <c:pt idx="153">
                  <c:v>0.46399200000000002</c:v>
                </c:pt>
                <c:pt idx="154">
                  <c:v>0.47470499999999999</c:v>
                </c:pt>
                <c:pt idx="155">
                  <c:v>0.485265</c:v>
                </c:pt>
                <c:pt idx="156">
                  <c:v>0.46800799999999998</c:v>
                </c:pt>
                <c:pt idx="157">
                  <c:v>0.48809000000000002</c:v>
                </c:pt>
                <c:pt idx="158">
                  <c:v>0.48822900000000002</c:v>
                </c:pt>
                <c:pt idx="159">
                  <c:v>0.48630099999999998</c:v>
                </c:pt>
                <c:pt idx="160">
                  <c:v>0.47640199999999999</c:v>
                </c:pt>
                <c:pt idx="161">
                  <c:v>0.47603800000000002</c:v>
                </c:pt>
                <c:pt idx="162">
                  <c:v>0.47017500000000001</c:v>
                </c:pt>
                <c:pt idx="163">
                  <c:v>0.49112299999999998</c:v>
                </c:pt>
                <c:pt idx="164">
                  <c:v>0.46574500000000002</c:v>
                </c:pt>
                <c:pt idx="165">
                  <c:v>0.47044999999999998</c:v>
                </c:pt>
                <c:pt idx="166">
                  <c:v>0.49759199999999998</c:v>
                </c:pt>
                <c:pt idx="167">
                  <c:v>0.47914000000000001</c:v>
                </c:pt>
                <c:pt idx="168">
                  <c:v>0.47553899999999999</c:v>
                </c:pt>
                <c:pt idx="169">
                  <c:v>0.47452</c:v>
                </c:pt>
                <c:pt idx="170">
                  <c:v>0.47972300000000001</c:v>
                </c:pt>
                <c:pt idx="171">
                  <c:v>0.46365600000000001</c:v>
                </c:pt>
                <c:pt idx="172">
                  <c:v>0.45714300000000002</c:v>
                </c:pt>
                <c:pt idx="173">
                  <c:v>0.49602200000000002</c:v>
                </c:pt>
                <c:pt idx="174">
                  <c:v>0.47634399999999999</c:v>
                </c:pt>
                <c:pt idx="175">
                  <c:v>0.493481</c:v>
                </c:pt>
                <c:pt idx="176">
                  <c:v>0.46726499999999999</c:v>
                </c:pt>
                <c:pt idx="177">
                  <c:v>0.48679800000000001</c:v>
                </c:pt>
                <c:pt idx="178">
                  <c:v>0.48157899999999998</c:v>
                </c:pt>
                <c:pt idx="179">
                  <c:v>0.456044</c:v>
                </c:pt>
                <c:pt idx="180">
                  <c:v>0.50392599999999999</c:v>
                </c:pt>
                <c:pt idx="181">
                  <c:v>0.47357900000000003</c:v>
                </c:pt>
                <c:pt idx="182">
                  <c:v>0.50997899999999996</c:v>
                </c:pt>
                <c:pt idx="183">
                  <c:v>0.47181699999999999</c:v>
                </c:pt>
                <c:pt idx="184">
                  <c:v>0.476387</c:v>
                </c:pt>
                <c:pt idx="185">
                  <c:v>0.46912399999999999</c:v>
                </c:pt>
                <c:pt idx="186">
                  <c:v>0.471688</c:v>
                </c:pt>
                <c:pt idx="187">
                  <c:v>0.44901099999999999</c:v>
                </c:pt>
                <c:pt idx="188">
                  <c:v>0.46124900000000002</c:v>
                </c:pt>
                <c:pt idx="189">
                  <c:v>0.47179199999999999</c:v>
                </c:pt>
                <c:pt idx="190">
                  <c:v>0.46960800000000003</c:v>
                </c:pt>
                <c:pt idx="191">
                  <c:v>0.470806</c:v>
                </c:pt>
                <c:pt idx="192">
                  <c:v>0.46769699999999997</c:v>
                </c:pt>
                <c:pt idx="193">
                  <c:v>0.48819699999999999</c:v>
                </c:pt>
                <c:pt idx="194">
                  <c:v>0.463559</c:v>
                </c:pt>
                <c:pt idx="195">
                  <c:v>0.50638099999999997</c:v>
                </c:pt>
                <c:pt idx="196">
                  <c:v>0.47066400000000003</c:v>
                </c:pt>
                <c:pt idx="197">
                  <c:v>0.463646</c:v>
                </c:pt>
                <c:pt idx="198">
                  <c:v>0.47760399999999997</c:v>
                </c:pt>
                <c:pt idx="199">
                  <c:v>0.47354800000000002</c:v>
                </c:pt>
                <c:pt idx="200">
                  <c:v>0.47975499999999999</c:v>
                </c:pt>
                <c:pt idx="201">
                  <c:v>0.46294299999999999</c:v>
                </c:pt>
                <c:pt idx="202">
                  <c:v>0.48505399999999999</c:v>
                </c:pt>
                <c:pt idx="203">
                  <c:v>0.492089</c:v>
                </c:pt>
                <c:pt idx="204">
                  <c:v>0.470829</c:v>
                </c:pt>
                <c:pt idx="205">
                  <c:v>0.468837</c:v>
                </c:pt>
                <c:pt idx="206">
                  <c:v>0.47351700000000002</c:v>
                </c:pt>
                <c:pt idx="207">
                  <c:v>0.45881100000000002</c:v>
                </c:pt>
                <c:pt idx="208">
                  <c:v>0.49249500000000002</c:v>
                </c:pt>
                <c:pt idx="209">
                  <c:v>0.47961799999999999</c:v>
                </c:pt>
                <c:pt idx="210">
                  <c:v>0.46623500000000001</c:v>
                </c:pt>
                <c:pt idx="211">
                  <c:v>0.48774000000000001</c:v>
                </c:pt>
                <c:pt idx="212">
                  <c:v>0.51939800000000003</c:v>
                </c:pt>
                <c:pt idx="213">
                  <c:v>0.45224199999999998</c:v>
                </c:pt>
                <c:pt idx="214">
                  <c:v>0.50064200000000003</c:v>
                </c:pt>
                <c:pt idx="215">
                  <c:v>0.46301999999999999</c:v>
                </c:pt>
                <c:pt idx="216">
                  <c:v>0.46645500000000001</c:v>
                </c:pt>
                <c:pt idx="217">
                  <c:v>0.47365600000000002</c:v>
                </c:pt>
                <c:pt idx="218">
                  <c:v>0.45599600000000001</c:v>
                </c:pt>
                <c:pt idx="219">
                  <c:v>0.48516500000000001</c:v>
                </c:pt>
                <c:pt idx="220">
                  <c:v>0.48739199999999999</c:v>
                </c:pt>
                <c:pt idx="221">
                  <c:v>0.47800199999999998</c:v>
                </c:pt>
                <c:pt idx="222">
                  <c:v>0.498722</c:v>
                </c:pt>
                <c:pt idx="223">
                  <c:v>0.487821</c:v>
                </c:pt>
                <c:pt idx="224">
                  <c:v>0.44938499999999998</c:v>
                </c:pt>
                <c:pt idx="225">
                  <c:v>0.48634500000000003</c:v>
                </c:pt>
                <c:pt idx="226">
                  <c:v>0.46767599999999998</c:v>
                </c:pt>
                <c:pt idx="227">
                  <c:v>0.48769600000000002</c:v>
                </c:pt>
                <c:pt idx="228">
                  <c:v>0.46599099999999999</c:v>
                </c:pt>
                <c:pt idx="229">
                  <c:v>0.491587</c:v>
                </c:pt>
                <c:pt idx="230">
                  <c:v>0.48918600000000001</c:v>
                </c:pt>
                <c:pt idx="231">
                  <c:v>0.49361500000000003</c:v>
                </c:pt>
                <c:pt idx="232">
                  <c:v>0.46721000000000001</c:v>
                </c:pt>
                <c:pt idx="233">
                  <c:v>0.482263</c:v>
                </c:pt>
                <c:pt idx="234">
                  <c:v>0.47798099999999999</c:v>
                </c:pt>
                <c:pt idx="235">
                  <c:v>0.47819699999999998</c:v>
                </c:pt>
                <c:pt idx="236">
                  <c:v>0.48755300000000001</c:v>
                </c:pt>
                <c:pt idx="237">
                  <c:v>0.46670400000000001</c:v>
                </c:pt>
                <c:pt idx="238">
                  <c:v>0.48895899999999998</c:v>
                </c:pt>
                <c:pt idx="239">
                  <c:v>0.468999</c:v>
                </c:pt>
                <c:pt idx="240">
                  <c:v>0.49545899999999998</c:v>
                </c:pt>
                <c:pt idx="241">
                  <c:v>0.46221699999999999</c:v>
                </c:pt>
                <c:pt idx="242">
                  <c:v>0.49616199999999999</c:v>
                </c:pt>
                <c:pt idx="243">
                  <c:v>0.47911700000000002</c:v>
                </c:pt>
                <c:pt idx="244">
                  <c:v>0.481624</c:v>
                </c:pt>
                <c:pt idx="245">
                  <c:v>0.481657</c:v>
                </c:pt>
                <c:pt idx="246">
                  <c:v>0.49068000000000001</c:v>
                </c:pt>
                <c:pt idx="247">
                  <c:v>0.47832200000000002</c:v>
                </c:pt>
                <c:pt idx="248">
                  <c:v>0.48949700000000002</c:v>
                </c:pt>
                <c:pt idx="249">
                  <c:v>0.49428299999999997</c:v>
                </c:pt>
                <c:pt idx="250">
                  <c:v>0.466667</c:v>
                </c:pt>
                <c:pt idx="251">
                  <c:v>0.48486499999999999</c:v>
                </c:pt>
                <c:pt idx="252">
                  <c:v>0.48002099999999998</c:v>
                </c:pt>
                <c:pt idx="253">
                  <c:v>0.48178900000000002</c:v>
                </c:pt>
                <c:pt idx="254">
                  <c:v>0.47079599999999999</c:v>
                </c:pt>
                <c:pt idx="255">
                  <c:v>0.47702099999999997</c:v>
                </c:pt>
                <c:pt idx="256">
                  <c:v>0.47922100000000001</c:v>
                </c:pt>
                <c:pt idx="257">
                  <c:v>0.501502</c:v>
                </c:pt>
                <c:pt idx="258">
                  <c:v>0.47647699999999998</c:v>
                </c:pt>
                <c:pt idx="259">
                  <c:v>0.489209</c:v>
                </c:pt>
                <c:pt idx="260">
                  <c:v>0.49190600000000001</c:v>
                </c:pt>
                <c:pt idx="261">
                  <c:v>0.47942099999999999</c:v>
                </c:pt>
                <c:pt idx="262">
                  <c:v>0.48068300000000003</c:v>
                </c:pt>
                <c:pt idx="263">
                  <c:v>0.49423099999999998</c:v>
                </c:pt>
                <c:pt idx="264">
                  <c:v>0.47552699999999998</c:v>
                </c:pt>
                <c:pt idx="265">
                  <c:v>0.49463200000000002</c:v>
                </c:pt>
                <c:pt idx="266">
                  <c:v>0.47586200000000001</c:v>
                </c:pt>
                <c:pt idx="267">
                  <c:v>0.50010600000000005</c:v>
                </c:pt>
                <c:pt idx="268">
                  <c:v>0.47459499999999999</c:v>
                </c:pt>
                <c:pt idx="269">
                  <c:v>0.46576099999999998</c:v>
                </c:pt>
                <c:pt idx="270">
                  <c:v>0.49529400000000001</c:v>
                </c:pt>
                <c:pt idx="271">
                  <c:v>0.44214599999999998</c:v>
                </c:pt>
                <c:pt idx="272">
                  <c:v>0.45740900000000001</c:v>
                </c:pt>
                <c:pt idx="273">
                  <c:v>0.47375800000000001</c:v>
                </c:pt>
                <c:pt idx="274">
                  <c:v>0.48831000000000002</c:v>
                </c:pt>
                <c:pt idx="275">
                  <c:v>0.48943399999999998</c:v>
                </c:pt>
                <c:pt idx="276">
                  <c:v>0.48288799999999998</c:v>
                </c:pt>
                <c:pt idx="277">
                  <c:v>0.49090899999999998</c:v>
                </c:pt>
                <c:pt idx="278">
                  <c:v>0.49265199999999998</c:v>
                </c:pt>
                <c:pt idx="279">
                  <c:v>0.49026700000000001</c:v>
                </c:pt>
                <c:pt idx="280">
                  <c:v>0.45729999999999998</c:v>
                </c:pt>
                <c:pt idx="281">
                  <c:v>0.47928799999999999</c:v>
                </c:pt>
                <c:pt idx="282">
                  <c:v>0.48028500000000002</c:v>
                </c:pt>
                <c:pt idx="283">
                  <c:v>0.48708600000000002</c:v>
                </c:pt>
                <c:pt idx="284">
                  <c:v>0.46670299999999998</c:v>
                </c:pt>
                <c:pt idx="285">
                  <c:v>0.48089500000000002</c:v>
                </c:pt>
                <c:pt idx="286">
                  <c:v>0.50210500000000002</c:v>
                </c:pt>
                <c:pt idx="287">
                  <c:v>0.49157899999999999</c:v>
                </c:pt>
                <c:pt idx="288">
                  <c:v>0.494342</c:v>
                </c:pt>
                <c:pt idx="289">
                  <c:v>0.473333</c:v>
                </c:pt>
                <c:pt idx="290">
                  <c:v>0.46873599999999999</c:v>
                </c:pt>
                <c:pt idx="291">
                  <c:v>0.50345899999999999</c:v>
                </c:pt>
                <c:pt idx="292">
                  <c:v>0.48146499999999998</c:v>
                </c:pt>
                <c:pt idx="293">
                  <c:v>0.49612200000000001</c:v>
                </c:pt>
                <c:pt idx="294">
                  <c:v>0.470833</c:v>
                </c:pt>
                <c:pt idx="295">
                  <c:v>0.47970499999999999</c:v>
                </c:pt>
                <c:pt idx="296">
                  <c:v>0.49249199999999999</c:v>
                </c:pt>
                <c:pt idx="297">
                  <c:v>0.45447100000000001</c:v>
                </c:pt>
                <c:pt idx="298">
                  <c:v>0.46846700000000002</c:v>
                </c:pt>
                <c:pt idx="299">
                  <c:v>0.47625299999999998</c:v>
                </c:pt>
                <c:pt idx="300">
                  <c:v>0.47652099999999997</c:v>
                </c:pt>
                <c:pt idx="301">
                  <c:v>0.48504399999999998</c:v>
                </c:pt>
                <c:pt idx="302">
                  <c:v>0.48680899999999999</c:v>
                </c:pt>
                <c:pt idx="303">
                  <c:v>0.49546899999999999</c:v>
                </c:pt>
                <c:pt idx="304">
                  <c:v>0.48670999999999998</c:v>
                </c:pt>
                <c:pt idx="305">
                  <c:v>0.49062800000000001</c:v>
                </c:pt>
                <c:pt idx="306">
                  <c:v>0.48250300000000002</c:v>
                </c:pt>
                <c:pt idx="307">
                  <c:v>0.48405500000000001</c:v>
                </c:pt>
                <c:pt idx="308">
                  <c:v>0.45937099999999997</c:v>
                </c:pt>
                <c:pt idx="309">
                  <c:v>0.46871499999999999</c:v>
                </c:pt>
                <c:pt idx="310">
                  <c:v>0.49663000000000002</c:v>
                </c:pt>
                <c:pt idx="311">
                  <c:v>0.49037399999999998</c:v>
                </c:pt>
                <c:pt idx="312">
                  <c:v>0.47427200000000003</c:v>
                </c:pt>
                <c:pt idx="313">
                  <c:v>0.47262799999999999</c:v>
                </c:pt>
                <c:pt idx="314">
                  <c:v>0.47734399999999999</c:v>
                </c:pt>
                <c:pt idx="315">
                  <c:v>0.50156100000000003</c:v>
                </c:pt>
                <c:pt idx="316">
                  <c:v>0.487792</c:v>
                </c:pt>
                <c:pt idx="317">
                  <c:v>0.48081800000000002</c:v>
                </c:pt>
                <c:pt idx="318">
                  <c:v>0.49716100000000002</c:v>
                </c:pt>
                <c:pt idx="319">
                  <c:v>0.49632399999999999</c:v>
                </c:pt>
                <c:pt idx="320">
                  <c:v>0.47079700000000002</c:v>
                </c:pt>
                <c:pt idx="321">
                  <c:v>0.49276599999999998</c:v>
                </c:pt>
                <c:pt idx="322">
                  <c:v>0.47672100000000001</c:v>
                </c:pt>
                <c:pt idx="323">
                  <c:v>0.48380699999999999</c:v>
                </c:pt>
                <c:pt idx="324">
                  <c:v>0.46629799999999999</c:v>
                </c:pt>
                <c:pt idx="325">
                  <c:v>0.47128799999999998</c:v>
                </c:pt>
                <c:pt idx="326">
                  <c:v>0.468227</c:v>
                </c:pt>
                <c:pt idx="327">
                  <c:v>0.489871</c:v>
                </c:pt>
                <c:pt idx="328">
                  <c:v>0.48760999999999999</c:v>
                </c:pt>
                <c:pt idx="329">
                  <c:v>0.46463500000000002</c:v>
                </c:pt>
                <c:pt idx="330">
                  <c:v>0.48337000000000002</c:v>
                </c:pt>
                <c:pt idx="331">
                  <c:v>0.49402200000000002</c:v>
                </c:pt>
                <c:pt idx="332">
                  <c:v>0.48542600000000002</c:v>
                </c:pt>
                <c:pt idx="333">
                  <c:v>0.47623700000000002</c:v>
                </c:pt>
                <c:pt idx="334">
                  <c:v>0.466667</c:v>
                </c:pt>
                <c:pt idx="335">
                  <c:v>0.46396500000000002</c:v>
                </c:pt>
                <c:pt idx="336">
                  <c:v>0.47714000000000001</c:v>
                </c:pt>
                <c:pt idx="337">
                  <c:v>0.47627900000000001</c:v>
                </c:pt>
                <c:pt idx="338">
                  <c:v>0.47040199999999999</c:v>
                </c:pt>
                <c:pt idx="339">
                  <c:v>0.48668099999999997</c:v>
                </c:pt>
                <c:pt idx="340">
                  <c:v>0.49375000000000002</c:v>
                </c:pt>
                <c:pt idx="341">
                  <c:v>0.48416599999999999</c:v>
                </c:pt>
                <c:pt idx="342">
                  <c:v>0.487815</c:v>
                </c:pt>
                <c:pt idx="343">
                  <c:v>0.45925899999999997</c:v>
                </c:pt>
                <c:pt idx="344">
                  <c:v>0.48774400000000001</c:v>
                </c:pt>
                <c:pt idx="345">
                  <c:v>0.48165200000000002</c:v>
                </c:pt>
                <c:pt idx="346">
                  <c:v>0.49409199999999998</c:v>
                </c:pt>
                <c:pt idx="347">
                  <c:v>0.49978899999999998</c:v>
                </c:pt>
                <c:pt idx="348">
                  <c:v>0.49219400000000002</c:v>
                </c:pt>
                <c:pt idx="349">
                  <c:v>0.46153</c:v>
                </c:pt>
                <c:pt idx="350">
                  <c:v>0.46965800000000002</c:v>
                </c:pt>
                <c:pt idx="351">
                  <c:v>0.49221900000000002</c:v>
                </c:pt>
                <c:pt idx="352">
                  <c:v>0.477987</c:v>
                </c:pt>
                <c:pt idx="353">
                  <c:v>0.48933199999999999</c:v>
                </c:pt>
                <c:pt idx="354">
                  <c:v>0.479493</c:v>
                </c:pt>
                <c:pt idx="355">
                  <c:v>0.47128999999999999</c:v>
                </c:pt>
                <c:pt idx="356">
                  <c:v>0.48569899999999999</c:v>
                </c:pt>
                <c:pt idx="357">
                  <c:v>0.44917899999999999</c:v>
                </c:pt>
                <c:pt idx="358">
                  <c:v>0.46057100000000001</c:v>
                </c:pt>
                <c:pt idx="359">
                  <c:v>0.47327799999999998</c:v>
                </c:pt>
                <c:pt idx="360">
                  <c:v>0.48362300000000003</c:v>
                </c:pt>
                <c:pt idx="361">
                  <c:v>0.46768199999999999</c:v>
                </c:pt>
                <c:pt idx="362">
                  <c:v>0.44967000000000001</c:v>
                </c:pt>
                <c:pt idx="363">
                  <c:v>0.48107</c:v>
                </c:pt>
                <c:pt idx="364">
                  <c:v>0.46806700000000001</c:v>
                </c:pt>
                <c:pt idx="365">
                  <c:v>0.47545199999999999</c:v>
                </c:pt>
                <c:pt idx="366">
                  <c:v>0.49072900000000003</c:v>
                </c:pt>
                <c:pt idx="367">
                  <c:v>0.46262199999999998</c:v>
                </c:pt>
                <c:pt idx="368">
                  <c:v>0.50422699999999998</c:v>
                </c:pt>
                <c:pt idx="369">
                  <c:v>0.46478700000000001</c:v>
                </c:pt>
                <c:pt idx="370">
                  <c:v>0.48625299999999999</c:v>
                </c:pt>
                <c:pt idx="371">
                  <c:v>0.47704400000000002</c:v>
                </c:pt>
                <c:pt idx="372">
                  <c:v>0.48276999999999998</c:v>
                </c:pt>
                <c:pt idx="373">
                  <c:v>0.49178699999999997</c:v>
                </c:pt>
                <c:pt idx="374">
                  <c:v>0.48296299999999998</c:v>
                </c:pt>
                <c:pt idx="375">
                  <c:v>0.46280100000000002</c:v>
                </c:pt>
                <c:pt idx="376">
                  <c:v>0.478101</c:v>
                </c:pt>
                <c:pt idx="377">
                  <c:v>0.45407199999999998</c:v>
                </c:pt>
                <c:pt idx="378">
                  <c:v>0.482404</c:v>
                </c:pt>
                <c:pt idx="379">
                  <c:v>0.47888700000000001</c:v>
                </c:pt>
                <c:pt idx="380">
                  <c:v>0.48799599999999999</c:v>
                </c:pt>
                <c:pt idx="381">
                  <c:v>0.469891</c:v>
                </c:pt>
                <c:pt idx="382">
                  <c:v>0.47259400000000001</c:v>
                </c:pt>
                <c:pt idx="383">
                  <c:v>0.45433600000000002</c:v>
                </c:pt>
                <c:pt idx="384">
                  <c:v>0.49781199999999998</c:v>
                </c:pt>
                <c:pt idx="385">
                  <c:v>0.48186600000000002</c:v>
                </c:pt>
                <c:pt idx="386">
                  <c:v>0.48876999999999998</c:v>
                </c:pt>
                <c:pt idx="387">
                  <c:v>0.493869</c:v>
                </c:pt>
                <c:pt idx="388">
                  <c:v>0.46893200000000002</c:v>
                </c:pt>
                <c:pt idx="389">
                  <c:v>0.48367599999999999</c:v>
                </c:pt>
                <c:pt idx="390">
                  <c:v>0.46709800000000001</c:v>
                </c:pt>
                <c:pt idx="391">
                  <c:v>0.49507899999999999</c:v>
                </c:pt>
                <c:pt idx="392">
                  <c:v>0.47121499999999999</c:v>
                </c:pt>
                <c:pt idx="393">
                  <c:v>0.45699200000000001</c:v>
                </c:pt>
                <c:pt idx="394">
                  <c:v>0.48331499999999999</c:v>
                </c:pt>
                <c:pt idx="395">
                  <c:v>0.512131</c:v>
                </c:pt>
                <c:pt idx="396">
                  <c:v>0.469003</c:v>
                </c:pt>
                <c:pt idx="397">
                  <c:v>0.46966000000000002</c:v>
                </c:pt>
                <c:pt idx="398">
                  <c:v>0.48109600000000002</c:v>
                </c:pt>
                <c:pt idx="399">
                  <c:v>0.49156</c:v>
                </c:pt>
                <c:pt idx="400">
                  <c:v>0.47075899999999998</c:v>
                </c:pt>
                <c:pt idx="401">
                  <c:v>0.45846599999999998</c:v>
                </c:pt>
                <c:pt idx="402">
                  <c:v>0.49502600000000002</c:v>
                </c:pt>
                <c:pt idx="403">
                  <c:v>0.46959400000000001</c:v>
                </c:pt>
                <c:pt idx="404">
                  <c:v>0.49349199999999999</c:v>
                </c:pt>
                <c:pt idx="405">
                  <c:v>0.48749999999999999</c:v>
                </c:pt>
                <c:pt idx="406">
                  <c:v>0.47580299999999998</c:v>
                </c:pt>
                <c:pt idx="407">
                  <c:v>0.48752699999999999</c:v>
                </c:pt>
                <c:pt idx="408">
                  <c:v>0.45924300000000001</c:v>
                </c:pt>
                <c:pt idx="409">
                  <c:v>0.45067299999999999</c:v>
                </c:pt>
                <c:pt idx="410">
                  <c:v>0.470447</c:v>
                </c:pt>
                <c:pt idx="411">
                  <c:v>0.48738100000000001</c:v>
                </c:pt>
                <c:pt idx="412">
                  <c:v>0.48150199999999999</c:v>
                </c:pt>
                <c:pt idx="413">
                  <c:v>0.48905399999999999</c:v>
                </c:pt>
                <c:pt idx="414">
                  <c:v>0.481296</c:v>
                </c:pt>
                <c:pt idx="415">
                  <c:v>0.48180800000000001</c:v>
                </c:pt>
                <c:pt idx="416">
                  <c:v>0.48433100000000001</c:v>
                </c:pt>
                <c:pt idx="417">
                  <c:v>0.50170800000000004</c:v>
                </c:pt>
                <c:pt idx="418">
                  <c:v>0.49883699999999997</c:v>
                </c:pt>
                <c:pt idx="419">
                  <c:v>0.47854000000000002</c:v>
                </c:pt>
                <c:pt idx="420">
                  <c:v>0.48100599999999999</c:v>
                </c:pt>
                <c:pt idx="421">
                  <c:v>0.47315699999999999</c:v>
                </c:pt>
                <c:pt idx="422">
                  <c:v>0.46825600000000001</c:v>
                </c:pt>
                <c:pt idx="423">
                  <c:v>0.47595599999999999</c:v>
                </c:pt>
                <c:pt idx="424">
                  <c:v>0.46998899999999999</c:v>
                </c:pt>
                <c:pt idx="425">
                  <c:v>0.49205199999999999</c:v>
                </c:pt>
                <c:pt idx="426">
                  <c:v>0.48503800000000002</c:v>
                </c:pt>
                <c:pt idx="427">
                  <c:v>0.48605399999999999</c:v>
                </c:pt>
                <c:pt idx="428">
                  <c:v>0.46616999999999997</c:v>
                </c:pt>
                <c:pt idx="429">
                  <c:v>0.473163</c:v>
                </c:pt>
                <c:pt idx="430">
                  <c:v>0.46108700000000002</c:v>
                </c:pt>
                <c:pt idx="431">
                  <c:v>0.480819</c:v>
                </c:pt>
                <c:pt idx="432">
                  <c:v>0.49346899999999999</c:v>
                </c:pt>
                <c:pt idx="433">
                  <c:v>0.48063800000000001</c:v>
                </c:pt>
                <c:pt idx="434">
                  <c:v>0.47448400000000002</c:v>
                </c:pt>
                <c:pt idx="435">
                  <c:v>0.48771900000000001</c:v>
                </c:pt>
                <c:pt idx="436">
                  <c:v>0.48037099999999999</c:v>
                </c:pt>
                <c:pt idx="437">
                  <c:v>0.48658000000000001</c:v>
                </c:pt>
                <c:pt idx="438">
                  <c:v>0.50972099999999998</c:v>
                </c:pt>
                <c:pt idx="439">
                  <c:v>0.48336899999999999</c:v>
                </c:pt>
                <c:pt idx="440">
                  <c:v>0.479406</c:v>
                </c:pt>
                <c:pt idx="441">
                  <c:v>0.48105100000000001</c:v>
                </c:pt>
                <c:pt idx="442">
                  <c:v>0.46566800000000003</c:v>
                </c:pt>
                <c:pt idx="443">
                  <c:v>0.47626800000000002</c:v>
                </c:pt>
                <c:pt idx="444">
                  <c:v>0.48544900000000002</c:v>
                </c:pt>
                <c:pt idx="445">
                  <c:v>0.469775</c:v>
                </c:pt>
                <c:pt idx="446">
                  <c:v>0.47786000000000001</c:v>
                </c:pt>
                <c:pt idx="447">
                  <c:v>0.48337000000000002</c:v>
                </c:pt>
                <c:pt idx="448">
                  <c:v>0.49029800000000001</c:v>
                </c:pt>
                <c:pt idx="449">
                  <c:v>0.49039899999999997</c:v>
                </c:pt>
                <c:pt idx="450">
                  <c:v>0.48073100000000002</c:v>
                </c:pt>
                <c:pt idx="451">
                  <c:v>0.47576400000000002</c:v>
                </c:pt>
                <c:pt idx="452">
                  <c:v>0.47124300000000002</c:v>
                </c:pt>
                <c:pt idx="453">
                  <c:v>0.491309</c:v>
                </c:pt>
                <c:pt idx="454">
                  <c:v>0.48698900000000001</c:v>
                </c:pt>
                <c:pt idx="455">
                  <c:v>0.46211000000000002</c:v>
                </c:pt>
                <c:pt idx="456">
                  <c:v>0.47305599999999998</c:v>
                </c:pt>
                <c:pt idx="457">
                  <c:v>0.47063300000000002</c:v>
                </c:pt>
                <c:pt idx="458">
                  <c:v>0.48745899999999998</c:v>
                </c:pt>
                <c:pt idx="459">
                  <c:v>0.47723199999999999</c:v>
                </c:pt>
                <c:pt idx="460">
                  <c:v>0.47411500000000001</c:v>
                </c:pt>
                <c:pt idx="461">
                  <c:v>0.47029900000000002</c:v>
                </c:pt>
                <c:pt idx="462">
                  <c:v>0.48797099999999999</c:v>
                </c:pt>
                <c:pt idx="463">
                  <c:v>0.48549500000000001</c:v>
                </c:pt>
                <c:pt idx="464">
                  <c:v>0.46112399999999998</c:v>
                </c:pt>
                <c:pt idx="465">
                  <c:v>0.48320299999999999</c:v>
                </c:pt>
                <c:pt idx="466">
                  <c:v>0.50305</c:v>
                </c:pt>
                <c:pt idx="467">
                  <c:v>0.47575800000000001</c:v>
                </c:pt>
                <c:pt idx="468">
                  <c:v>0.486315</c:v>
                </c:pt>
                <c:pt idx="469">
                  <c:v>0.47995599999999999</c:v>
                </c:pt>
                <c:pt idx="470">
                  <c:v>0.494869</c:v>
                </c:pt>
                <c:pt idx="471">
                  <c:v>0.48181800000000002</c:v>
                </c:pt>
                <c:pt idx="472">
                  <c:v>0.49149399999999999</c:v>
                </c:pt>
                <c:pt idx="473">
                  <c:v>0.49485800000000002</c:v>
                </c:pt>
                <c:pt idx="474">
                  <c:v>0.46308700000000003</c:v>
                </c:pt>
                <c:pt idx="475">
                  <c:v>0.46520299999999998</c:v>
                </c:pt>
                <c:pt idx="476">
                  <c:v>0.47536400000000001</c:v>
                </c:pt>
                <c:pt idx="477">
                  <c:v>0.465393</c:v>
                </c:pt>
                <c:pt idx="478">
                  <c:v>0.46592600000000001</c:v>
                </c:pt>
                <c:pt idx="479">
                  <c:v>0.47233799999999998</c:v>
                </c:pt>
                <c:pt idx="480">
                  <c:v>0.45631100000000002</c:v>
                </c:pt>
                <c:pt idx="481">
                  <c:v>0.47448600000000002</c:v>
                </c:pt>
                <c:pt idx="482">
                  <c:v>0.46317999999999998</c:v>
                </c:pt>
                <c:pt idx="483">
                  <c:v>0.47627700000000001</c:v>
                </c:pt>
                <c:pt idx="484">
                  <c:v>0.44719799999999998</c:v>
                </c:pt>
                <c:pt idx="485">
                  <c:v>0.46899800000000003</c:v>
                </c:pt>
                <c:pt idx="486">
                  <c:v>0.484406</c:v>
                </c:pt>
                <c:pt idx="487">
                  <c:v>0.482707</c:v>
                </c:pt>
                <c:pt idx="488">
                  <c:v>0.47199999999999998</c:v>
                </c:pt>
                <c:pt idx="489">
                  <c:v>0.47888999999999998</c:v>
                </c:pt>
                <c:pt idx="490">
                  <c:v>0.51366999999999996</c:v>
                </c:pt>
                <c:pt idx="491">
                  <c:v>0.47806900000000002</c:v>
                </c:pt>
                <c:pt idx="492">
                  <c:v>0.47519</c:v>
                </c:pt>
                <c:pt idx="493">
                  <c:v>0.46859000000000001</c:v>
                </c:pt>
                <c:pt idx="494">
                  <c:v>0.47308099999999997</c:v>
                </c:pt>
                <c:pt idx="495">
                  <c:v>0.47480699999999998</c:v>
                </c:pt>
                <c:pt idx="496">
                  <c:v>0.46759400000000001</c:v>
                </c:pt>
                <c:pt idx="497">
                  <c:v>0.46838600000000002</c:v>
                </c:pt>
                <c:pt idx="498">
                  <c:v>0.50994499999999998</c:v>
                </c:pt>
                <c:pt idx="499">
                  <c:v>0.49440099999999998</c:v>
                </c:pt>
                <c:pt idx="500">
                  <c:v>0.494809</c:v>
                </c:pt>
                <c:pt idx="501">
                  <c:v>0.47967199999999999</c:v>
                </c:pt>
                <c:pt idx="502">
                  <c:v>0.476771</c:v>
                </c:pt>
                <c:pt idx="503">
                  <c:v>0.49112600000000001</c:v>
                </c:pt>
                <c:pt idx="504">
                  <c:v>0.50439599999999996</c:v>
                </c:pt>
                <c:pt idx="505">
                  <c:v>0.48199999999999998</c:v>
                </c:pt>
                <c:pt idx="506">
                  <c:v>0.47277799999999998</c:v>
                </c:pt>
                <c:pt idx="507">
                  <c:v>0.471109</c:v>
                </c:pt>
                <c:pt idx="508">
                  <c:v>0.46049099999999998</c:v>
                </c:pt>
                <c:pt idx="509">
                  <c:v>0.48830499999999999</c:v>
                </c:pt>
                <c:pt idx="510">
                  <c:v>0.462283</c:v>
                </c:pt>
                <c:pt idx="511">
                  <c:v>0.49672500000000003</c:v>
                </c:pt>
                <c:pt idx="512">
                  <c:v>0.496166</c:v>
                </c:pt>
                <c:pt idx="513">
                  <c:v>0.48410500000000001</c:v>
                </c:pt>
                <c:pt idx="514">
                  <c:v>0.455017</c:v>
                </c:pt>
                <c:pt idx="515">
                  <c:v>0.49386400000000003</c:v>
                </c:pt>
                <c:pt idx="516">
                  <c:v>0.49462899999999999</c:v>
                </c:pt>
                <c:pt idx="517">
                  <c:v>0.48</c:v>
                </c:pt>
                <c:pt idx="518">
                  <c:v>0.47239900000000001</c:v>
                </c:pt>
                <c:pt idx="519">
                  <c:v>0.474576</c:v>
                </c:pt>
                <c:pt idx="520">
                  <c:v>0.47683700000000001</c:v>
                </c:pt>
                <c:pt idx="521">
                  <c:v>0.48826700000000001</c:v>
                </c:pt>
                <c:pt idx="522">
                  <c:v>0.48178799999999999</c:v>
                </c:pt>
                <c:pt idx="523">
                  <c:v>0.46527499999999999</c:v>
                </c:pt>
                <c:pt idx="524">
                  <c:v>0.46995500000000001</c:v>
                </c:pt>
                <c:pt idx="525">
                  <c:v>0.48159299999999999</c:v>
                </c:pt>
                <c:pt idx="526">
                  <c:v>0.467391</c:v>
                </c:pt>
                <c:pt idx="527">
                  <c:v>0.479412</c:v>
                </c:pt>
                <c:pt idx="528">
                  <c:v>0.49788100000000002</c:v>
                </c:pt>
                <c:pt idx="529">
                  <c:v>0.48446099999999997</c:v>
                </c:pt>
                <c:pt idx="530">
                  <c:v>0.48347899999999999</c:v>
                </c:pt>
                <c:pt idx="531">
                  <c:v>0.49877500000000002</c:v>
                </c:pt>
                <c:pt idx="532">
                  <c:v>0.48705799999999999</c:v>
                </c:pt>
                <c:pt idx="533">
                  <c:v>0.473993</c:v>
                </c:pt>
                <c:pt idx="534">
                  <c:v>0.471553</c:v>
                </c:pt>
                <c:pt idx="535">
                  <c:v>0.47708299999999998</c:v>
                </c:pt>
                <c:pt idx="536">
                  <c:v>0.46711900000000001</c:v>
                </c:pt>
                <c:pt idx="537">
                  <c:v>0.47233799999999998</c:v>
                </c:pt>
                <c:pt idx="538">
                  <c:v>0.46809200000000001</c:v>
                </c:pt>
                <c:pt idx="539">
                  <c:v>0.46489799999999998</c:v>
                </c:pt>
                <c:pt idx="540">
                  <c:v>0.49098599999999998</c:v>
                </c:pt>
                <c:pt idx="541">
                  <c:v>0.47827500000000001</c:v>
                </c:pt>
                <c:pt idx="542">
                  <c:v>0.49646699999999999</c:v>
                </c:pt>
                <c:pt idx="543">
                  <c:v>0.49001099999999997</c:v>
                </c:pt>
                <c:pt idx="544">
                  <c:v>0.48390699999999998</c:v>
                </c:pt>
                <c:pt idx="545">
                  <c:v>0.473472</c:v>
                </c:pt>
                <c:pt idx="546">
                  <c:v>0.474771</c:v>
                </c:pt>
                <c:pt idx="547">
                  <c:v>0.48235299999999998</c:v>
                </c:pt>
                <c:pt idx="548">
                  <c:v>0.48316599999999998</c:v>
                </c:pt>
                <c:pt idx="549">
                  <c:v>0.48460700000000001</c:v>
                </c:pt>
                <c:pt idx="550">
                  <c:v>0.484205</c:v>
                </c:pt>
                <c:pt idx="551">
                  <c:v>0.476964</c:v>
                </c:pt>
                <c:pt idx="552">
                  <c:v>0.47357900000000003</c:v>
                </c:pt>
                <c:pt idx="553">
                  <c:v>0.49068499999999998</c:v>
                </c:pt>
                <c:pt idx="554">
                  <c:v>0.47739999999999999</c:v>
                </c:pt>
                <c:pt idx="555">
                  <c:v>0.48516900000000002</c:v>
                </c:pt>
                <c:pt idx="556">
                  <c:v>0.47923500000000002</c:v>
                </c:pt>
                <c:pt idx="557">
                  <c:v>0.51164500000000002</c:v>
                </c:pt>
                <c:pt idx="558">
                  <c:v>0.47469299999999998</c:v>
                </c:pt>
                <c:pt idx="559">
                  <c:v>0.47160200000000002</c:v>
                </c:pt>
                <c:pt idx="560">
                  <c:v>0.481993</c:v>
                </c:pt>
                <c:pt idx="561">
                  <c:v>0.47494599999999998</c:v>
                </c:pt>
                <c:pt idx="562">
                  <c:v>0.47922799999999999</c:v>
                </c:pt>
                <c:pt idx="563">
                  <c:v>0.48161900000000002</c:v>
                </c:pt>
                <c:pt idx="564">
                  <c:v>0.47107599999999999</c:v>
                </c:pt>
                <c:pt idx="565">
                  <c:v>0.48461500000000002</c:v>
                </c:pt>
                <c:pt idx="566">
                  <c:v>0.47034599999999999</c:v>
                </c:pt>
                <c:pt idx="567">
                  <c:v>0.48279100000000003</c:v>
                </c:pt>
                <c:pt idx="568">
                  <c:v>0.49497799999999997</c:v>
                </c:pt>
                <c:pt idx="569">
                  <c:v>0.490761</c:v>
                </c:pt>
                <c:pt idx="570">
                  <c:v>0.50266699999999997</c:v>
                </c:pt>
                <c:pt idx="571">
                  <c:v>0.48458200000000001</c:v>
                </c:pt>
                <c:pt idx="572">
                  <c:v>0.49179299999999998</c:v>
                </c:pt>
                <c:pt idx="573">
                  <c:v>0.47843599999999997</c:v>
                </c:pt>
                <c:pt idx="574">
                  <c:v>0.47257700000000002</c:v>
                </c:pt>
                <c:pt idx="575">
                  <c:v>0.50840600000000002</c:v>
                </c:pt>
                <c:pt idx="576">
                  <c:v>0.48779699999999998</c:v>
                </c:pt>
                <c:pt idx="577">
                  <c:v>0.46080300000000002</c:v>
                </c:pt>
                <c:pt idx="578">
                  <c:v>0.49017300000000003</c:v>
                </c:pt>
                <c:pt idx="579">
                  <c:v>0.47838199999999997</c:v>
                </c:pt>
                <c:pt idx="580">
                  <c:v>0.50560300000000002</c:v>
                </c:pt>
                <c:pt idx="581">
                  <c:v>0.48974899999999999</c:v>
                </c:pt>
                <c:pt idx="582">
                  <c:v>0.49491299999999999</c:v>
                </c:pt>
                <c:pt idx="583">
                  <c:v>0.48644300000000001</c:v>
                </c:pt>
                <c:pt idx="584">
                  <c:v>0.49223699999999998</c:v>
                </c:pt>
                <c:pt idx="585">
                  <c:v>0.47967900000000002</c:v>
                </c:pt>
                <c:pt idx="586">
                  <c:v>0.46692800000000001</c:v>
                </c:pt>
                <c:pt idx="587">
                  <c:v>0.48756899999999997</c:v>
                </c:pt>
                <c:pt idx="588">
                  <c:v>0.49759199999999998</c:v>
                </c:pt>
                <c:pt idx="589">
                  <c:v>0.49334099999999997</c:v>
                </c:pt>
                <c:pt idx="590">
                  <c:v>0.47480499999999998</c:v>
                </c:pt>
                <c:pt idx="591">
                  <c:v>0.49517</c:v>
                </c:pt>
                <c:pt idx="592">
                  <c:v>0.47720299999999999</c:v>
                </c:pt>
                <c:pt idx="593">
                  <c:v>0.48724699999999999</c:v>
                </c:pt>
                <c:pt idx="594">
                  <c:v>0.49041099999999999</c:v>
                </c:pt>
                <c:pt idx="595">
                  <c:v>0.49021999999999999</c:v>
                </c:pt>
                <c:pt idx="596">
                  <c:v>0.485873</c:v>
                </c:pt>
                <c:pt idx="597">
                  <c:v>0.48538399999999998</c:v>
                </c:pt>
                <c:pt idx="598">
                  <c:v>0.476877</c:v>
                </c:pt>
                <c:pt idx="599">
                  <c:v>0.46865200000000001</c:v>
                </c:pt>
                <c:pt idx="600">
                  <c:v>0.46897699999999998</c:v>
                </c:pt>
                <c:pt idx="601">
                  <c:v>0.470497</c:v>
                </c:pt>
                <c:pt idx="602">
                  <c:v>0.49689299999999997</c:v>
                </c:pt>
                <c:pt idx="603">
                  <c:v>0.488041</c:v>
                </c:pt>
                <c:pt idx="604">
                  <c:v>0.47459800000000002</c:v>
                </c:pt>
                <c:pt idx="605">
                  <c:v>0.497971</c:v>
                </c:pt>
                <c:pt idx="606">
                  <c:v>0.47906199999999999</c:v>
                </c:pt>
                <c:pt idx="607">
                  <c:v>0.47544199999999998</c:v>
                </c:pt>
                <c:pt idx="608">
                  <c:v>0.49021700000000001</c:v>
                </c:pt>
                <c:pt idx="609">
                  <c:v>0.46004299999999998</c:v>
                </c:pt>
                <c:pt idx="610">
                  <c:v>0.49316100000000002</c:v>
                </c:pt>
                <c:pt idx="611">
                  <c:v>0.47298499999999999</c:v>
                </c:pt>
                <c:pt idx="612">
                  <c:v>0.48508299999999999</c:v>
                </c:pt>
                <c:pt idx="613">
                  <c:v>0.483815</c:v>
                </c:pt>
                <c:pt idx="614">
                  <c:v>0.48824200000000001</c:v>
                </c:pt>
                <c:pt idx="615">
                  <c:v>0.48625299999999999</c:v>
                </c:pt>
                <c:pt idx="616">
                  <c:v>0.48504399999999998</c:v>
                </c:pt>
                <c:pt idx="617">
                  <c:v>0.49287300000000001</c:v>
                </c:pt>
                <c:pt idx="618">
                  <c:v>0.48819699999999999</c:v>
                </c:pt>
                <c:pt idx="619">
                  <c:v>0.49019000000000001</c:v>
                </c:pt>
                <c:pt idx="620">
                  <c:v>0.49742199999999998</c:v>
                </c:pt>
                <c:pt idx="621">
                  <c:v>0.46885199999999999</c:v>
                </c:pt>
                <c:pt idx="622">
                  <c:v>0.49300300000000002</c:v>
                </c:pt>
                <c:pt idx="623">
                  <c:v>0.482512</c:v>
                </c:pt>
                <c:pt idx="624">
                  <c:v>0.48117799999999999</c:v>
                </c:pt>
                <c:pt idx="625">
                  <c:v>0.48372100000000001</c:v>
                </c:pt>
                <c:pt idx="626">
                  <c:v>0.47481200000000001</c:v>
                </c:pt>
                <c:pt idx="627">
                  <c:v>0.48352000000000001</c:v>
                </c:pt>
                <c:pt idx="628">
                  <c:v>0.47871200000000003</c:v>
                </c:pt>
                <c:pt idx="629">
                  <c:v>0.490734</c:v>
                </c:pt>
                <c:pt idx="630">
                  <c:v>0.48664499999999999</c:v>
                </c:pt>
                <c:pt idx="631">
                  <c:v>0.47756999999999999</c:v>
                </c:pt>
                <c:pt idx="632">
                  <c:v>0.48406300000000002</c:v>
                </c:pt>
                <c:pt idx="633">
                  <c:v>0.480022</c:v>
                </c:pt>
                <c:pt idx="634">
                  <c:v>0.49672500000000003</c:v>
                </c:pt>
                <c:pt idx="635">
                  <c:v>0.477047</c:v>
                </c:pt>
                <c:pt idx="636">
                  <c:v>0.47689399999999998</c:v>
                </c:pt>
                <c:pt idx="637">
                  <c:v>0.47785699999999998</c:v>
                </c:pt>
                <c:pt idx="638">
                  <c:v>0.46330300000000002</c:v>
                </c:pt>
                <c:pt idx="639">
                  <c:v>0.48249700000000001</c:v>
                </c:pt>
                <c:pt idx="640">
                  <c:v>0.48705199999999998</c:v>
                </c:pt>
                <c:pt idx="641">
                  <c:v>0.49676700000000001</c:v>
                </c:pt>
                <c:pt idx="642">
                  <c:v>0.478792</c:v>
                </c:pt>
                <c:pt idx="643">
                  <c:v>0.48458200000000001</c:v>
                </c:pt>
                <c:pt idx="644">
                  <c:v>0.48211500000000002</c:v>
                </c:pt>
                <c:pt idx="645">
                  <c:v>0.482844</c:v>
                </c:pt>
                <c:pt idx="646">
                  <c:v>0.48938700000000002</c:v>
                </c:pt>
                <c:pt idx="647">
                  <c:v>0.50666</c:v>
                </c:pt>
                <c:pt idx="648">
                  <c:v>0.47474699999999997</c:v>
                </c:pt>
                <c:pt idx="649">
                  <c:v>0.485651</c:v>
                </c:pt>
                <c:pt idx="650">
                  <c:v>0.48713200000000001</c:v>
                </c:pt>
                <c:pt idx="651">
                  <c:v>0.49176599999999998</c:v>
                </c:pt>
                <c:pt idx="652">
                  <c:v>0.48153800000000002</c:v>
                </c:pt>
                <c:pt idx="653">
                  <c:v>0.48081299999999999</c:v>
                </c:pt>
                <c:pt idx="654">
                  <c:v>0.49029</c:v>
                </c:pt>
                <c:pt idx="655">
                  <c:v>0.48908499999999999</c:v>
                </c:pt>
                <c:pt idx="656">
                  <c:v>0.47877399999999998</c:v>
                </c:pt>
                <c:pt idx="657">
                  <c:v>0.47800700000000002</c:v>
                </c:pt>
                <c:pt idx="658">
                  <c:v>0.47534100000000001</c:v>
                </c:pt>
                <c:pt idx="659">
                  <c:v>0.47172700000000001</c:v>
                </c:pt>
                <c:pt idx="660">
                  <c:v>0.46501199999999998</c:v>
                </c:pt>
                <c:pt idx="661">
                  <c:v>0.49363600000000002</c:v>
                </c:pt>
                <c:pt idx="662">
                  <c:v>0.47897699999999999</c:v>
                </c:pt>
                <c:pt idx="663">
                  <c:v>0.47334199999999998</c:v>
                </c:pt>
                <c:pt idx="664">
                  <c:v>0.49819400000000003</c:v>
                </c:pt>
                <c:pt idx="665">
                  <c:v>0.48272700000000002</c:v>
                </c:pt>
                <c:pt idx="666">
                  <c:v>0.47919499999999998</c:v>
                </c:pt>
                <c:pt idx="667">
                  <c:v>0.48218100000000003</c:v>
                </c:pt>
                <c:pt idx="668">
                  <c:v>0.47345199999999998</c:v>
                </c:pt>
                <c:pt idx="669">
                  <c:v>0.49195100000000003</c:v>
                </c:pt>
                <c:pt idx="670">
                  <c:v>0.48394900000000002</c:v>
                </c:pt>
                <c:pt idx="671">
                  <c:v>0.487126</c:v>
                </c:pt>
                <c:pt idx="672">
                  <c:v>0.491869</c:v>
                </c:pt>
                <c:pt idx="673">
                  <c:v>0.49157899999999999</c:v>
                </c:pt>
                <c:pt idx="674">
                  <c:v>0.49452200000000002</c:v>
                </c:pt>
                <c:pt idx="675">
                  <c:v>0.48203200000000002</c:v>
                </c:pt>
                <c:pt idx="676">
                  <c:v>0.47414000000000001</c:v>
                </c:pt>
                <c:pt idx="677">
                  <c:v>0.46393099999999998</c:v>
                </c:pt>
                <c:pt idx="678">
                  <c:v>0.468949</c:v>
                </c:pt>
                <c:pt idx="679">
                  <c:v>0.47937099999999999</c:v>
                </c:pt>
                <c:pt idx="680">
                  <c:v>0.47764800000000002</c:v>
                </c:pt>
                <c:pt idx="681">
                  <c:v>0.479153</c:v>
                </c:pt>
                <c:pt idx="682">
                  <c:v>0.48924099999999998</c:v>
                </c:pt>
                <c:pt idx="683">
                  <c:v>0.48726900000000001</c:v>
                </c:pt>
                <c:pt idx="684">
                  <c:v>0.48867899999999997</c:v>
                </c:pt>
                <c:pt idx="685">
                  <c:v>0.48136800000000002</c:v>
                </c:pt>
                <c:pt idx="686">
                  <c:v>0.48581000000000002</c:v>
                </c:pt>
                <c:pt idx="687">
                  <c:v>0.49391499999999999</c:v>
                </c:pt>
                <c:pt idx="688">
                  <c:v>0.483707</c:v>
                </c:pt>
                <c:pt idx="689">
                  <c:v>0.47647099999999998</c:v>
                </c:pt>
                <c:pt idx="690">
                  <c:v>0.49011500000000002</c:v>
                </c:pt>
                <c:pt idx="691">
                  <c:v>0.47620200000000001</c:v>
                </c:pt>
                <c:pt idx="692">
                  <c:v>0.47315000000000002</c:v>
                </c:pt>
                <c:pt idx="693">
                  <c:v>0.48298600000000003</c:v>
                </c:pt>
                <c:pt idx="694">
                  <c:v>0.47278199999999998</c:v>
                </c:pt>
                <c:pt idx="695">
                  <c:v>0.47899399999999998</c:v>
                </c:pt>
                <c:pt idx="696">
                  <c:v>0.497282</c:v>
                </c:pt>
                <c:pt idx="697">
                  <c:v>0.48065999999999998</c:v>
                </c:pt>
                <c:pt idx="698">
                  <c:v>0.47236499999999998</c:v>
                </c:pt>
                <c:pt idx="699">
                  <c:v>0.47967500000000002</c:v>
                </c:pt>
                <c:pt idx="700">
                  <c:v>0.48829699999999998</c:v>
                </c:pt>
                <c:pt idx="701">
                  <c:v>0.48799999999999999</c:v>
                </c:pt>
                <c:pt idx="702">
                  <c:v>0.48456900000000003</c:v>
                </c:pt>
                <c:pt idx="703">
                  <c:v>0.491809</c:v>
                </c:pt>
                <c:pt idx="704">
                  <c:v>0.48015799999999997</c:v>
                </c:pt>
                <c:pt idx="705">
                  <c:v>0.48327599999999998</c:v>
                </c:pt>
                <c:pt idx="706">
                  <c:v>0.48208600000000001</c:v>
                </c:pt>
                <c:pt idx="707">
                  <c:v>0.47400999999999999</c:v>
                </c:pt>
                <c:pt idx="708">
                  <c:v>0.48724600000000001</c:v>
                </c:pt>
                <c:pt idx="709">
                  <c:v>0.47592000000000001</c:v>
                </c:pt>
                <c:pt idx="710">
                  <c:v>0.46639900000000001</c:v>
                </c:pt>
                <c:pt idx="711">
                  <c:v>0.48032000000000002</c:v>
                </c:pt>
                <c:pt idx="712">
                  <c:v>0.49088599999999999</c:v>
                </c:pt>
                <c:pt idx="713">
                  <c:v>0.48228199999999999</c:v>
                </c:pt>
                <c:pt idx="714">
                  <c:v>0.48561900000000002</c:v>
                </c:pt>
                <c:pt idx="715">
                  <c:v>0.48389399999999999</c:v>
                </c:pt>
                <c:pt idx="716">
                  <c:v>0.46968900000000002</c:v>
                </c:pt>
                <c:pt idx="717">
                  <c:v>0.48945499999999997</c:v>
                </c:pt>
                <c:pt idx="718">
                  <c:v>0.477051</c:v>
                </c:pt>
                <c:pt idx="719">
                  <c:v>0.48147000000000001</c:v>
                </c:pt>
                <c:pt idx="720">
                  <c:v>0.50446500000000005</c:v>
                </c:pt>
                <c:pt idx="721">
                  <c:v>0.46469500000000002</c:v>
                </c:pt>
                <c:pt idx="722">
                  <c:v>0.48895699999999997</c:v>
                </c:pt>
                <c:pt idx="723">
                  <c:v>0.49767400000000001</c:v>
                </c:pt>
                <c:pt idx="724">
                  <c:v>0.48833100000000002</c:v>
                </c:pt>
                <c:pt idx="725">
                  <c:v>0.46943099999999999</c:v>
                </c:pt>
                <c:pt idx="726">
                  <c:v>0.47850500000000001</c:v>
                </c:pt>
                <c:pt idx="727">
                  <c:v>0.49827900000000003</c:v>
                </c:pt>
                <c:pt idx="728">
                  <c:v>0.487925</c:v>
                </c:pt>
                <c:pt idx="729">
                  <c:v>0.48559999999999998</c:v>
                </c:pt>
                <c:pt idx="730">
                  <c:v>0.49557000000000001</c:v>
                </c:pt>
                <c:pt idx="731">
                  <c:v>0.49052000000000001</c:v>
                </c:pt>
                <c:pt idx="732">
                  <c:v>0.51285000000000003</c:v>
                </c:pt>
                <c:pt idx="733">
                  <c:v>0.50273999999999996</c:v>
                </c:pt>
                <c:pt idx="734">
                  <c:v>0.51741800000000004</c:v>
                </c:pt>
                <c:pt idx="735">
                  <c:v>0.50991699999999995</c:v>
                </c:pt>
                <c:pt idx="736">
                  <c:v>0.52959800000000001</c:v>
                </c:pt>
                <c:pt idx="737">
                  <c:v>0.52344400000000002</c:v>
                </c:pt>
                <c:pt idx="738">
                  <c:v>0.52987600000000001</c:v>
                </c:pt>
                <c:pt idx="739">
                  <c:v>0.53175300000000003</c:v>
                </c:pt>
                <c:pt idx="740">
                  <c:v>0.55493300000000001</c:v>
                </c:pt>
                <c:pt idx="741">
                  <c:v>0.55865799999999999</c:v>
                </c:pt>
                <c:pt idx="742">
                  <c:v>0.53843700000000005</c:v>
                </c:pt>
                <c:pt idx="743">
                  <c:v>0.55674299999999999</c:v>
                </c:pt>
                <c:pt idx="744">
                  <c:v>0.542126</c:v>
                </c:pt>
                <c:pt idx="745">
                  <c:v>0.56109799999999999</c:v>
                </c:pt>
                <c:pt idx="746">
                  <c:v>0.57777800000000001</c:v>
                </c:pt>
                <c:pt idx="747">
                  <c:v>0.56420400000000004</c:v>
                </c:pt>
                <c:pt idx="748">
                  <c:v>0.574291</c:v>
                </c:pt>
                <c:pt idx="749">
                  <c:v>0.58598099999999997</c:v>
                </c:pt>
                <c:pt idx="750">
                  <c:v>0.60239699999999996</c:v>
                </c:pt>
                <c:pt idx="751">
                  <c:v>0.61445300000000003</c:v>
                </c:pt>
                <c:pt idx="752">
                  <c:v>0.64353400000000005</c:v>
                </c:pt>
                <c:pt idx="753">
                  <c:v>0.62116899999999997</c:v>
                </c:pt>
                <c:pt idx="754">
                  <c:v>0.62388100000000002</c:v>
                </c:pt>
                <c:pt idx="755">
                  <c:v>0.63347799999999999</c:v>
                </c:pt>
                <c:pt idx="756">
                  <c:v>0.62307699999999999</c:v>
                </c:pt>
                <c:pt idx="757">
                  <c:v>0.64376199999999995</c:v>
                </c:pt>
                <c:pt idx="758">
                  <c:v>0.64201799999999998</c:v>
                </c:pt>
                <c:pt idx="759">
                  <c:v>0.63731599999999999</c:v>
                </c:pt>
                <c:pt idx="760">
                  <c:v>0.63509800000000005</c:v>
                </c:pt>
                <c:pt idx="761">
                  <c:v>0.63586299999999996</c:v>
                </c:pt>
                <c:pt idx="762">
                  <c:v>0.64346999999999999</c:v>
                </c:pt>
                <c:pt idx="763">
                  <c:v>0.66078000000000003</c:v>
                </c:pt>
                <c:pt idx="764">
                  <c:v>0.67107799999999995</c:v>
                </c:pt>
                <c:pt idx="765">
                  <c:v>0.66871499999999995</c:v>
                </c:pt>
                <c:pt idx="766">
                  <c:v>0.66252200000000006</c:v>
                </c:pt>
                <c:pt idx="767">
                  <c:v>0.68113599999999996</c:v>
                </c:pt>
                <c:pt idx="768">
                  <c:v>0.69940899999999995</c:v>
                </c:pt>
                <c:pt idx="769">
                  <c:v>0.69513599999999998</c:v>
                </c:pt>
                <c:pt idx="770">
                  <c:v>0.69150100000000003</c:v>
                </c:pt>
                <c:pt idx="771">
                  <c:v>0.686195</c:v>
                </c:pt>
                <c:pt idx="772">
                  <c:v>0.69662299999999999</c:v>
                </c:pt>
                <c:pt idx="773">
                  <c:v>0.69471700000000003</c:v>
                </c:pt>
                <c:pt idx="774">
                  <c:v>0.71040499999999995</c:v>
                </c:pt>
                <c:pt idx="775">
                  <c:v>0.70569899999999997</c:v>
                </c:pt>
                <c:pt idx="776">
                  <c:v>0.703237</c:v>
                </c:pt>
                <c:pt idx="777">
                  <c:v>0.71608799999999995</c:v>
                </c:pt>
                <c:pt idx="778">
                  <c:v>0.71013999999999999</c:v>
                </c:pt>
                <c:pt idx="779">
                  <c:v>0.73129500000000003</c:v>
                </c:pt>
                <c:pt idx="780">
                  <c:v>0.73003600000000002</c:v>
                </c:pt>
                <c:pt idx="781">
                  <c:v>0.73799300000000001</c:v>
                </c:pt>
                <c:pt idx="782">
                  <c:v>0.75045899999999999</c:v>
                </c:pt>
                <c:pt idx="783">
                  <c:v>0.75683800000000001</c:v>
                </c:pt>
                <c:pt idx="784">
                  <c:v>0.74896600000000002</c:v>
                </c:pt>
                <c:pt idx="785">
                  <c:v>0.74139100000000002</c:v>
                </c:pt>
                <c:pt idx="786">
                  <c:v>0.76782399999999995</c:v>
                </c:pt>
                <c:pt idx="787">
                  <c:v>0.75676600000000005</c:v>
                </c:pt>
                <c:pt idx="788">
                  <c:v>0.74634100000000003</c:v>
                </c:pt>
                <c:pt idx="789">
                  <c:v>0.71385799999999999</c:v>
                </c:pt>
                <c:pt idx="790">
                  <c:v>0.74288200000000004</c:v>
                </c:pt>
                <c:pt idx="791">
                  <c:v>0.75822599999999996</c:v>
                </c:pt>
                <c:pt idx="792">
                  <c:v>0.76936899999999997</c:v>
                </c:pt>
                <c:pt idx="793">
                  <c:v>0.75195699999999999</c:v>
                </c:pt>
                <c:pt idx="794">
                  <c:v>0.77312000000000003</c:v>
                </c:pt>
                <c:pt idx="795">
                  <c:v>0.75137900000000002</c:v>
                </c:pt>
                <c:pt idx="796">
                  <c:v>0.726244</c:v>
                </c:pt>
                <c:pt idx="797">
                  <c:v>0.77656800000000004</c:v>
                </c:pt>
                <c:pt idx="798">
                  <c:v>0.77021700000000004</c:v>
                </c:pt>
                <c:pt idx="799">
                  <c:v>0.73902400000000001</c:v>
                </c:pt>
                <c:pt idx="800">
                  <c:v>0.76835399999999998</c:v>
                </c:pt>
                <c:pt idx="801">
                  <c:v>0.77531300000000003</c:v>
                </c:pt>
                <c:pt idx="802">
                  <c:v>0.75866900000000004</c:v>
                </c:pt>
                <c:pt idx="803">
                  <c:v>0.77001799999999998</c:v>
                </c:pt>
                <c:pt idx="804">
                  <c:v>0.75467600000000001</c:v>
                </c:pt>
                <c:pt idx="805">
                  <c:v>0.76104899999999998</c:v>
                </c:pt>
                <c:pt idx="806">
                  <c:v>0.74629000000000001</c:v>
                </c:pt>
                <c:pt idx="807">
                  <c:v>0.74334500000000003</c:v>
                </c:pt>
                <c:pt idx="808">
                  <c:v>0.77441000000000004</c:v>
                </c:pt>
                <c:pt idx="809">
                  <c:v>0.775895</c:v>
                </c:pt>
                <c:pt idx="810">
                  <c:v>0.76812400000000003</c:v>
                </c:pt>
                <c:pt idx="811">
                  <c:v>0.74956699999999998</c:v>
                </c:pt>
                <c:pt idx="812">
                  <c:v>0.75553599999999999</c:v>
                </c:pt>
                <c:pt idx="813">
                  <c:v>0.74166699999999997</c:v>
                </c:pt>
                <c:pt idx="814">
                  <c:v>0.72760899999999995</c:v>
                </c:pt>
                <c:pt idx="815">
                  <c:v>0.77254500000000004</c:v>
                </c:pt>
                <c:pt idx="816">
                  <c:v>0.76487000000000005</c:v>
                </c:pt>
                <c:pt idx="817">
                  <c:v>0.75226499999999996</c:v>
                </c:pt>
                <c:pt idx="818">
                  <c:v>0.76059500000000002</c:v>
                </c:pt>
                <c:pt idx="819">
                  <c:v>0.75996399999999997</c:v>
                </c:pt>
                <c:pt idx="820">
                  <c:v>0.76961999999999997</c:v>
                </c:pt>
                <c:pt idx="821">
                  <c:v>0.77689399999999997</c:v>
                </c:pt>
                <c:pt idx="822">
                  <c:v>0.76088500000000003</c:v>
                </c:pt>
                <c:pt idx="823">
                  <c:v>0.74104300000000001</c:v>
                </c:pt>
                <c:pt idx="824">
                  <c:v>0.77532199999999996</c:v>
                </c:pt>
                <c:pt idx="825">
                  <c:v>0.73615900000000001</c:v>
                </c:pt>
                <c:pt idx="826">
                  <c:v>0.75528200000000001</c:v>
                </c:pt>
                <c:pt idx="827">
                  <c:v>0.76232100000000003</c:v>
                </c:pt>
                <c:pt idx="828">
                  <c:v>0.76920299999999997</c:v>
                </c:pt>
                <c:pt idx="829">
                  <c:v>0.74803600000000003</c:v>
                </c:pt>
                <c:pt idx="830">
                  <c:v>0.75599300000000003</c:v>
                </c:pt>
                <c:pt idx="831">
                  <c:v>0.74725699999999995</c:v>
                </c:pt>
                <c:pt idx="832">
                  <c:v>0.76038099999999997</c:v>
                </c:pt>
                <c:pt idx="833">
                  <c:v>0.75070700000000001</c:v>
                </c:pt>
                <c:pt idx="834">
                  <c:v>0.75670800000000005</c:v>
                </c:pt>
                <c:pt idx="835">
                  <c:v>0.78033399999999997</c:v>
                </c:pt>
                <c:pt idx="836">
                  <c:v>0.76789700000000005</c:v>
                </c:pt>
                <c:pt idx="837">
                  <c:v>0.74255700000000002</c:v>
                </c:pt>
                <c:pt idx="838">
                  <c:v>0.75</c:v>
                </c:pt>
                <c:pt idx="839">
                  <c:v>0.74697800000000003</c:v>
                </c:pt>
                <c:pt idx="840">
                  <c:v>0.754386</c:v>
                </c:pt>
                <c:pt idx="841">
                  <c:v>0.76843099999999998</c:v>
                </c:pt>
                <c:pt idx="842">
                  <c:v>0.75008600000000003</c:v>
                </c:pt>
                <c:pt idx="843">
                  <c:v>0.76858700000000002</c:v>
                </c:pt>
                <c:pt idx="844">
                  <c:v>0.75759200000000004</c:v>
                </c:pt>
                <c:pt idx="845">
                  <c:v>0.77177600000000002</c:v>
                </c:pt>
                <c:pt idx="846">
                  <c:v>0.75808799999999998</c:v>
                </c:pt>
                <c:pt idx="847">
                  <c:v>0.77161400000000002</c:v>
                </c:pt>
                <c:pt idx="848">
                  <c:v>0.73743599999999998</c:v>
                </c:pt>
                <c:pt idx="849">
                  <c:v>0.72830799999999996</c:v>
                </c:pt>
                <c:pt idx="850">
                  <c:v>0.72881099999999999</c:v>
                </c:pt>
                <c:pt idx="851">
                  <c:v>0.77870700000000004</c:v>
                </c:pt>
                <c:pt idx="852">
                  <c:v>0.78658099999999997</c:v>
                </c:pt>
                <c:pt idx="853">
                  <c:v>0.72987000000000002</c:v>
                </c:pt>
                <c:pt idx="854">
                  <c:v>0.77800000000000002</c:v>
                </c:pt>
                <c:pt idx="855">
                  <c:v>0.73298200000000002</c:v>
                </c:pt>
                <c:pt idx="856">
                  <c:v>0.75865199999999999</c:v>
                </c:pt>
                <c:pt idx="857">
                  <c:v>0.73949600000000004</c:v>
                </c:pt>
                <c:pt idx="858">
                  <c:v>0.76507099999999995</c:v>
                </c:pt>
                <c:pt idx="859">
                  <c:v>0.76855099999999998</c:v>
                </c:pt>
                <c:pt idx="860">
                  <c:v>0.76167200000000002</c:v>
                </c:pt>
                <c:pt idx="861">
                  <c:v>0.77369399999999999</c:v>
                </c:pt>
                <c:pt idx="862">
                  <c:v>0.75467099999999998</c:v>
                </c:pt>
                <c:pt idx="863">
                  <c:v>0.74265999999999999</c:v>
                </c:pt>
                <c:pt idx="864">
                  <c:v>0.76703900000000003</c:v>
                </c:pt>
                <c:pt idx="865">
                  <c:v>0.73872099999999996</c:v>
                </c:pt>
                <c:pt idx="866">
                  <c:v>0.76528799999999997</c:v>
                </c:pt>
                <c:pt idx="867">
                  <c:v>0.75783800000000001</c:v>
                </c:pt>
                <c:pt idx="868">
                  <c:v>0.75655300000000003</c:v>
                </c:pt>
                <c:pt idx="869">
                  <c:v>0.74562600000000001</c:v>
                </c:pt>
                <c:pt idx="870">
                  <c:v>0.74326599999999998</c:v>
                </c:pt>
                <c:pt idx="871">
                  <c:v>0.76615699999999998</c:v>
                </c:pt>
                <c:pt idx="872">
                  <c:v>0.73589300000000002</c:v>
                </c:pt>
                <c:pt idx="873">
                  <c:v>0.78520599999999996</c:v>
                </c:pt>
                <c:pt idx="874">
                  <c:v>0.76045300000000005</c:v>
                </c:pt>
                <c:pt idx="875">
                  <c:v>0.75996399999999997</c:v>
                </c:pt>
                <c:pt idx="876">
                  <c:v>0.75801799999999997</c:v>
                </c:pt>
                <c:pt idx="877">
                  <c:v>0.75791399999999998</c:v>
                </c:pt>
                <c:pt idx="878">
                  <c:v>0.765185</c:v>
                </c:pt>
                <c:pt idx="879">
                  <c:v>0.78442800000000001</c:v>
                </c:pt>
                <c:pt idx="880">
                  <c:v>0.74557799999999996</c:v>
                </c:pt>
                <c:pt idx="881">
                  <c:v>0.74593600000000004</c:v>
                </c:pt>
                <c:pt idx="882">
                  <c:v>0.76335200000000003</c:v>
                </c:pt>
                <c:pt idx="883">
                  <c:v>0.75246500000000005</c:v>
                </c:pt>
                <c:pt idx="884">
                  <c:v>0.76476900000000003</c:v>
                </c:pt>
                <c:pt idx="885">
                  <c:v>0.75493699999999997</c:v>
                </c:pt>
                <c:pt idx="886">
                  <c:v>0.73246500000000003</c:v>
                </c:pt>
                <c:pt idx="887">
                  <c:v>0.75408299999999995</c:v>
                </c:pt>
                <c:pt idx="888">
                  <c:v>0.74436899999999995</c:v>
                </c:pt>
                <c:pt idx="889">
                  <c:v>0.75333300000000003</c:v>
                </c:pt>
                <c:pt idx="890">
                  <c:v>0.75187700000000002</c:v>
                </c:pt>
                <c:pt idx="891">
                  <c:v>0.76256900000000005</c:v>
                </c:pt>
                <c:pt idx="892">
                  <c:v>0.76976299999999998</c:v>
                </c:pt>
                <c:pt idx="893">
                  <c:v>0.77044100000000004</c:v>
                </c:pt>
                <c:pt idx="894">
                  <c:v>0.78958300000000003</c:v>
                </c:pt>
                <c:pt idx="895">
                  <c:v>0.75394300000000003</c:v>
                </c:pt>
                <c:pt idx="896">
                  <c:v>0.76990700000000001</c:v>
                </c:pt>
                <c:pt idx="897">
                  <c:v>0.77445299999999995</c:v>
                </c:pt>
                <c:pt idx="898">
                  <c:v>0.77440600000000004</c:v>
                </c:pt>
                <c:pt idx="899">
                  <c:v>0.77528300000000006</c:v>
                </c:pt>
                <c:pt idx="900">
                  <c:v>0.75249100000000002</c:v>
                </c:pt>
                <c:pt idx="901">
                  <c:v>0.75627200000000006</c:v>
                </c:pt>
                <c:pt idx="902">
                  <c:v>0.74580500000000005</c:v>
                </c:pt>
                <c:pt idx="903">
                  <c:v>0.76454999999999995</c:v>
                </c:pt>
                <c:pt idx="904">
                  <c:v>0.77863899999999997</c:v>
                </c:pt>
                <c:pt idx="905">
                  <c:v>0.761957</c:v>
                </c:pt>
                <c:pt idx="906">
                  <c:v>0.76797800000000005</c:v>
                </c:pt>
                <c:pt idx="907">
                  <c:v>0.75777399999999995</c:v>
                </c:pt>
                <c:pt idx="908">
                  <c:v>0.760656</c:v>
                </c:pt>
                <c:pt idx="909">
                  <c:v>0.75290000000000001</c:v>
                </c:pt>
                <c:pt idx="910">
                  <c:v>0.76823300000000005</c:v>
                </c:pt>
                <c:pt idx="911">
                  <c:v>0.77730600000000005</c:v>
                </c:pt>
                <c:pt idx="912">
                  <c:v>0.77106200000000003</c:v>
                </c:pt>
                <c:pt idx="913">
                  <c:v>0.73902000000000001</c:v>
                </c:pt>
                <c:pt idx="914">
                  <c:v>0.76298900000000003</c:v>
                </c:pt>
                <c:pt idx="915">
                  <c:v>0.77388100000000004</c:v>
                </c:pt>
                <c:pt idx="916">
                  <c:v>0.77302800000000005</c:v>
                </c:pt>
                <c:pt idx="917">
                  <c:v>0.73298799999999997</c:v>
                </c:pt>
                <c:pt idx="918">
                  <c:v>0.748448</c:v>
                </c:pt>
                <c:pt idx="919">
                  <c:v>0.76836400000000005</c:v>
                </c:pt>
                <c:pt idx="920">
                  <c:v>0.75070199999999998</c:v>
                </c:pt>
                <c:pt idx="921">
                  <c:v>0.73944600000000005</c:v>
                </c:pt>
                <c:pt idx="922">
                  <c:v>0.75225699999999995</c:v>
                </c:pt>
                <c:pt idx="923">
                  <c:v>0.75593500000000002</c:v>
                </c:pt>
                <c:pt idx="924">
                  <c:v>0.76603399999999999</c:v>
                </c:pt>
                <c:pt idx="925">
                  <c:v>0.74881399999999998</c:v>
                </c:pt>
                <c:pt idx="926">
                  <c:v>0.75724599999999997</c:v>
                </c:pt>
                <c:pt idx="927">
                  <c:v>0.75678999999999996</c:v>
                </c:pt>
                <c:pt idx="928">
                  <c:v>0.74793100000000001</c:v>
                </c:pt>
                <c:pt idx="929">
                  <c:v>0.769818</c:v>
                </c:pt>
                <c:pt idx="930">
                  <c:v>0.75146000000000002</c:v>
                </c:pt>
                <c:pt idx="931">
                  <c:v>0.76085400000000003</c:v>
                </c:pt>
                <c:pt idx="932">
                  <c:v>0.75941999999999998</c:v>
                </c:pt>
                <c:pt idx="933">
                  <c:v>0.74406499999999998</c:v>
                </c:pt>
                <c:pt idx="934">
                  <c:v>0.75034500000000004</c:v>
                </c:pt>
                <c:pt idx="935">
                  <c:v>0.755575</c:v>
                </c:pt>
                <c:pt idx="936">
                  <c:v>0.75970099999999996</c:v>
                </c:pt>
                <c:pt idx="937">
                  <c:v>0.76057300000000005</c:v>
                </c:pt>
                <c:pt idx="938">
                  <c:v>0.78444400000000003</c:v>
                </c:pt>
                <c:pt idx="939">
                  <c:v>0.75110699999999997</c:v>
                </c:pt>
                <c:pt idx="940">
                  <c:v>0.77198500000000003</c:v>
                </c:pt>
                <c:pt idx="941">
                  <c:v>0.77008799999999999</c:v>
                </c:pt>
                <c:pt idx="942">
                  <c:v>0.75333300000000003</c:v>
                </c:pt>
                <c:pt idx="943">
                  <c:v>0.74358999999999997</c:v>
                </c:pt>
                <c:pt idx="944">
                  <c:v>0.74302900000000005</c:v>
                </c:pt>
                <c:pt idx="945">
                  <c:v>0.76270300000000002</c:v>
                </c:pt>
                <c:pt idx="946">
                  <c:v>0.75739100000000004</c:v>
                </c:pt>
                <c:pt idx="947">
                  <c:v>0.77030699999999996</c:v>
                </c:pt>
                <c:pt idx="948">
                  <c:v>0.74775899999999995</c:v>
                </c:pt>
                <c:pt idx="949">
                  <c:v>0.76660700000000004</c:v>
                </c:pt>
                <c:pt idx="950">
                  <c:v>0.76110100000000003</c:v>
                </c:pt>
                <c:pt idx="951">
                  <c:v>0.77142900000000003</c:v>
                </c:pt>
                <c:pt idx="952">
                  <c:v>0.74604599999999999</c:v>
                </c:pt>
                <c:pt idx="953">
                  <c:v>0.75239699999999998</c:v>
                </c:pt>
                <c:pt idx="954">
                  <c:v>0.76885000000000003</c:v>
                </c:pt>
                <c:pt idx="955">
                  <c:v>0.75054200000000004</c:v>
                </c:pt>
                <c:pt idx="956">
                  <c:v>0.77886</c:v>
                </c:pt>
                <c:pt idx="957">
                  <c:v>0.76295599999999997</c:v>
                </c:pt>
                <c:pt idx="958">
                  <c:v>0.75714300000000001</c:v>
                </c:pt>
                <c:pt idx="959">
                  <c:v>0.75656000000000001</c:v>
                </c:pt>
                <c:pt idx="960">
                  <c:v>0.75610599999999994</c:v>
                </c:pt>
                <c:pt idx="961">
                  <c:v>0.75409300000000001</c:v>
                </c:pt>
                <c:pt idx="962">
                  <c:v>0.74047200000000002</c:v>
                </c:pt>
                <c:pt idx="963">
                  <c:v>0.75392899999999996</c:v>
                </c:pt>
                <c:pt idx="964">
                  <c:v>0.74357600000000001</c:v>
                </c:pt>
                <c:pt idx="965">
                  <c:v>0.77563400000000005</c:v>
                </c:pt>
                <c:pt idx="966">
                  <c:v>0.76697400000000004</c:v>
                </c:pt>
                <c:pt idx="967">
                  <c:v>0.75279700000000005</c:v>
                </c:pt>
                <c:pt idx="968">
                  <c:v>0.73886099999999999</c:v>
                </c:pt>
                <c:pt idx="969">
                  <c:v>0.73807199999999995</c:v>
                </c:pt>
                <c:pt idx="970">
                  <c:v>0.78305100000000005</c:v>
                </c:pt>
                <c:pt idx="971">
                  <c:v>0.75524500000000006</c:v>
                </c:pt>
                <c:pt idx="972">
                  <c:v>0.76605800000000002</c:v>
                </c:pt>
                <c:pt idx="973">
                  <c:v>0.76039100000000004</c:v>
                </c:pt>
                <c:pt idx="974">
                  <c:v>0.76070800000000005</c:v>
                </c:pt>
                <c:pt idx="975">
                  <c:v>0.76068800000000003</c:v>
                </c:pt>
                <c:pt idx="976">
                  <c:v>0.76824000000000003</c:v>
                </c:pt>
                <c:pt idx="977">
                  <c:v>0.74518399999999996</c:v>
                </c:pt>
                <c:pt idx="978">
                  <c:v>0.77057799999999999</c:v>
                </c:pt>
                <c:pt idx="979">
                  <c:v>0.737842</c:v>
                </c:pt>
                <c:pt idx="980">
                  <c:v>0.75689399999999996</c:v>
                </c:pt>
                <c:pt idx="981">
                  <c:v>0.78152999999999995</c:v>
                </c:pt>
                <c:pt idx="982">
                  <c:v>0.74438899999999997</c:v>
                </c:pt>
                <c:pt idx="983">
                  <c:v>0.76530200000000004</c:v>
                </c:pt>
                <c:pt idx="984">
                  <c:v>0.77351899999999996</c:v>
                </c:pt>
                <c:pt idx="985">
                  <c:v>0.74218799999999996</c:v>
                </c:pt>
                <c:pt idx="986">
                  <c:v>0.77698100000000003</c:v>
                </c:pt>
                <c:pt idx="987">
                  <c:v>0.73407199999999995</c:v>
                </c:pt>
                <c:pt idx="988">
                  <c:v>0.77988999999999997</c:v>
                </c:pt>
                <c:pt idx="989">
                  <c:v>0.74505299999999997</c:v>
                </c:pt>
                <c:pt idx="990">
                  <c:v>0.74052200000000001</c:v>
                </c:pt>
                <c:pt idx="991">
                  <c:v>0.78069900000000003</c:v>
                </c:pt>
                <c:pt idx="992">
                  <c:v>0.75050700000000004</c:v>
                </c:pt>
                <c:pt idx="993">
                  <c:v>0.74938899999999997</c:v>
                </c:pt>
                <c:pt idx="994">
                  <c:v>0.76416099999999998</c:v>
                </c:pt>
                <c:pt idx="995">
                  <c:v>0.76426099999999997</c:v>
                </c:pt>
                <c:pt idx="996">
                  <c:v>0.76010900000000003</c:v>
                </c:pt>
                <c:pt idx="997">
                  <c:v>0.754355</c:v>
                </c:pt>
                <c:pt idx="998">
                  <c:v>0.76403699999999997</c:v>
                </c:pt>
                <c:pt idx="999">
                  <c:v>0.760517</c:v>
                </c:pt>
                <c:pt idx="1000">
                  <c:v>0.77654500000000004</c:v>
                </c:pt>
                <c:pt idx="1001">
                  <c:v>0.77024999999999999</c:v>
                </c:pt>
                <c:pt idx="1002">
                  <c:v>0.74734100000000003</c:v>
                </c:pt>
                <c:pt idx="1003">
                  <c:v>0.75696200000000002</c:v>
                </c:pt>
                <c:pt idx="1004">
                  <c:v>0.75853199999999998</c:v>
                </c:pt>
                <c:pt idx="1005">
                  <c:v>0.77390499999999995</c:v>
                </c:pt>
                <c:pt idx="1006">
                  <c:v>0.75563499999999995</c:v>
                </c:pt>
                <c:pt idx="1007">
                  <c:v>0.73680699999999999</c:v>
                </c:pt>
                <c:pt idx="1008">
                  <c:v>0.76183100000000004</c:v>
                </c:pt>
                <c:pt idx="1009">
                  <c:v>0.77717599999999998</c:v>
                </c:pt>
                <c:pt idx="1010">
                  <c:v>0.73541699999999999</c:v>
                </c:pt>
                <c:pt idx="1011">
                  <c:v>0.77015699999999998</c:v>
                </c:pt>
                <c:pt idx="1012">
                  <c:v>0.74448300000000001</c:v>
                </c:pt>
                <c:pt idx="1013">
                  <c:v>0.74650300000000003</c:v>
                </c:pt>
                <c:pt idx="1014">
                  <c:v>0.76756800000000003</c:v>
                </c:pt>
                <c:pt idx="1015">
                  <c:v>0.76617400000000002</c:v>
                </c:pt>
                <c:pt idx="1016">
                  <c:v>0.75793200000000005</c:v>
                </c:pt>
                <c:pt idx="1017">
                  <c:v>0.74101700000000004</c:v>
                </c:pt>
                <c:pt idx="1018">
                  <c:v>0.76456800000000003</c:v>
                </c:pt>
                <c:pt idx="1019">
                  <c:v>0.76061699999999999</c:v>
                </c:pt>
                <c:pt idx="1020">
                  <c:v>0.75519700000000001</c:v>
                </c:pt>
                <c:pt idx="1021">
                  <c:v>0.762127</c:v>
                </c:pt>
                <c:pt idx="1022">
                  <c:v>0.743031</c:v>
                </c:pt>
                <c:pt idx="1023">
                  <c:v>0.77067699999999995</c:v>
                </c:pt>
                <c:pt idx="1024">
                  <c:v>0.76050700000000004</c:v>
                </c:pt>
                <c:pt idx="1025">
                  <c:v>0.77988400000000002</c:v>
                </c:pt>
                <c:pt idx="1026">
                  <c:v>0.765876</c:v>
                </c:pt>
                <c:pt idx="1027">
                  <c:v>0.75077499999999997</c:v>
                </c:pt>
                <c:pt idx="1028">
                  <c:v>0.75878299999999999</c:v>
                </c:pt>
                <c:pt idx="1029">
                  <c:v>0.76007100000000005</c:v>
                </c:pt>
                <c:pt idx="1030">
                  <c:v>0.743031</c:v>
                </c:pt>
                <c:pt idx="1031">
                  <c:v>0.76383400000000001</c:v>
                </c:pt>
                <c:pt idx="1032">
                  <c:v>0.76588000000000001</c:v>
                </c:pt>
                <c:pt idx="1033">
                  <c:v>0.75017900000000004</c:v>
                </c:pt>
                <c:pt idx="1034">
                  <c:v>0.72487599999999996</c:v>
                </c:pt>
                <c:pt idx="1035">
                  <c:v>0.74425699999999995</c:v>
                </c:pt>
                <c:pt idx="1036">
                  <c:v>0.74710900000000002</c:v>
                </c:pt>
                <c:pt idx="1037">
                  <c:v>0.75617400000000001</c:v>
                </c:pt>
                <c:pt idx="1038">
                  <c:v>0.76436400000000004</c:v>
                </c:pt>
                <c:pt idx="1039">
                  <c:v>0.76422000000000001</c:v>
                </c:pt>
                <c:pt idx="1040">
                  <c:v>0.76703100000000002</c:v>
                </c:pt>
                <c:pt idx="1041">
                  <c:v>0.77061999999999997</c:v>
                </c:pt>
                <c:pt idx="1042">
                  <c:v>0.75800000000000001</c:v>
                </c:pt>
                <c:pt idx="1043">
                  <c:v>0.76112100000000005</c:v>
                </c:pt>
                <c:pt idx="1044">
                  <c:v>0.75830399999999998</c:v>
                </c:pt>
                <c:pt idx="1045">
                  <c:v>0.72988500000000001</c:v>
                </c:pt>
                <c:pt idx="1046">
                  <c:v>0.78464400000000001</c:v>
                </c:pt>
                <c:pt idx="1047">
                  <c:v>0.77075000000000005</c:v>
                </c:pt>
                <c:pt idx="1048">
                  <c:v>0.756351</c:v>
                </c:pt>
                <c:pt idx="1049">
                  <c:v>0.77659599999999995</c:v>
                </c:pt>
                <c:pt idx="1050">
                  <c:v>0.75495699999999999</c:v>
                </c:pt>
                <c:pt idx="1051">
                  <c:v>0.76169100000000001</c:v>
                </c:pt>
                <c:pt idx="1052">
                  <c:v>0.74778800000000001</c:v>
                </c:pt>
                <c:pt idx="1053">
                  <c:v>0.76373400000000002</c:v>
                </c:pt>
                <c:pt idx="1054">
                  <c:v>0.72499999999999998</c:v>
                </c:pt>
                <c:pt idx="1055">
                  <c:v>0.75845300000000004</c:v>
                </c:pt>
                <c:pt idx="1056">
                  <c:v>0.73803799999999997</c:v>
                </c:pt>
                <c:pt idx="1057">
                  <c:v>0.75413699999999995</c:v>
                </c:pt>
                <c:pt idx="1058">
                  <c:v>0.762791</c:v>
                </c:pt>
                <c:pt idx="1059">
                  <c:v>0.74111499999999997</c:v>
                </c:pt>
                <c:pt idx="1060">
                  <c:v>0.75622699999999998</c:v>
                </c:pt>
                <c:pt idx="1061">
                  <c:v>0.758378</c:v>
                </c:pt>
                <c:pt idx="1062">
                  <c:v>0.75115500000000002</c:v>
                </c:pt>
                <c:pt idx="1063">
                  <c:v>0.74757799999999996</c:v>
                </c:pt>
                <c:pt idx="1064">
                  <c:v>0.76631199999999999</c:v>
                </c:pt>
                <c:pt idx="1065">
                  <c:v>0.75182000000000004</c:v>
                </c:pt>
                <c:pt idx="1066">
                  <c:v>0.764351</c:v>
                </c:pt>
                <c:pt idx="1067">
                  <c:v>0.77559599999999995</c:v>
                </c:pt>
                <c:pt idx="1068">
                  <c:v>0.75652200000000003</c:v>
                </c:pt>
                <c:pt idx="1069">
                  <c:v>0.75123200000000001</c:v>
                </c:pt>
                <c:pt idx="1070">
                  <c:v>0.73725200000000002</c:v>
                </c:pt>
                <c:pt idx="1071">
                  <c:v>0.75604199999999999</c:v>
                </c:pt>
                <c:pt idx="1072">
                  <c:v>0.75711700000000004</c:v>
                </c:pt>
                <c:pt idx="1073">
                  <c:v>0.75109899999999996</c:v>
                </c:pt>
                <c:pt idx="1074">
                  <c:v>0.73540300000000003</c:v>
                </c:pt>
                <c:pt idx="1075">
                  <c:v>0.75611499999999998</c:v>
                </c:pt>
                <c:pt idx="1076">
                  <c:v>0.75996300000000006</c:v>
                </c:pt>
                <c:pt idx="1077">
                  <c:v>0.78022400000000003</c:v>
                </c:pt>
                <c:pt idx="1078">
                  <c:v>0.74569399999999997</c:v>
                </c:pt>
                <c:pt idx="1079">
                  <c:v>0.78071199999999996</c:v>
                </c:pt>
                <c:pt idx="1080">
                  <c:v>0.74693500000000002</c:v>
                </c:pt>
                <c:pt idx="1081">
                  <c:v>0.75996399999999997</c:v>
                </c:pt>
                <c:pt idx="1082">
                  <c:v>0.74632900000000002</c:v>
                </c:pt>
                <c:pt idx="1083">
                  <c:v>0.75878100000000004</c:v>
                </c:pt>
                <c:pt idx="1084">
                  <c:v>0.755054</c:v>
                </c:pt>
                <c:pt idx="1085">
                  <c:v>0.75539599999999996</c:v>
                </c:pt>
                <c:pt idx="1086">
                  <c:v>0.75569399999999998</c:v>
                </c:pt>
                <c:pt idx="1087">
                  <c:v>0.75110399999999999</c:v>
                </c:pt>
                <c:pt idx="1088">
                  <c:v>0.76508200000000004</c:v>
                </c:pt>
                <c:pt idx="1089">
                  <c:v>0.75436700000000001</c:v>
                </c:pt>
                <c:pt idx="1090">
                  <c:v>0.75358400000000003</c:v>
                </c:pt>
                <c:pt idx="1091">
                  <c:v>0.74697800000000003</c:v>
                </c:pt>
                <c:pt idx="1092">
                  <c:v>0.75352799999999998</c:v>
                </c:pt>
                <c:pt idx="1093">
                  <c:v>0.75678999999999996</c:v>
                </c:pt>
                <c:pt idx="1094">
                  <c:v>0.74663199999999996</c:v>
                </c:pt>
                <c:pt idx="1095">
                  <c:v>0.77219199999999999</c:v>
                </c:pt>
                <c:pt idx="1096">
                  <c:v>0.77098</c:v>
                </c:pt>
                <c:pt idx="1097">
                  <c:v>0.76839199999999996</c:v>
                </c:pt>
                <c:pt idx="1098">
                  <c:v>0.75861500000000004</c:v>
                </c:pt>
                <c:pt idx="1099">
                  <c:v>0.75308600000000003</c:v>
                </c:pt>
                <c:pt idx="1100">
                  <c:v>0.74982499999999996</c:v>
                </c:pt>
                <c:pt idx="1101">
                  <c:v>0.75804199999999999</c:v>
                </c:pt>
                <c:pt idx="1102">
                  <c:v>0.784528</c:v>
                </c:pt>
                <c:pt idx="1103">
                  <c:v>0.73155300000000001</c:v>
                </c:pt>
                <c:pt idx="1104">
                  <c:v>0.73244100000000001</c:v>
                </c:pt>
                <c:pt idx="1105">
                  <c:v>0.75385999999999997</c:v>
                </c:pt>
                <c:pt idx="1106">
                  <c:v>0.764158</c:v>
                </c:pt>
                <c:pt idx="1107">
                  <c:v>0.756216</c:v>
                </c:pt>
                <c:pt idx="1108">
                  <c:v>0.74109599999999998</c:v>
                </c:pt>
                <c:pt idx="1109">
                  <c:v>0.74548599999999998</c:v>
                </c:pt>
                <c:pt idx="1110">
                  <c:v>0.75245600000000001</c:v>
                </c:pt>
                <c:pt idx="1111">
                  <c:v>0.76690499999999995</c:v>
                </c:pt>
                <c:pt idx="1112">
                  <c:v>0.73708799999999997</c:v>
                </c:pt>
                <c:pt idx="1113">
                  <c:v>0.76728300000000005</c:v>
                </c:pt>
                <c:pt idx="1114">
                  <c:v>0.75507999999999997</c:v>
                </c:pt>
                <c:pt idx="1115">
                  <c:v>0.76861699999999999</c:v>
                </c:pt>
                <c:pt idx="1116">
                  <c:v>0.74743999999999999</c:v>
                </c:pt>
                <c:pt idx="1117">
                  <c:v>0.77803</c:v>
                </c:pt>
                <c:pt idx="1118">
                  <c:v>0.76678400000000002</c:v>
                </c:pt>
                <c:pt idx="1119">
                  <c:v>0.77156499999999995</c:v>
                </c:pt>
                <c:pt idx="1120">
                  <c:v>0.75968000000000002</c:v>
                </c:pt>
                <c:pt idx="1121">
                  <c:v>0.738842</c:v>
                </c:pt>
                <c:pt idx="1122">
                  <c:v>0.75350899999999998</c:v>
                </c:pt>
                <c:pt idx="1123">
                  <c:v>0.78007599999999999</c:v>
                </c:pt>
                <c:pt idx="1124">
                  <c:v>0.74795</c:v>
                </c:pt>
                <c:pt idx="1125">
                  <c:v>0.77135200000000004</c:v>
                </c:pt>
                <c:pt idx="1126">
                  <c:v>0.74758500000000006</c:v>
                </c:pt>
                <c:pt idx="1127">
                  <c:v>0.74991300000000005</c:v>
                </c:pt>
                <c:pt idx="1128">
                  <c:v>0.736931</c:v>
                </c:pt>
                <c:pt idx="1129">
                  <c:v>0.75052399999999997</c:v>
                </c:pt>
                <c:pt idx="1130">
                  <c:v>0.76128399999999996</c:v>
                </c:pt>
                <c:pt idx="1131">
                  <c:v>0.76950099999999999</c:v>
                </c:pt>
                <c:pt idx="1132">
                  <c:v>0.76119099999999995</c:v>
                </c:pt>
                <c:pt idx="1133">
                  <c:v>0.77140200000000003</c:v>
                </c:pt>
                <c:pt idx="1134">
                  <c:v>0.74480999999999997</c:v>
                </c:pt>
                <c:pt idx="1135">
                  <c:v>0.75147799999999998</c:v>
                </c:pt>
                <c:pt idx="1136">
                  <c:v>0.76864600000000005</c:v>
                </c:pt>
                <c:pt idx="1137">
                  <c:v>0.77351899999999996</c:v>
                </c:pt>
                <c:pt idx="1138">
                  <c:v>0.74738700000000002</c:v>
                </c:pt>
                <c:pt idx="1139">
                  <c:v>0.78249999999999997</c:v>
                </c:pt>
                <c:pt idx="1140">
                  <c:v>0.75443000000000005</c:v>
                </c:pt>
                <c:pt idx="1141">
                  <c:v>0.75087999999999999</c:v>
                </c:pt>
                <c:pt idx="1142">
                  <c:v>0.743869</c:v>
                </c:pt>
                <c:pt idx="1143">
                  <c:v>0.75731899999999996</c:v>
                </c:pt>
                <c:pt idx="1144">
                  <c:v>0.763934</c:v>
                </c:pt>
                <c:pt idx="1145">
                  <c:v>0.77127100000000004</c:v>
                </c:pt>
                <c:pt idx="1146">
                  <c:v>0.76618399999999998</c:v>
                </c:pt>
                <c:pt idx="1147">
                  <c:v>0.75109999999999999</c:v>
                </c:pt>
                <c:pt idx="1148">
                  <c:v>0.760714</c:v>
                </c:pt>
                <c:pt idx="1149">
                  <c:v>0.749027</c:v>
                </c:pt>
                <c:pt idx="1150">
                  <c:v>0.76007400000000003</c:v>
                </c:pt>
                <c:pt idx="1151">
                  <c:v>0.76283699999999999</c:v>
                </c:pt>
                <c:pt idx="1152">
                  <c:v>0.73796600000000001</c:v>
                </c:pt>
                <c:pt idx="1153">
                  <c:v>0.766849</c:v>
                </c:pt>
                <c:pt idx="1154">
                  <c:v>0.72562400000000005</c:v>
                </c:pt>
                <c:pt idx="1155">
                  <c:v>0.76087700000000003</c:v>
                </c:pt>
                <c:pt idx="1156">
                  <c:v>0.737205</c:v>
                </c:pt>
                <c:pt idx="1157">
                  <c:v>0.77217100000000005</c:v>
                </c:pt>
                <c:pt idx="1158">
                  <c:v>0.76024499999999995</c:v>
                </c:pt>
                <c:pt idx="1159">
                  <c:v>0.753915</c:v>
                </c:pt>
                <c:pt idx="1160">
                  <c:v>0.76690800000000003</c:v>
                </c:pt>
                <c:pt idx="1161">
                  <c:v>0.74928300000000003</c:v>
                </c:pt>
                <c:pt idx="1162">
                  <c:v>0.76629000000000003</c:v>
                </c:pt>
                <c:pt idx="1163">
                  <c:v>0.75243099999999996</c:v>
                </c:pt>
                <c:pt idx="1164">
                  <c:v>0.75229699999999999</c:v>
                </c:pt>
                <c:pt idx="1165">
                  <c:v>0.74652799999999997</c:v>
                </c:pt>
                <c:pt idx="1166">
                  <c:v>0.726437</c:v>
                </c:pt>
                <c:pt idx="1167">
                  <c:v>0.75958599999999998</c:v>
                </c:pt>
                <c:pt idx="1168">
                  <c:v>0.74066699999999996</c:v>
                </c:pt>
                <c:pt idx="1169">
                  <c:v>0.74626099999999995</c:v>
                </c:pt>
                <c:pt idx="1170">
                  <c:v>0.764401</c:v>
                </c:pt>
                <c:pt idx="1171">
                  <c:v>0.73401000000000005</c:v>
                </c:pt>
                <c:pt idx="1172">
                  <c:v>0.74878900000000004</c:v>
                </c:pt>
                <c:pt idx="1173">
                  <c:v>0.73611599999999999</c:v>
                </c:pt>
                <c:pt idx="1174">
                  <c:v>0.78051899999999996</c:v>
                </c:pt>
                <c:pt idx="1175">
                  <c:v>0.75166999999999995</c:v>
                </c:pt>
                <c:pt idx="1176">
                  <c:v>0.757741</c:v>
                </c:pt>
                <c:pt idx="1177">
                  <c:v>0.75401099999999999</c:v>
                </c:pt>
                <c:pt idx="1178">
                  <c:v>0.75992800000000005</c:v>
                </c:pt>
                <c:pt idx="1179">
                  <c:v>0.75035499999999999</c:v>
                </c:pt>
                <c:pt idx="1180">
                  <c:v>0.77049199999999995</c:v>
                </c:pt>
                <c:pt idx="1181">
                  <c:v>0.77899600000000002</c:v>
                </c:pt>
                <c:pt idx="1182">
                  <c:v>0.77667900000000001</c:v>
                </c:pt>
                <c:pt idx="1183">
                  <c:v>0.75350899999999998</c:v>
                </c:pt>
                <c:pt idx="1184">
                  <c:v>0.74939599999999995</c:v>
                </c:pt>
                <c:pt idx="1185">
                  <c:v>0.76003600000000004</c:v>
                </c:pt>
                <c:pt idx="1186">
                  <c:v>0.75714300000000001</c:v>
                </c:pt>
                <c:pt idx="1187">
                  <c:v>0.77438799999999997</c:v>
                </c:pt>
                <c:pt idx="1188">
                  <c:v>0.76865899999999998</c:v>
                </c:pt>
                <c:pt idx="1189">
                  <c:v>0.74241900000000005</c:v>
                </c:pt>
                <c:pt idx="1190">
                  <c:v>0.75543700000000003</c:v>
                </c:pt>
                <c:pt idx="1191">
                  <c:v>0.75231300000000001</c:v>
                </c:pt>
                <c:pt idx="1192">
                  <c:v>0.76886399999999999</c:v>
                </c:pt>
                <c:pt idx="1193">
                  <c:v>0.72925600000000002</c:v>
                </c:pt>
                <c:pt idx="1194">
                  <c:v>0.75815200000000005</c:v>
                </c:pt>
                <c:pt idx="1195">
                  <c:v>0.74448300000000001</c:v>
                </c:pt>
                <c:pt idx="1196">
                  <c:v>0.74115600000000004</c:v>
                </c:pt>
                <c:pt idx="1197">
                  <c:v>0.75565499999999997</c:v>
                </c:pt>
                <c:pt idx="1198">
                  <c:v>0.77426499999999998</c:v>
                </c:pt>
                <c:pt idx="1199">
                  <c:v>0.748668</c:v>
                </c:pt>
                <c:pt idx="1200">
                  <c:v>0.782331</c:v>
                </c:pt>
                <c:pt idx="1201">
                  <c:v>0.73441199999999995</c:v>
                </c:pt>
                <c:pt idx="1202">
                  <c:v>0.76754199999999995</c:v>
                </c:pt>
                <c:pt idx="1203">
                  <c:v>0.73630300000000004</c:v>
                </c:pt>
                <c:pt idx="1204">
                  <c:v>0.74090900000000004</c:v>
                </c:pt>
                <c:pt idx="1205">
                  <c:v>0.76739100000000005</c:v>
                </c:pt>
                <c:pt idx="1206">
                  <c:v>0.76708600000000005</c:v>
                </c:pt>
                <c:pt idx="1207">
                  <c:v>0.75312500000000004</c:v>
                </c:pt>
                <c:pt idx="1208">
                  <c:v>0.74242399999999997</c:v>
                </c:pt>
                <c:pt idx="1209">
                  <c:v>0.77305500000000005</c:v>
                </c:pt>
                <c:pt idx="1210">
                  <c:v>0.75296200000000002</c:v>
                </c:pt>
                <c:pt idx="1211">
                  <c:v>0.75836400000000004</c:v>
                </c:pt>
                <c:pt idx="1212">
                  <c:v>0.74807000000000001</c:v>
                </c:pt>
                <c:pt idx="1213">
                  <c:v>0.75470700000000002</c:v>
                </c:pt>
                <c:pt idx="1214">
                  <c:v>0.72731900000000005</c:v>
                </c:pt>
                <c:pt idx="1215">
                  <c:v>0.77923799999999999</c:v>
                </c:pt>
                <c:pt idx="1216">
                  <c:v>0.75569399999999998</c:v>
                </c:pt>
                <c:pt idx="1217">
                  <c:v>0.764401</c:v>
                </c:pt>
                <c:pt idx="1218">
                  <c:v>0.74785599999999997</c:v>
                </c:pt>
                <c:pt idx="1219">
                  <c:v>0.74302699999999999</c:v>
                </c:pt>
                <c:pt idx="1220">
                  <c:v>0.739896</c:v>
                </c:pt>
                <c:pt idx="1221">
                  <c:v>0.76441599999999998</c:v>
                </c:pt>
                <c:pt idx="1222">
                  <c:v>0.75138400000000005</c:v>
                </c:pt>
                <c:pt idx="1223">
                  <c:v>0.76666699999999999</c:v>
                </c:pt>
                <c:pt idx="1224">
                  <c:v>0.76704099999999997</c:v>
                </c:pt>
                <c:pt idx="1225">
                  <c:v>0.73814400000000002</c:v>
                </c:pt>
                <c:pt idx="1226">
                  <c:v>0.759965</c:v>
                </c:pt>
                <c:pt idx="1227">
                  <c:v>0.77415100000000003</c:v>
                </c:pt>
                <c:pt idx="1228">
                  <c:v>0.73033300000000001</c:v>
                </c:pt>
                <c:pt idx="1229">
                  <c:v>0.76040099999999999</c:v>
                </c:pt>
                <c:pt idx="1230">
                  <c:v>0.76096299999999995</c:v>
                </c:pt>
                <c:pt idx="1231">
                  <c:v>0.75035499999999999</c:v>
                </c:pt>
                <c:pt idx="1232">
                  <c:v>0.77337</c:v>
                </c:pt>
                <c:pt idx="1233">
                  <c:v>0.77634599999999998</c:v>
                </c:pt>
                <c:pt idx="1234">
                  <c:v>0.75748199999999999</c:v>
                </c:pt>
                <c:pt idx="1235">
                  <c:v>0.77669699999999997</c:v>
                </c:pt>
                <c:pt idx="1236">
                  <c:v>0.77518399999999998</c:v>
                </c:pt>
                <c:pt idx="1237">
                  <c:v>0.75340300000000004</c:v>
                </c:pt>
                <c:pt idx="1238">
                  <c:v>0.77284900000000001</c:v>
                </c:pt>
                <c:pt idx="1239">
                  <c:v>0.751309</c:v>
                </c:pt>
                <c:pt idx="1240">
                  <c:v>0.74914099999999995</c:v>
                </c:pt>
                <c:pt idx="1241">
                  <c:v>0.77779900000000002</c:v>
                </c:pt>
                <c:pt idx="1242">
                  <c:v>0.73470800000000003</c:v>
                </c:pt>
                <c:pt idx="1243">
                  <c:v>0.74438800000000005</c:v>
                </c:pt>
                <c:pt idx="1244">
                  <c:v>0.74369600000000002</c:v>
                </c:pt>
                <c:pt idx="1245">
                  <c:v>0.79349400000000003</c:v>
                </c:pt>
                <c:pt idx="1246">
                  <c:v>0.767544</c:v>
                </c:pt>
                <c:pt idx="1247">
                  <c:v>0.76894099999999999</c:v>
                </c:pt>
                <c:pt idx="1248">
                  <c:v>0.75257499999999999</c:v>
                </c:pt>
                <c:pt idx="1249">
                  <c:v>0.77486299999999997</c:v>
                </c:pt>
                <c:pt idx="1250">
                  <c:v>0.76123200000000002</c:v>
                </c:pt>
                <c:pt idx="1251">
                  <c:v>0.76897800000000005</c:v>
                </c:pt>
                <c:pt idx="1252">
                  <c:v>0.76983500000000005</c:v>
                </c:pt>
                <c:pt idx="1253">
                  <c:v>0.75505199999999995</c:v>
                </c:pt>
                <c:pt idx="1254">
                  <c:v>0.76588900000000004</c:v>
                </c:pt>
                <c:pt idx="1255">
                  <c:v>0.74548599999999998</c:v>
                </c:pt>
                <c:pt idx="1256">
                  <c:v>0.76861299999999999</c:v>
                </c:pt>
                <c:pt idx="1257">
                  <c:v>0.75673800000000002</c:v>
                </c:pt>
                <c:pt idx="1258">
                  <c:v>0.77374299999999996</c:v>
                </c:pt>
                <c:pt idx="1259">
                  <c:v>0.76948499999999997</c:v>
                </c:pt>
                <c:pt idx="1260">
                  <c:v>0.75188999999999995</c:v>
                </c:pt>
                <c:pt idx="1261">
                  <c:v>0.74653499999999995</c:v>
                </c:pt>
                <c:pt idx="1262">
                  <c:v>0.752135</c:v>
                </c:pt>
                <c:pt idx="1263">
                  <c:v>0.77817199999999997</c:v>
                </c:pt>
                <c:pt idx="1264">
                  <c:v>0.76811600000000002</c:v>
                </c:pt>
                <c:pt idx="1265">
                  <c:v>0.76772499999999999</c:v>
                </c:pt>
                <c:pt idx="1266">
                  <c:v>0.73245000000000005</c:v>
                </c:pt>
                <c:pt idx="1267">
                  <c:v>0.767455</c:v>
                </c:pt>
                <c:pt idx="1268">
                  <c:v>0.77781999999999996</c:v>
                </c:pt>
                <c:pt idx="1269">
                  <c:v>0.75461100000000003</c:v>
                </c:pt>
                <c:pt idx="1270">
                  <c:v>0.73238300000000001</c:v>
                </c:pt>
                <c:pt idx="1271">
                  <c:v>0.76606200000000002</c:v>
                </c:pt>
                <c:pt idx="1272">
                  <c:v>0.77877099999999999</c:v>
                </c:pt>
                <c:pt idx="1273">
                  <c:v>0.74991300000000005</c:v>
                </c:pt>
                <c:pt idx="1274">
                  <c:v>0.76571400000000001</c:v>
                </c:pt>
                <c:pt idx="1275">
                  <c:v>0.75861500000000004</c:v>
                </c:pt>
                <c:pt idx="1276">
                  <c:v>0.74910699999999997</c:v>
                </c:pt>
                <c:pt idx="1277">
                  <c:v>0.73413399999999995</c:v>
                </c:pt>
                <c:pt idx="1278">
                  <c:v>0.76501799999999998</c:v>
                </c:pt>
                <c:pt idx="1279">
                  <c:v>0.77260499999999999</c:v>
                </c:pt>
                <c:pt idx="1280">
                  <c:v>0.75815600000000005</c:v>
                </c:pt>
                <c:pt idx="1281">
                  <c:v>0.75742399999999999</c:v>
                </c:pt>
                <c:pt idx="1282">
                  <c:v>0.73327799999999999</c:v>
                </c:pt>
                <c:pt idx="1283">
                  <c:v>0.76737599999999995</c:v>
                </c:pt>
                <c:pt idx="1284">
                  <c:v>0.78759400000000002</c:v>
                </c:pt>
                <c:pt idx="1285">
                  <c:v>0.75451299999999999</c:v>
                </c:pt>
                <c:pt idx="1286">
                  <c:v>0.74454100000000001</c:v>
                </c:pt>
                <c:pt idx="1287">
                  <c:v>0.75283</c:v>
                </c:pt>
                <c:pt idx="1288">
                  <c:v>0.776173</c:v>
                </c:pt>
                <c:pt idx="1289">
                  <c:v>0.74742299999999995</c:v>
                </c:pt>
                <c:pt idx="1290">
                  <c:v>0.77150600000000003</c:v>
                </c:pt>
                <c:pt idx="1291">
                  <c:v>0.74124599999999996</c:v>
                </c:pt>
                <c:pt idx="1292">
                  <c:v>0.75097700000000001</c:v>
                </c:pt>
                <c:pt idx="1293">
                  <c:v>0.73909999999999998</c:v>
                </c:pt>
                <c:pt idx="1294">
                  <c:v>0.77373400000000003</c:v>
                </c:pt>
                <c:pt idx="1295">
                  <c:v>0.75086799999999998</c:v>
                </c:pt>
                <c:pt idx="1296">
                  <c:v>0.76701399999999997</c:v>
                </c:pt>
                <c:pt idx="1297">
                  <c:v>0.77160899999999999</c:v>
                </c:pt>
                <c:pt idx="1298">
                  <c:v>0.76463400000000004</c:v>
                </c:pt>
                <c:pt idx="1299">
                  <c:v>0.75732100000000002</c:v>
                </c:pt>
                <c:pt idx="1300">
                  <c:v>0.77069600000000005</c:v>
                </c:pt>
                <c:pt idx="1301">
                  <c:v>0.78364</c:v>
                </c:pt>
                <c:pt idx="1302">
                  <c:v>0.74182400000000004</c:v>
                </c:pt>
                <c:pt idx="1303">
                  <c:v>0.74901600000000002</c:v>
                </c:pt>
                <c:pt idx="1304">
                  <c:v>0.75610200000000005</c:v>
                </c:pt>
                <c:pt idx="1305">
                  <c:v>0.76913100000000001</c:v>
                </c:pt>
                <c:pt idx="1306">
                  <c:v>0.752135</c:v>
                </c:pt>
                <c:pt idx="1307">
                  <c:v>0.80409399999999998</c:v>
                </c:pt>
                <c:pt idx="1308">
                  <c:v>0.76234000000000002</c:v>
                </c:pt>
                <c:pt idx="1309">
                  <c:v>0.75892899999999996</c:v>
                </c:pt>
                <c:pt idx="1310">
                  <c:v>0.78047900000000003</c:v>
                </c:pt>
                <c:pt idx="1311">
                  <c:v>0.72728800000000005</c:v>
                </c:pt>
                <c:pt idx="1312">
                  <c:v>0.75791299999999995</c:v>
                </c:pt>
                <c:pt idx="1313">
                  <c:v>0.77727299999999999</c:v>
                </c:pt>
                <c:pt idx="1314">
                  <c:v>0.770536</c:v>
                </c:pt>
                <c:pt idx="1315">
                  <c:v>0.75224100000000005</c:v>
                </c:pt>
                <c:pt idx="1316">
                  <c:v>0.74686900000000001</c:v>
                </c:pt>
                <c:pt idx="1317">
                  <c:v>0.75961500000000004</c:v>
                </c:pt>
                <c:pt idx="1318">
                  <c:v>0.76833300000000004</c:v>
                </c:pt>
                <c:pt idx="1319">
                  <c:v>0.74051299999999998</c:v>
                </c:pt>
                <c:pt idx="1320">
                  <c:v>0.76115100000000002</c:v>
                </c:pt>
                <c:pt idx="1321">
                  <c:v>0.75044599999999995</c:v>
                </c:pt>
                <c:pt idx="1322">
                  <c:v>0.75312500000000004</c:v>
                </c:pt>
                <c:pt idx="1323">
                  <c:v>0.74250899999999997</c:v>
                </c:pt>
                <c:pt idx="1324">
                  <c:v>0.74278299999999997</c:v>
                </c:pt>
                <c:pt idx="1325">
                  <c:v>0.74189700000000003</c:v>
                </c:pt>
                <c:pt idx="1326">
                  <c:v>0.75734999999999997</c:v>
                </c:pt>
                <c:pt idx="1327">
                  <c:v>0.75863199999999997</c:v>
                </c:pt>
                <c:pt idx="1328">
                  <c:v>0.77073199999999997</c:v>
                </c:pt>
                <c:pt idx="1329">
                  <c:v>0.74991099999999999</c:v>
                </c:pt>
                <c:pt idx="1330">
                  <c:v>0.75967200000000001</c:v>
                </c:pt>
                <c:pt idx="1331">
                  <c:v>0.74573400000000001</c:v>
                </c:pt>
                <c:pt idx="1332">
                  <c:v>0.759571</c:v>
                </c:pt>
                <c:pt idx="1333">
                  <c:v>0.757193</c:v>
                </c:pt>
                <c:pt idx="1334">
                  <c:v>0.767706</c:v>
                </c:pt>
                <c:pt idx="1335">
                  <c:v>0.77213100000000001</c:v>
                </c:pt>
                <c:pt idx="1336">
                  <c:v>0.77142900000000003</c:v>
                </c:pt>
                <c:pt idx="1337">
                  <c:v>0.76443700000000003</c:v>
                </c:pt>
                <c:pt idx="1338">
                  <c:v>0.74215900000000001</c:v>
                </c:pt>
                <c:pt idx="1339">
                  <c:v>0.75927199999999995</c:v>
                </c:pt>
                <c:pt idx="1340">
                  <c:v>0.78051899999999996</c:v>
                </c:pt>
                <c:pt idx="1341">
                  <c:v>0.763158</c:v>
                </c:pt>
                <c:pt idx="1342">
                  <c:v>0.75070899999999996</c:v>
                </c:pt>
                <c:pt idx="1343">
                  <c:v>0.79092700000000005</c:v>
                </c:pt>
                <c:pt idx="1344">
                  <c:v>0.75577300000000003</c:v>
                </c:pt>
                <c:pt idx="1345">
                  <c:v>0.75567399999999996</c:v>
                </c:pt>
                <c:pt idx="1346">
                  <c:v>0.75150399999999995</c:v>
                </c:pt>
                <c:pt idx="1347">
                  <c:v>0.75054900000000002</c:v>
                </c:pt>
                <c:pt idx="1348">
                  <c:v>0.76487499999999997</c:v>
                </c:pt>
                <c:pt idx="1349">
                  <c:v>0.76083199999999995</c:v>
                </c:pt>
                <c:pt idx="1350">
                  <c:v>0.75043899999999997</c:v>
                </c:pt>
                <c:pt idx="1351">
                  <c:v>0.75252200000000002</c:v>
                </c:pt>
                <c:pt idx="1352">
                  <c:v>0.74955300000000002</c:v>
                </c:pt>
                <c:pt idx="1353">
                  <c:v>0.75315200000000004</c:v>
                </c:pt>
                <c:pt idx="1354">
                  <c:v>0.78482499999999999</c:v>
                </c:pt>
                <c:pt idx="1355">
                  <c:v>0.76890099999999995</c:v>
                </c:pt>
                <c:pt idx="1356">
                  <c:v>0.75596300000000005</c:v>
                </c:pt>
                <c:pt idx="1357">
                  <c:v>0.76263499999999995</c:v>
                </c:pt>
                <c:pt idx="1358">
                  <c:v>0.73800699999999997</c:v>
                </c:pt>
                <c:pt idx="1359">
                  <c:v>0.74278299999999997</c:v>
                </c:pt>
                <c:pt idx="1360">
                  <c:v>0.76475000000000004</c:v>
                </c:pt>
                <c:pt idx="1361">
                  <c:v>0.75628399999999996</c:v>
                </c:pt>
                <c:pt idx="1362">
                  <c:v>0.75524500000000006</c:v>
                </c:pt>
                <c:pt idx="1363">
                  <c:v>0.766903</c:v>
                </c:pt>
                <c:pt idx="1364">
                  <c:v>0.75842500000000002</c:v>
                </c:pt>
                <c:pt idx="1365">
                  <c:v>0.74392899999999995</c:v>
                </c:pt>
                <c:pt idx="1366">
                  <c:v>0.74556299999999998</c:v>
                </c:pt>
                <c:pt idx="1367">
                  <c:v>0.74013600000000002</c:v>
                </c:pt>
                <c:pt idx="1368">
                  <c:v>0.77001799999999998</c:v>
                </c:pt>
                <c:pt idx="1369">
                  <c:v>0.77527699999999999</c:v>
                </c:pt>
                <c:pt idx="1370">
                  <c:v>0.75684200000000001</c:v>
                </c:pt>
                <c:pt idx="1371">
                  <c:v>0.77621700000000005</c:v>
                </c:pt>
                <c:pt idx="1372">
                  <c:v>0.76588900000000004</c:v>
                </c:pt>
                <c:pt idx="1373">
                  <c:v>0.75309700000000002</c:v>
                </c:pt>
                <c:pt idx="1374">
                  <c:v>0.77237100000000003</c:v>
                </c:pt>
                <c:pt idx="1375">
                  <c:v>0.75308600000000003</c:v>
                </c:pt>
                <c:pt idx="1376">
                  <c:v>0.76225699999999996</c:v>
                </c:pt>
                <c:pt idx="1377">
                  <c:v>0.74534500000000004</c:v>
                </c:pt>
                <c:pt idx="1378">
                  <c:v>0.75427599999999995</c:v>
                </c:pt>
                <c:pt idx="1379">
                  <c:v>0.754498</c:v>
                </c:pt>
                <c:pt idx="1380">
                  <c:v>0.768953</c:v>
                </c:pt>
                <c:pt idx="1381">
                  <c:v>0.766486</c:v>
                </c:pt>
                <c:pt idx="1382">
                  <c:v>0.74860599999999999</c:v>
                </c:pt>
                <c:pt idx="1383">
                  <c:v>0.76416499999999998</c:v>
                </c:pt>
                <c:pt idx="1384">
                  <c:v>0.72454399999999997</c:v>
                </c:pt>
                <c:pt idx="1385">
                  <c:v>0.74982499999999996</c:v>
                </c:pt>
                <c:pt idx="1386">
                  <c:v>0.76224999999999998</c:v>
                </c:pt>
                <c:pt idx="1387">
                  <c:v>0.74548700000000001</c:v>
                </c:pt>
                <c:pt idx="1388">
                  <c:v>0.73917500000000003</c:v>
                </c:pt>
                <c:pt idx="1389">
                  <c:v>0.74782599999999999</c:v>
                </c:pt>
                <c:pt idx="1390">
                  <c:v>0.75677099999999997</c:v>
                </c:pt>
                <c:pt idx="1391">
                  <c:v>0.76943399999999995</c:v>
                </c:pt>
                <c:pt idx="1392">
                  <c:v>0.77584900000000001</c:v>
                </c:pt>
                <c:pt idx="1393">
                  <c:v>0.75026700000000002</c:v>
                </c:pt>
                <c:pt idx="1394">
                  <c:v>0.75920600000000005</c:v>
                </c:pt>
                <c:pt idx="1395">
                  <c:v>0.76825100000000002</c:v>
                </c:pt>
                <c:pt idx="1396">
                  <c:v>0.75051900000000005</c:v>
                </c:pt>
                <c:pt idx="1397">
                  <c:v>0.751309</c:v>
                </c:pt>
                <c:pt idx="1398">
                  <c:v>0.75</c:v>
                </c:pt>
                <c:pt idx="1399">
                  <c:v>0.74136100000000005</c:v>
                </c:pt>
                <c:pt idx="1400">
                  <c:v>0.77012800000000003</c:v>
                </c:pt>
                <c:pt idx="1401">
                  <c:v>0.75368400000000002</c:v>
                </c:pt>
                <c:pt idx="1402">
                  <c:v>0.74609899999999996</c:v>
                </c:pt>
                <c:pt idx="1403">
                  <c:v>0.74506099999999997</c:v>
                </c:pt>
                <c:pt idx="1404">
                  <c:v>0.77462399999999998</c:v>
                </c:pt>
                <c:pt idx="1405">
                  <c:v>0.74500900000000003</c:v>
                </c:pt>
                <c:pt idx="1406">
                  <c:v>0.75228099999999998</c:v>
                </c:pt>
                <c:pt idx="1407">
                  <c:v>0.76306300000000005</c:v>
                </c:pt>
                <c:pt idx="1408">
                  <c:v>0.75476200000000004</c:v>
                </c:pt>
                <c:pt idx="1409">
                  <c:v>0.75836199999999998</c:v>
                </c:pt>
                <c:pt idx="1410">
                  <c:v>0.76839199999999996</c:v>
                </c:pt>
                <c:pt idx="1411">
                  <c:v>0.757942</c:v>
                </c:pt>
                <c:pt idx="1412">
                  <c:v>0.73112600000000005</c:v>
                </c:pt>
                <c:pt idx="1413">
                  <c:v>0.75555600000000001</c:v>
                </c:pt>
                <c:pt idx="1414">
                  <c:v>0.76532800000000001</c:v>
                </c:pt>
                <c:pt idx="1415">
                  <c:v>0.74600699999999998</c:v>
                </c:pt>
                <c:pt idx="1416">
                  <c:v>0.75297199999999997</c:v>
                </c:pt>
                <c:pt idx="1417">
                  <c:v>0.72646599999999995</c:v>
                </c:pt>
                <c:pt idx="1418">
                  <c:v>0.75918699999999995</c:v>
                </c:pt>
                <c:pt idx="1419">
                  <c:v>0.74930799999999997</c:v>
                </c:pt>
                <c:pt idx="1420">
                  <c:v>0.75695999999999997</c:v>
                </c:pt>
                <c:pt idx="1421">
                  <c:v>0.76221000000000005</c:v>
                </c:pt>
                <c:pt idx="1422">
                  <c:v>0.76200699999999999</c:v>
                </c:pt>
                <c:pt idx="1423">
                  <c:v>0.76131400000000005</c:v>
                </c:pt>
                <c:pt idx="1424">
                  <c:v>0.74790900000000005</c:v>
                </c:pt>
                <c:pt idx="1425">
                  <c:v>0.79397399999999996</c:v>
                </c:pt>
                <c:pt idx="1426">
                  <c:v>0.75610599999999994</c:v>
                </c:pt>
                <c:pt idx="1427">
                  <c:v>0.74936499999999995</c:v>
                </c:pt>
                <c:pt idx="1428">
                  <c:v>0.769926</c:v>
                </c:pt>
                <c:pt idx="1429">
                  <c:v>0.77</c:v>
                </c:pt>
                <c:pt idx="1430">
                  <c:v>0.75443000000000005</c:v>
                </c:pt>
                <c:pt idx="1431">
                  <c:v>0.74222200000000005</c:v>
                </c:pt>
                <c:pt idx="1432">
                  <c:v>0.77639400000000003</c:v>
                </c:pt>
                <c:pt idx="1433">
                  <c:v>0.75857699999999995</c:v>
                </c:pt>
                <c:pt idx="1434">
                  <c:v>0.78554900000000005</c:v>
                </c:pt>
                <c:pt idx="1435">
                  <c:v>0.73020099999999999</c:v>
                </c:pt>
                <c:pt idx="1436">
                  <c:v>0.76021099999999997</c:v>
                </c:pt>
                <c:pt idx="1437">
                  <c:v>0.75398600000000005</c:v>
                </c:pt>
                <c:pt idx="1438">
                  <c:v>0.75937500000000002</c:v>
                </c:pt>
                <c:pt idx="1439">
                  <c:v>0.77079500000000001</c:v>
                </c:pt>
                <c:pt idx="1440">
                  <c:v>0.74832799999999999</c:v>
                </c:pt>
                <c:pt idx="1441">
                  <c:v>0.77783899999999995</c:v>
                </c:pt>
                <c:pt idx="1442">
                  <c:v>0.76352100000000001</c:v>
                </c:pt>
                <c:pt idx="1443">
                  <c:v>0.75387300000000002</c:v>
                </c:pt>
                <c:pt idx="1444">
                  <c:v>0.74318200000000001</c:v>
                </c:pt>
                <c:pt idx="1445">
                  <c:v>0.764428</c:v>
                </c:pt>
                <c:pt idx="1446">
                  <c:v>0.76010999999999995</c:v>
                </c:pt>
                <c:pt idx="1447">
                  <c:v>0.75275300000000001</c:v>
                </c:pt>
                <c:pt idx="1448">
                  <c:v>0.74744299999999997</c:v>
                </c:pt>
                <c:pt idx="1449">
                  <c:v>0.75496600000000003</c:v>
                </c:pt>
                <c:pt idx="1450">
                  <c:v>0.74173900000000004</c:v>
                </c:pt>
                <c:pt idx="1451">
                  <c:v>0.76739500000000005</c:v>
                </c:pt>
                <c:pt idx="1452">
                  <c:v>0.76534999999999997</c:v>
                </c:pt>
                <c:pt idx="1453">
                  <c:v>0.77100900000000006</c:v>
                </c:pt>
                <c:pt idx="1454">
                  <c:v>0.77570099999999997</c:v>
                </c:pt>
                <c:pt idx="1455">
                  <c:v>0.75879200000000002</c:v>
                </c:pt>
                <c:pt idx="1456">
                  <c:v>0.76344100000000004</c:v>
                </c:pt>
                <c:pt idx="1457">
                  <c:v>0.77528699999999995</c:v>
                </c:pt>
                <c:pt idx="1458">
                  <c:v>0.74399300000000002</c:v>
                </c:pt>
                <c:pt idx="1459">
                  <c:v>0.76648799999999995</c:v>
                </c:pt>
                <c:pt idx="1460">
                  <c:v>0.76495400000000002</c:v>
                </c:pt>
                <c:pt idx="1461">
                  <c:v>0.76484099999999999</c:v>
                </c:pt>
                <c:pt idx="1462">
                  <c:v>0.77683599999999997</c:v>
                </c:pt>
                <c:pt idx="1463">
                  <c:v>0.75105599999999995</c:v>
                </c:pt>
                <c:pt idx="1464">
                  <c:v>0.753054</c:v>
                </c:pt>
                <c:pt idx="1465">
                  <c:v>0.76222999999999996</c:v>
                </c:pt>
                <c:pt idx="1466">
                  <c:v>0.72499999999999998</c:v>
                </c:pt>
                <c:pt idx="1467">
                  <c:v>0.75375199999999998</c:v>
                </c:pt>
                <c:pt idx="1468">
                  <c:v>0.775536</c:v>
                </c:pt>
                <c:pt idx="1469">
                  <c:v>0.75605800000000001</c:v>
                </c:pt>
                <c:pt idx="1470">
                  <c:v>0.76031199999999999</c:v>
                </c:pt>
                <c:pt idx="1471">
                  <c:v>0.76245399999999997</c:v>
                </c:pt>
                <c:pt idx="1472">
                  <c:v>0.74930600000000003</c:v>
                </c:pt>
                <c:pt idx="1473">
                  <c:v>0.77742500000000003</c:v>
                </c:pt>
                <c:pt idx="1474">
                  <c:v>0.74540799999999996</c:v>
                </c:pt>
                <c:pt idx="1475">
                  <c:v>0.74196899999999999</c:v>
                </c:pt>
                <c:pt idx="1476">
                  <c:v>0.752888</c:v>
                </c:pt>
                <c:pt idx="1477">
                  <c:v>0.74082000000000003</c:v>
                </c:pt>
                <c:pt idx="1478">
                  <c:v>0.74887000000000004</c:v>
                </c:pt>
                <c:pt idx="1479">
                  <c:v>0.77078899999999995</c:v>
                </c:pt>
                <c:pt idx="1480">
                  <c:v>0.76714800000000005</c:v>
                </c:pt>
                <c:pt idx="1481">
                  <c:v>0.76713799999999999</c:v>
                </c:pt>
                <c:pt idx="1482">
                  <c:v>0.77877600000000002</c:v>
                </c:pt>
                <c:pt idx="1483">
                  <c:v>0.79768300000000003</c:v>
                </c:pt>
                <c:pt idx="1484">
                  <c:v>0.74333300000000002</c:v>
                </c:pt>
                <c:pt idx="1485">
                  <c:v>0.75475800000000004</c:v>
                </c:pt>
                <c:pt idx="1486">
                  <c:v>0.73464799999999997</c:v>
                </c:pt>
                <c:pt idx="1487">
                  <c:v>0.75707000000000002</c:v>
                </c:pt>
                <c:pt idx="1488">
                  <c:v>0.76053599999999999</c:v>
                </c:pt>
                <c:pt idx="1489">
                  <c:v>0.74584799999999996</c:v>
                </c:pt>
                <c:pt idx="1490">
                  <c:v>0.76630200000000004</c:v>
                </c:pt>
                <c:pt idx="1491">
                  <c:v>0.74856100000000003</c:v>
                </c:pt>
                <c:pt idx="1492">
                  <c:v>0.76492800000000005</c:v>
                </c:pt>
                <c:pt idx="1493">
                  <c:v>0.74539</c:v>
                </c:pt>
                <c:pt idx="1494">
                  <c:v>0.75821400000000005</c:v>
                </c:pt>
                <c:pt idx="1495">
                  <c:v>0.75462600000000002</c:v>
                </c:pt>
                <c:pt idx="1496">
                  <c:v>0.768007</c:v>
                </c:pt>
                <c:pt idx="1497">
                  <c:v>0.75383299999999998</c:v>
                </c:pt>
                <c:pt idx="1498">
                  <c:v>0.77086500000000002</c:v>
                </c:pt>
                <c:pt idx="1499">
                  <c:v>0.77380099999999996</c:v>
                </c:pt>
                <c:pt idx="1500">
                  <c:v>0.73133599999999999</c:v>
                </c:pt>
                <c:pt idx="1501">
                  <c:v>0.72922799999999999</c:v>
                </c:pt>
                <c:pt idx="1502">
                  <c:v>0.756351</c:v>
                </c:pt>
                <c:pt idx="1503">
                  <c:v>0.74676299999999995</c:v>
                </c:pt>
                <c:pt idx="1504">
                  <c:v>0.74938499999999997</c:v>
                </c:pt>
                <c:pt idx="1505">
                  <c:v>0.75482099999999996</c:v>
                </c:pt>
                <c:pt idx="1506">
                  <c:v>0.76089300000000004</c:v>
                </c:pt>
                <c:pt idx="1507">
                  <c:v>0.76642299999999997</c:v>
                </c:pt>
                <c:pt idx="1508">
                  <c:v>0.78752299999999997</c:v>
                </c:pt>
                <c:pt idx="1509">
                  <c:v>0.74807000000000001</c:v>
                </c:pt>
                <c:pt idx="1510">
                  <c:v>0.78568700000000002</c:v>
                </c:pt>
                <c:pt idx="1511">
                  <c:v>0.73450000000000004</c:v>
                </c:pt>
                <c:pt idx="1512">
                  <c:v>0.760714</c:v>
                </c:pt>
                <c:pt idx="1513">
                  <c:v>0.76332699999999998</c:v>
                </c:pt>
                <c:pt idx="1514">
                  <c:v>0.75704000000000005</c:v>
                </c:pt>
                <c:pt idx="1515">
                  <c:v>0.76232100000000003</c:v>
                </c:pt>
                <c:pt idx="1516">
                  <c:v>0.75043000000000004</c:v>
                </c:pt>
                <c:pt idx="1517">
                  <c:v>0.74597500000000005</c:v>
                </c:pt>
                <c:pt idx="1518">
                  <c:v>0.74310100000000001</c:v>
                </c:pt>
                <c:pt idx="1519">
                  <c:v>0.751413</c:v>
                </c:pt>
                <c:pt idx="1520">
                  <c:v>0.755166</c:v>
                </c:pt>
                <c:pt idx="1521">
                  <c:v>0.74701899999999999</c:v>
                </c:pt>
                <c:pt idx="1522">
                  <c:v>0.77524199999999999</c:v>
                </c:pt>
                <c:pt idx="1523">
                  <c:v>0.76010800000000001</c:v>
                </c:pt>
                <c:pt idx="1524">
                  <c:v>0.76391900000000001</c:v>
                </c:pt>
                <c:pt idx="1525">
                  <c:v>0.77896699999999996</c:v>
                </c:pt>
                <c:pt idx="1526">
                  <c:v>0.75443000000000005</c:v>
                </c:pt>
                <c:pt idx="1527">
                  <c:v>0.74904999999999999</c:v>
                </c:pt>
                <c:pt idx="1528">
                  <c:v>0.76921700000000004</c:v>
                </c:pt>
                <c:pt idx="1529">
                  <c:v>0.76201399999999997</c:v>
                </c:pt>
                <c:pt idx="1530">
                  <c:v>0.77404700000000004</c:v>
                </c:pt>
                <c:pt idx="1531">
                  <c:v>0.74501700000000004</c:v>
                </c:pt>
                <c:pt idx="1532">
                  <c:v>0.761957</c:v>
                </c:pt>
                <c:pt idx="1533">
                  <c:v>0.74794300000000002</c:v>
                </c:pt>
                <c:pt idx="1534">
                  <c:v>0.739425</c:v>
                </c:pt>
                <c:pt idx="1535">
                  <c:v>0.76361999999999997</c:v>
                </c:pt>
                <c:pt idx="1536">
                  <c:v>0.75643700000000003</c:v>
                </c:pt>
                <c:pt idx="1537">
                  <c:v>0.76137200000000005</c:v>
                </c:pt>
                <c:pt idx="1538">
                  <c:v>0.77546499999999996</c:v>
                </c:pt>
                <c:pt idx="1539">
                  <c:v>0.74375000000000002</c:v>
                </c:pt>
                <c:pt idx="1540">
                  <c:v>0.76371800000000001</c:v>
                </c:pt>
                <c:pt idx="1541">
                  <c:v>0.77246700000000001</c:v>
                </c:pt>
                <c:pt idx="1542">
                  <c:v>0.77365499999999998</c:v>
                </c:pt>
                <c:pt idx="1543">
                  <c:v>0.74024400000000001</c:v>
                </c:pt>
                <c:pt idx="1544">
                  <c:v>0.75923200000000002</c:v>
                </c:pt>
                <c:pt idx="1545">
                  <c:v>0.776536</c:v>
                </c:pt>
                <c:pt idx="1546">
                  <c:v>0.75698500000000002</c:v>
                </c:pt>
                <c:pt idx="1547">
                  <c:v>0.75500900000000004</c:v>
                </c:pt>
                <c:pt idx="1548">
                  <c:v>0.75444800000000001</c:v>
                </c:pt>
                <c:pt idx="1549">
                  <c:v>0.74419400000000002</c:v>
                </c:pt>
                <c:pt idx="1550">
                  <c:v>0.74885400000000002</c:v>
                </c:pt>
                <c:pt idx="1551">
                  <c:v>0.77634000000000003</c:v>
                </c:pt>
                <c:pt idx="1552">
                  <c:v>0.74697800000000003</c:v>
                </c:pt>
                <c:pt idx="1553">
                  <c:v>0.76378699999999999</c:v>
                </c:pt>
                <c:pt idx="1554">
                  <c:v>0.76541899999999996</c:v>
                </c:pt>
                <c:pt idx="1555">
                  <c:v>0.75396600000000003</c:v>
                </c:pt>
                <c:pt idx="1556">
                  <c:v>0.75495500000000004</c:v>
                </c:pt>
                <c:pt idx="1557">
                  <c:v>0.76685000000000003</c:v>
                </c:pt>
                <c:pt idx="1558">
                  <c:v>0.76</c:v>
                </c:pt>
                <c:pt idx="1559">
                  <c:v>0.76608399999999999</c:v>
                </c:pt>
                <c:pt idx="1560">
                  <c:v>0.74142600000000003</c:v>
                </c:pt>
                <c:pt idx="1561">
                  <c:v>0.75061100000000003</c:v>
                </c:pt>
                <c:pt idx="1562">
                  <c:v>0.78740699999999997</c:v>
                </c:pt>
                <c:pt idx="1563">
                  <c:v>0.77356100000000005</c:v>
                </c:pt>
                <c:pt idx="1564">
                  <c:v>0.73396600000000001</c:v>
                </c:pt>
                <c:pt idx="1565">
                  <c:v>0.76422000000000001</c:v>
                </c:pt>
                <c:pt idx="1566">
                  <c:v>0.73673100000000002</c:v>
                </c:pt>
                <c:pt idx="1567">
                  <c:v>0.76846800000000004</c:v>
                </c:pt>
                <c:pt idx="1568">
                  <c:v>0.76564200000000004</c:v>
                </c:pt>
                <c:pt idx="1569">
                  <c:v>0.76144400000000001</c:v>
                </c:pt>
                <c:pt idx="1570">
                  <c:v>0.76130799999999998</c:v>
                </c:pt>
                <c:pt idx="1571">
                  <c:v>0.76930299999999996</c:v>
                </c:pt>
                <c:pt idx="1572">
                  <c:v>0.76327599999999995</c:v>
                </c:pt>
                <c:pt idx="1573">
                  <c:v>0.73333300000000001</c:v>
                </c:pt>
                <c:pt idx="1574">
                  <c:v>0.74275899999999995</c:v>
                </c:pt>
                <c:pt idx="1575">
                  <c:v>0.74965599999999999</c:v>
                </c:pt>
                <c:pt idx="1576">
                  <c:v>0.77173899999999995</c:v>
                </c:pt>
                <c:pt idx="1577">
                  <c:v>0.72967199999999999</c:v>
                </c:pt>
                <c:pt idx="1578">
                  <c:v>0.78073899999999996</c:v>
                </c:pt>
                <c:pt idx="1579">
                  <c:v>0.75234800000000002</c:v>
                </c:pt>
                <c:pt idx="1580">
                  <c:v>0.77504600000000001</c:v>
                </c:pt>
                <c:pt idx="1581">
                  <c:v>0.774011</c:v>
                </c:pt>
                <c:pt idx="1582">
                  <c:v>0.75207599999999997</c:v>
                </c:pt>
                <c:pt idx="1583">
                  <c:v>0.76666699999999999</c:v>
                </c:pt>
                <c:pt idx="1584">
                  <c:v>0.76480400000000004</c:v>
                </c:pt>
                <c:pt idx="1585">
                  <c:v>0.78229800000000005</c:v>
                </c:pt>
                <c:pt idx="1586">
                  <c:v>0.761243</c:v>
                </c:pt>
                <c:pt idx="1587">
                  <c:v>0.75634100000000004</c:v>
                </c:pt>
                <c:pt idx="1588">
                  <c:v>0.762795</c:v>
                </c:pt>
                <c:pt idx="1589">
                  <c:v>0.77178000000000002</c:v>
                </c:pt>
                <c:pt idx="1590">
                  <c:v>0.75017299999999998</c:v>
                </c:pt>
                <c:pt idx="1591">
                  <c:v>0.75878000000000001</c:v>
                </c:pt>
                <c:pt idx="1592">
                  <c:v>0.77459199999999995</c:v>
                </c:pt>
                <c:pt idx="1593">
                  <c:v>0.769316</c:v>
                </c:pt>
                <c:pt idx="1594">
                  <c:v>0.75206499999999998</c:v>
                </c:pt>
                <c:pt idx="1595">
                  <c:v>0.76371800000000001</c:v>
                </c:pt>
                <c:pt idx="1596">
                  <c:v>0.76287199999999999</c:v>
                </c:pt>
                <c:pt idx="1597">
                  <c:v>0.76040099999999999</c:v>
                </c:pt>
                <c:pt idx="1598">
                  <c:v>0.74071600000000004</c:v>
                </c:pt>
                <c:pt idx="1599">
                  <c:v>0.75357099999999999</c:v>
                </c:pt>
                <c:pt idx="1600">
                  <c:v>0.78715100000000005</c:v>
                </c:pt>
                <c:pt idx="1601">
                  <c:v>0.765818</c:v>
                </c:pt>
                <c:pt idx="1602">
                  <c:v>0.755054</c:v>
                </c:pt>
                <c:pt idx="1603">
                  <c:v>0.74930300000000005</c:v>
                </c:pt>
                <c:pt idx="1604">
                  <c:v>0.76320399999999999</c:v>
                </c:pt>
                <c:pt idx="1605">
                  <c:v>0.76559100000000002</c:v>
                </c:pt>
                <c:pt idx="1606">
                  <c:v>0.751197</c:v>
                </c:pt>
                <c:pt idx="1607">
                  <c:v>0.77205900000000005</c:v>
                </c:pt>
                <c:pt idx="1608">
                  <c:v>0.75716799999999995</c:v>
                </c:pt>
                <c:pt idx="1609">
                  <c:v>0.76383800000000002</c:v>
                </c:pt>
                <c:pt idx="1610">
                  <c:v>0.747865</c:v>
                </c:pt>
                <c:pt idx="1611">
                  <c:v>0.74604599999999999</c:v>
                </c:pt>
                <c:pt idx="1612">
                  <c:v>0.75364100000000001</c:v>
                </c:pt>
                <c:pt idx="1613">
                  <c:v>0.76007100000000005</c:v>
                </c:pt>
                <c:pt idx="1614">
                  <c:v>0.76726300000000003</c:v>
                </c:pt>
                <c:pt idx="1615">
                  <c:v>0.75061100000000003</c:v>
                </c:pt>
                <c:pt idx="1616">
                  <c:v>0.764351</c:v>
                </c:pt>
                <c:pt idx="1617">
                  <c:v>0.77064200000000005</c:v>
                </c:pt>
                <c:pt idx="1618">
                  <c:v>0.76878299999999999</c:v>
                </c:pt>
                <c:pt idx="1619">
                  <c:v>0.772679</c:v>
                </c:pt>
                <c:pt idx="1620">
                  <c:v>0.76033200000000001</c:v>
                </c:pt>
                <c:pt idx="1621">
                  <c:v>0.757996</c:v>
                </c:pt>
                <c:pt idx="1622">
                  <c:v>0.75438899999999998</c:v>
                </c:pt>
                <c:pt idx="1623">
                  <c:v>0.77224300000000001</c:v>
                </c:pt>
                <c:pt idx="1624">
                  <c:v>0.73804000000000003</c:v>
                </c:pt>
                <c:pt idx="1625">
                  <c:v>0.74250400000000005</c:v>
                </c:pt>
                <c:pt idx="1626">
                  <c:v>0.78404700000000005</c:v>
                </c:pt>
                <c:pt idx="1627">
                  <c:v>0.76851899999999995</c:v>
                </c:pt>
                <c:pt idx="1628">
                  <c:v>0.73075599999999996</c:v>
                </c:pt>
                <c:pt idx="1629">
                  <c:v>0.80118599999999995</c:v>
                </c:pt>
                <c:pt idx="1630">
                  <c:v>0.77189799999999997</c:v>
                </c:pt>
                <c:pt idx="1631">
                  <c:v>0.76155300000000004</c:v>
                </c:pt>
                <c:pt idx="1632">
                  <c:v>0.75244100000000003</c:v>
                </c:pt>
                <c:pt idx="1633">
                  <c:v>0.77178000000000002</c:v>
                </c:pt>
                <c:pt idx="1634">
                  <c:v>0.75289899999999998</c:v>
                </c:pt>
                <c:pt idx="1635">
                  <c:v>0.80896699999999999</c:v>
                </c:pt>
                <c:pt idx="1636">
                  <c:v>0.74854699999999996</c:v>
                </c:pt>
                <c:pt idx="1637">
                  <c:v>0.73525300000000005</c:v>
                </c:pt>
                <c:pt idx="1638">
                  <c:v>0.77664100000000003</c:v>
                </c:pt>
                <c:pt idx="1639">
                  <c:v>0.75328600000000001</c:v>
                </c:pt>
                <c:pt idx="1640">
                  <c:v>0.75859500000000002</c:v>
                </c:pt>
                <c:pt idx="1641">
                  <c:v>0.73202100000000003</c:v>
                </c:pt>
                <c:pt idx="1642">
                  <c:v>0.76672899999999999</c:v>
                </c:pt>
                <c:pt idx="1643">
                  <c:v>0.76685000000000003</c:v>
                </c:pt>
                <c:pt idx="1644">
                  <c:v>0.76502700000000001</c:v>
                </c:pt>
                <c:pt idx="1645">
                  <c:v>0.73598600000000003</c:v>
                </c:pt>
                <c:pt idx="1646">
                  <c:v>0.79351700000000003</c:v>
                </c:pt>
                <c:pt idx="1647">
                  <c:v>0.744251</c:v>
                </c:pt>
                <c:pt idx="1648">
                  <c:v>0.76843099999999998</c:v>
                </c:pt>
                <c:pt idx="1649">
                  <c:v>0.74446299999999999</c:v>
                </c:pt>
                <c:pt idx="1650">
                  <c:v>0.75711700000000004</c:v>
                </c:pt>
                <c:pt idx="1651">
                  <c:v>0.75600000000000001</c:v>
                </c:pt>
                <c:pt idx="1652">
                  <c:v>0.74603200000000003</c:v>
                </c:pt>
                <c:pt idx="1653">
                  <c:v>0.78696500000000003</c:v>
                </c:pt>
                <c:pt idx="1654">
                  <c:v>0.75482099999999996</c:v>
                </c:pt>
                <c:pt idx="1655">
                  <c:v>0.76594600000000002</c:v>
                </c:pt>
                <c:pt idx="1656">
                  <c:v>0.75473699999999999</c:v>
                </c:pt>
                <c:pt idx="1657">
                  <c:v>0.76723200000000003</c:v>
                </c:pt>
                <c:pt idx="1658">
                  <c:v>0.768069</c:v>
                </c:pt>
                <c:pt idx="1659">
                  <c:v>0.76808100000000001</c:v>
                </c:pt>
                <c:pt idx="1660">
                  <c:v>0.76547600000000005</c:v>
                </c:pt>
                <c:pt idx="1661">
                  <c:v>0.76020600000000005</c:v>
                </c:pt>
                <c:pt idx="1662">
                  <c:v>0.74698799999999999</c:v>
                </c:pt>
                <c:pt idx="1663">
                  <c:v>0.73827200000000004</c:v>
                </c:pt>
                <c:pt idx="1664">
                  <c:v>0.76497300000000001</c:v>
                </c:pt>
                <c:pt idx="1665">
                  <c:v>0.76151100000000005</c:v>
                </c:pt>
                <c:pt idx="1666">
                  <c:v>0.75241400000000003</c:v>
                </c:pt>
                <c:pt idx="1667">
                  <c:v>0.76339299999999999</c:v>
                </c:pt>
                <c:pt idx="1668">
                  <c:v>0.753888</c:v>
                </c:pt>
                <c:pt idx="1669">
                  <c:v>0.78161800000000003</c:v>
                </c:pt>
                <c:pt idx="1670">
                  <c:v>0.75666699999999998</c:v>
                </c:pt>
                <c:pt idx="1671">
                  <c:v>0.75741999999999998</c:v>
                </c:pt>
                <c:pt idx="1672">
                  <c:v>0.73626899999999995</c:v>
                </c:pt>
                <c:pt idx="1673">
                  <c:v>0.72803300000000004</c:v>
                </c:pt>
                <c:pt idx="1674">
                  <c:v>0.77449199999999996</c:v>
                </c:pt>
                <c:pt idx="1675">
                  <c:v>0.76420900000000003</c:v>
                </c:pt>
                <c:pt idx="1676">
                  <c:v>0.76844999999999997</c:v>
                </c:pt>
                <c:pt idx="1677">
                  <c:v>0.76829700000000001</c:v>
                </c:pt>
                <c:pt idx="1678">
                  <c:v>0.74991099999999999</c:v>
                </c:pt>
                <c:pt idx="1679">
                  <c:v>0.76144599999999996</c:v>
                </c:pt>
                <c:pt idx="1680">
                  <c:v>0.75322900000000004</c:v>
                </c:pt>
                <c:pt idx="1681">
                  <c:v>0.75427</c:v>
                </c:pt>
                <c:pt idx="1682">
                  <c:v>0.73453000000000002</c:v>
                </c:pt>
                <c:pt idx="1683">
                  <c:v>0.77037699999999998</c:v>
                </c:pt>
                <c:pt idx="1684">
                  <c:v>0.74882499999999996</c:v>
                </c:pt>
                <c:pt idx="1685">
                  <c:v>0.746062</c:v>
                </c:pt>
                <c:pt idx="1686">
                  <c:v>0.75992800000000005</c:v>
                </c:pt>
                <c:pt idx="1687">
                  <c:v>0.754687</c:v>
                </c:pt>
                <c:pt idx="1688">
                  <c:v>0.77078899999999995</c:v>
                </c:pt>
                <c:pt idx="1689">
                  <c:v>0.74329400000000001</c:v>
                </c:pt>
                <c:pt idx="1690">
                  <c:v>0.73791899999999999</c:v>
                </c:pt>
                <c:pt idx="1691">
                  <c:v>0.76427299999999998</c:v>
                </c:pt>
                <c:pt idx="1692">
                  <c:v>0.76349199999999995</c:v>
                </c:pt>
                <c:pt idx="1693">
                  <c:v>0.78183599999999998</c:v>
                </c:pt>
                <c:pt idx="1694">
                  <c:v>0.76156599999999997</c:v>
                </c:pt>
                <c:pt idx="1695">
                  <c:v>0.758741</c:v>
                </c:pt>
                <c:pt idx="1696">
                  <c:v>0.74849600000000005</c:v>
                </c:pt>
                <c:pt idx="1697">
                  <c:v>0.74486300000000005</c:v>
                </c:pt>
                <c:pt idx="1698">
                  <c:v>0.75043300000000002</c:v>
                </c:pt>
                <c:pt idx="1699">
                  <c:v>0.75255099999999997</c:v>
                </c:pt>
                <c:pt idx="1700">
                  <c:v>0.76872700000000005</c:v>
                </c:pt>
                <c:pt idx="1701">
                  <c:v>0.76541199999999998</c:v>
                </c:pt>
                <c:pt idx="1702">
                  <c:v>0.75390100000000004</c:v>
                </c:pt>
                <c:pt idx="1703">
                  <c:v>0.74834199999999995</c:v>
                </c:pt>
                <c:pt idx="1704">
                  <c:v>0.73093600000000003</c:v>
                </c:pt>
                <c:pt idx="1705">
                  <c:v>0.75963000000000003</c:v>
                </c:pt>
                <c:pt idx="1706">
                  <c:v>0.76300199999999996</c:v>
                </c:pt>
                <c:pt idx="1707">
                  <c:v>0.77192000000000005</c:v>
                </c:pt>
                <c:pt idx="1708">
                  <c:v>0.74240799999999996</c:v>
                </c:pt>
                <c:pt idx="1709">
                  <c:v>0.73094800000000004</c:v>
                </c:pt>
                <c:pt idx="1710">
                  <c:v>0.74946599999999997</c:v>
                </c:pt>
                <c:pt idx="1711">
                  <c:v>0.74839900000000004</c:v>
                </c:pt>
                <c:pt idx="1712">
                  <c:v>0.75989200000000001</c:v>
                </c:pt>
                <c:pt idx="1713">
                  <c:v>0.77101399999999998</c:v>
                </c:pt>
                <c:pt idx="1714">
                  <c:v>0.75814400000000004</c:v>
                </c:pt>
                <c:pt idx="1715">
                  <c:v>0.75465700000000002</c:v>
                </c:pt>
                <c:pt idx="1716">
                  <c:v>0.74688600000000005</c:v>
                </c:pt>
                <c:pt idx="1717">
                  <c:v>0.75701399999999996</c:v>
                </c:pt>
                <c:pt idx="1718">
                  <c:v>0.75103399999999998</c:v>
                </c:pt>
                <c:pt idx="1719">
                  <c:v>0.75227299999999997</c:v>
                </c:pt>
                <c:pt idx="1720">
                  <c:v>0.74574799999999997</c:v>
                </c:pt>
                <c:pt idx="1721">
                  <c:v>0.77284600000000003</c:v>
                </c:pt>
                <c:pt idx="1722">
                  <c:v>0.76570400000000005</c:v>
                </c:pt>
                <c:pt idx="1723">
                  <c:v>0.74691399999999997</c:v>
                </c:pt>
                <c:pt idx="1724">
                  <c:v>0.74482199999999998</c:v>
                </c:pt>
                <c:pt idx="1725">
                  <c:v>0.74335700000000005</c:v>
                </c:pt>
                <c:pt idx="1726">
                  <c:v>0.73615900000000001</c:v>
                </c:pt>
                <c:pt idx="1727">
                  <c:v>0.73596499999999998</c:v>
                </c:pt>
                <c:pt idx="1728">
                  <c:v>0.75742799999999999</c:v>
                </c:pt>
                <c:pt idx="1729">
                  <c:v>0.78507800000000005</c:v>
                </c:pt>
                <c:pt idx="1730">
                  <c:v>0.74830700000000006</c:v>
                </c:pt>
                <c:pt idx="1731">
                  <c:v>0.75892899999999996</c:v>
                </c:pt>
                <c:pt idx="1732">
                  <c:v>0.78225199999999995</c:v>
                </c:pt>
                <c:pt idx="1733">
                  <c:v>0.74446299999999999</c:v>
                </c:pt>
                <c:pt idx="1734">
                  <c:v>0.76270899999999997</c:v>
                </c:pt>
                <c:pt idx="1735">
                  <c:v>0.765378</c:v>
                </c:pt>
                <c:pt idx="1736">
                  <c:v>0.75777000000000005</c:v>
                </c:pt>
                <c:pt idx="1737">
                  <c:v>0.74081600000000003</c:v>
                </c:pt>
                <c:pt idx="1738">
                  <c:v>0.75676200000000005</c:v>
                </c:pt>
                <c:pt idx="1739">
                  <c:v>0.76873899999999995</c:v>
                </c:pt>
                <c:pt idx="1740">
                  <c:v>0.75793200000000005</c:v>
                </c:pt>
                <c:pt idx="1741">
                  <c:v>0.74587000000000003</c:v>
                </c:pt>
                <c:pt idx="1742">
                  <c:v>0.78430999999999995</c:v>
                </c:pt>
                <c:pt idx="1743">
                  <c:v>0.75115900000000002</c:v>
                </c:pt>
                <c:pt idx="1744">
                  <c:v>0.75763000000000003</c:v>
                </c:pt>
                <c:pt idx="1745">
                  <c:v>0.76998200000000006</c:v>
                </c:pt>
                <c:pt idx="1746">
                  <c:v>0.74765199999999998</c:v>
                </c:pt>
                <c:pt idx="1747">
                  <c:v>0.73379099999999997</c:v>
                </c:pt>
                <c:pt idx="1748">
                  <c:v>0.751494</c:v>
                </c:pt>
                <c:pt idx="1749">
                  <c:v>0.76783100000000004</c:v>
                </c:pt>
                <c:pt idx="1750">
                  <c:v>0.76731099999999997</c:v>
                </c:pt>
                <c:pt idx="1751">
                  <c:v>0.75334500000000004</c:v>
                </c:pt>
                <c:pt idx="1752">
                  <c:v>0.759266</c:v>
                </c:pt>
                <c:pt idx="1753">
                  <c:v>0.75362099999999999</c:v>
                </c:pt>
                <c:pt idx="1754">
                  <c:v>0.76743799999999995</c:v>
                </c:pt>
                <c:pt idx="1755">
                  <c:v>0.74524599999999996</c:v>
                </c:pt>
                <c:pt idx="1756">
                  <c:v>0.72994800000000004</c:v>
                </c:pt>
                <c:pt idx="1757">
                  <c:v>0.74263400000000002</c:v>
                </c:pt>
                <c:pt idx="1758">
                  <c:v>0.75279700000000005</c:v>
                </c:pt>
                <c:pt idx="1759">
                  <c:v>0.74758599999999997</c:v>
                </c:pt>
                <c:pt idx="1760">
                  <c:v>0.77234800000000003</c:v>
                </c:pt>
                <c:pt idx="1761">
                  <c:v>0.75622800000000001</c:v>
                </c:pt>
                <c:pt idx="1762">
                  <c:v>0.75343899999999997</c:v>
                </c:pt>
                <c:pt idx="1763">
                  <c:v>0.75650700000000004</c:v>
                </c:pt>
                <c:pt idx="1764">
                  <c:v>0.77725599999999995</c:v>
                </c:pt>
                <c:pt idx="1765">
                  <c:v>0.75721700000000003</c:v>
                </c:pt>
                <c:pt idx="1766">
                  <c:v>0.78749999999999998</c:v>
                </c:pt>
                <c:pt idx="1767">
                  <c:v>0.74965000000000004</c:v>
                </c:pt>
                <c:pt idx="1768">
                  <c:v>0.77943899999999999</c:v>
                </c:pt>
                <c:pt idx="1769">
                  <c:v>0.75484499999999999</c:v>
                </c:pt>
                <c:pt idx="1770">
                  <c:v>0.76399300000000003</c:v>
                </c:pt>
                <c:pt idx="1771">
                  <c:v>0.77763899999999997</c:v>
                </c:pt>
                <c:pt idx="1772">
                  <c:v>0.73664399999999997</c:v>
                </c:pt>
                <c:pt idx="1773">
                  <c:v>0.75452900000000001</c:v>
                </c:pt>
                <c:pt idx="1774">
                  <c:v>0.77312899999999996</c:v>
                </c:pt>
                <c:pt idx="1775">
                  <c:v>0.78471999999999997</c:v>
                </c:pt>
                <c:pt idx="1776">
                  <c:v>0.74605999999999995</c:v>
                </c:pt>
                <c:pt idx="1777">
                  <c:v>0.76426000000000005</c:v>
                </c:pt>
                <c:pt idx="1778">
                  <c:v>0.74880500000000005</c:v>
                </c:pt>
                <c:pt idx="1779">
                  <c:v>0.76557399999999998</c:v>
                </c:pt>
                <c:pt idx="1780">
                  <c:v>0.76449299999999998</c:v>
                </c:pt>
                <c:pt idx="1781">
                  <c:v>0.76270899999999997</c:v>
                </c:pt>
                <c:pt idx="1782">
                  <c:v>0.77373199999999998</c:v>
                </c:pt>
                <c:pt idx="1783">
                  <c:v>0.74182099999999995</c:v>
                </c:pt>
                <c:pt idx="1784">
                  <c:v>0.80039199999999999</c:v>
                </c:pt>
                <c:pt idx="1785">
                  <c:v>0.74650300000000003</c:v>
                </c:pt>
                <c:pt idx="1786">
                  <c:v>0.73696799999999996</c:v>
                </c:pt>
                <c:pt idx="1787">
                  <c:v>0.76907400000000004</c:v>
                </c:pt>
                <c:pt idx="1788">
                  <c:v>0.73707500000000004</c:v>
                </c:pt>
                <c:pt idx="1789">
                  <c:v>0.76256800000000002</c:v>
                </c:pt>
                <c:pt idx="1790">
                  <c:v>0.75714300000000001</c:v>
                </c:pt>
                <c:pt idx="1791">
                  <c:v>0.75769200000000003</c:v>
                </c:pt>
                <c:pt idx="1792">
                  <c:v>0.75989399999999996</c:v>
                </c:pt>
                <c:pt idx="1793">
                  <c:v>0.73414199999999996</c:v>
                </c:pt>
                <c:pt idx="1794">
                  <c:v>0.76526300000000003</c:v>
                </c:pt>
                <c:pt idx="1795">
                  <c:v>0.74570000000000003</c:v>
                </c:pt>
                <c:pt idx="1796">
                  <c:v>0.76749100000000003</c:v>
                </c:pt>
                <c:pt idx="1797">
                  <c:v>0.76749100000000003</c:v>
                </c:pt>
                <c:pt idx="1798">
                  <c:v>0.77159100000000003</c:v>
                </c:pt>
                <c:pt idx="1799">
                  <c:v>0.74879700000000005</c:v>
                </c:pt>
                <c:pt idx="1800">
                  <c:v>0.75940799999999997</c:v>
                </c:pt>
                <c:pt idx="1801">
                  <c:v>0.75129500000000005</c:v>
                </c:pt>
                <c:pt idx="1802">
                  <c:v>0.76053599999999999</c:v>
                </c:pt>
                <c:pt idx="1803">
                  <c:v>0.75698900000000002</c:v>
                </c:pt>
                <c:pt idx="1804">
                  <c:v>0.78025800000000001</c:v>
                </c:pt>
                <c:pt idx="1805">
                  <c:v>0.78480799999999995</c:v>
                </c:pt>
                <c:pt idx="1806">
                  <c:v>0.75678599999999996</c:v>
                </c:pt>
                <c:pt idx="1807">
                  <c:v>0.74488699999999997</c:v>
                </c:pt>
                <c:pt idx="1808">
                  <c:v>0.74955000000000005</c:v>
                </c:pt>
                <c:pt idx="1809">
                  <c:v>0.745008</c:v>
                </c:pt>
                <c:pt idx="1810">
                  <c:v>0.75277799999999995</c:v>
                </c:pt>
                <c:pt idx="1811">
                  <c:v>0.75645200000000001</c:v>
                </c:pt>
                <c:pt idx="1812">
                  <c:v>0.75807000000000002</c:v>
                </c:pt>
                <c:pt idx="1813">
                  <c:v>0.75699300000000003</c:v>
                </c:pt>
                <c:pt idx="1814">
                  <c:v>0.77490999999999999</c:v>
                </c:pt>
                <c:pt idx="1815">
                  <c:v>0.74815500000000001</c:v>
                </c:pt>
                <c:pt idx="1816">
                  <c:v>0.77041199999999999</c:v>
                </c:pt>
                <c:pt idx="1817">
                  <c:v>0.76028399999999996</c:v>
                </c:pt>
                <c:pt idx="1818">
                  <c:v>0.748</c:v>
                </c:pt>
                <c:pt idx="1819">
                  <c:v>0.77237599999999995</c:v>
                </c:pt>
                <c:pt idx="1820">
                  <c:v>0.75796799999999998</c:v>
                </c:pt>
                <c:pt idx="1821">
                  <c:v>0.76944400000000002</c:v>
                </c:pt>
                <c:pt idx="1822">
                  <c:v>0.77357399999999998</c:v>
                </c:pt>
                <c:pt idx="1823">
                  <c:v>0.77398100000000003</c:v>
                </c:pt>
                <c:pt idx="1824">
                  <c:v>0.74384700000000004</c:v>
                </c:pt>
                <c:pt idx="1825">
                  <c:v>0.75494700000000003</c:v>
                </c:pt>
                <c:pt idx="1826">
                  <c:v>0.76860300000000004</c:v>
                </c:pt>
                <c:pt idx="1827">
                  <c:v>0.74020600000000003</c:v>
                </c:pt>
                <c:pt idx="1828">
                  <c:v>0.76341899999999996</c:v>
                </c:pt>
                <c:pt idx="1829">
                  <c:v>0.77272700000000005</c:v>
                </c:pt>
                <c:pt idx="1830">
                  <c:v>0.79144000000000003</c:v>
                </c:pt>
                <c:pt idx="1831">
                  <c:v>0.766486</c:v>
                </c:pt>
                <c:pt idx="1832">
                  <c:v>0.73670500000000005</c:v>
                </c:pt>
                <c:pt idx="1833">
                  <c:v>0.77116099999999999</c:v>
                </c:pt>
                <c:pt idx="1834">
                  <c:v>0.77127100000000004</c:v>
                </c:pt>
                <c:pt idx="1835">
                  <c:v>0.760189</c:v>
                </c:pt>
                <c:pt idx="1836">
                  <c:v>0.76310900000000004</c:v>
                </c:pt>
                <c:pt idx="1837">
                  <c:v>0.76297000000000004</c:v>
                </c:pt>
                <c:pt idx="1838">
                  <c:v>0.73109199999999996</c:v>
                </c:pt>
                <c:pt idx="1839">
                  <c:v>0.76852900000000002</c:v>
                </c:pt>
                <c:pt idx="1840">
                  <c:v>0.74168100000000003</c:v>
                </c:pt>
                <c:pt idx="1841">
                  <c:v>0.76230100000000001</c:v>
                </c:pt>
                <c:pt idx="1842">
                  <c:v>0.73715200000000003</c:v>
                </c:pt>
                <c:pt idx="1843">
                  <c:v>0.75415900000000002</c:v>
                </c:pt>
                <c:pt idx="1844">
                  <c:v>0.74302500000000005</c:v>
                </c:pt>
                <c:pt idx="1845">
                  <c:v>0.76167600000000002</c:v>
                </c:pt>
                <c:pt idx="1846">
                  <c:v>0.773675</c:v>
                </c:pt>
                <c:pt idx="1847">
                  <c:v>0.77889699999999995</c:v>
                </c:pt>
                <c:pt idx="1848">
                  <c:v>0.75539800000000001</c:v>
                </c:pt>
                <c:pt idx="1849">
                  <c:v>0.75544</c:v>
                </c:pt>
                <c:pt idx="1850">
                  <c:v>0.74896200000000002</c:v>
                </c:pt>
                <c:pt idx="1851">
                  <c:v>0.74982599999999999</c:v>
                </c:pt>
                <c:pt idx="1852">
                  <c:v>0.73762899999999998</c:v>
                </c:pt>
                <c:pt idx="1853">
                  <c:v>0.77937999999999996</c:v>
                </c:pt>
                <c:pt idx="1854">
                  <c:v>0.77288999999999997</c:v>
                </c:pt>
                <c:pt idx="1855">
                  <c:v>0.76429899999999995</c:v>
                </c:pt>
                <c:pt idx="1856">
                  <c:v>0.74070800000000003</c:v>
                </c:pt>
                <c:pt idx="1857">
                  <c:v>0.77877600000000002</c:v>
                </c:pt>
                <c:pt idx="1858">
                  <c:v>0.76735100000000001</c:v>
                </c:pt>
                <c:pt idx="1859">
                  <c:v>0.76181200000000004</c:v>
                </c:pt>
                <c:pt idx="1860">
                  <c:v>0.76569900000000002</c:v>
                </c:pt>
                <c:pt idx="1861">
                  <c:v>0.762243</c:v>
                </c:pt>
                <c:pt idx="1862">
                  <c:v>0.76965899999999998</c:v>
                </c:pt>
                <c:pt idx="1863">
                  <c:v>0.72985100000000003</c:v>
                </c:pt>
                <c:pt idx="1864">
                  <c:v>0.75444599999999995</c:v>
                </c:pt>
                <c:pt idx="1865">
                  <c:v>0.75174799999999997</c:v>
                </c:pt>
                <c:pt idx="1866">
                  <c:v>0.76866800000000002</c:v>
                </c:pt>
                <c:pt idx="1867">
                  <c:v>0.75860799999999995</c:v>
                </c:pt>
                <c:pt idx="1868">
                  <c:v>0.74964799999999998</c:v>
                </c:pt>
                <c:pt idx="1869">
                  <c:v>0.769231</c:v>
                </c:pt>
                <c:pt idx="1870">
                  <c:v>0.76311200000000001</c:v>
                </c:pt>
                <c:pt idx="1871">
                  <c:v>0.77901699999999996</c:v>
                </c:pt>
                <c:pt idx="1872">
                  <c:v>0.77292000000000005</c:v>
                </c:pt>
                <c:pt idx="1873">
                  <c:v>0.76280700000000001</c:v>
                </c:pt>
                <c:pt idx="1874">
                  <c:v>0.77657699999999996</c:v>
                </c:pt>
                <c:pt idx="1875">
                  <c:v>0.75260400000000005</c:v>
                </c:pt>
                <c:pt idx="1876">
                  <c:v>0.77060899999999999</c:v>
                </c:pt>
                <c:pt idx="1877">
                  <c:v>0.760656</c:v>
                </c:pt>
                <c:pt idx="1878">
                  <c:v>0.73907800000000001</c:v>
                </c:pt>
                <c:pt idx="1879">
                  <c:v>0.74789899999999998</c:v>
                </c:pt>
                <c:pt idx="1880">
                  <c:v>0.77370399999999995</c:v>
                </c:pt>
                <c:pt idx="1881">
                  <c:v>0.74590400000000001</c:v>
                </c:pt>
                <c:pt idx="1882">
                  <c:v>0.77732299999999999</c:v>
                </c:pt>
                <c:pt idx="1883">
                  <c:v>0.76660499999999998</c:v>
                </c:pt>
                <c:pt idx="1884">
                  <c:v>0.74213399999999996</c:v>
                </c:pt>
                <c:pt idx="1885">
                  <c:v>0.75357099999999999</c:v>
                </c:pt>
                <c:pt idx="1886">
                  <c:v>0.76704099999999997</c:v>
                </c:pt>
                <c:pt idx="1887">
                  <c:v>0.77022100000000004</c:v>
                </c:pt>
                <c:pt idx="1888">
                  <c:v>0.78036700000000003</c:v>
                </c:pt>
                <c:pt idx="1889">
                  <c:v>0.76316700000000004</c:v>
                </c:pt>
                <c:pt idx="1890">
                  <c:v>0.77194700000000005</c:v>
                </c:pt>
                <c:pt idx="1891">
                  <c:v>0.745614</c:v>
                </c:pt>
                <c:pt idx="1892">
                  <c:v>0.75586699999999996</c:v>
                </c:pt>
                <c:pt idx="1893">
                  <c:v>0.76089300000000004</c:v>
                </c:pt>
                <c:pt idx="1894">
                  <c:v>0.73245000000000005</c:v>
                </c:pt>
                <c:pt idx="1895">
                  <c:v>0.73817900000000003</c:v>
                </c:pt>
                <c:pt idx="1896">
                  <c:v>0.729966</c:v>
                </c:pt>
                <c:pt idx="1897">
                  <c:v>0.75034800000000001</c:v>
                </c:pt>
                <c:pt idx="1898">
                  <c:v>0.76449800000000001</c:v>
                </c:pt>
                <c:pt idx="1899">
                  <c:v>0.76054500000000003</c:v>
                </c:pt>
                <c:pt idx="1900">
                  <c:v>0.76605500000000004</c:v>
                </c:pt>
                <c:pt idx="1901">
                  <c:v>0.74867300000000003</c:v>
                </c:pt>
                <c:pt idx="1902">
                  <c:v>0.75811499999999998</c:v>
                </c:pt>
                <c:pt idx="1903">
                  <c:v>0.77966400000000002</c:v>
                </c:pt>
                <c:pt idx="1904">
                  <c:v>0.72873900000000003</c:v>
                </c:pt>
                <c:pt idx="1905">
                  <c:v>0.75290900000000005</c:v>
                </c:pt>
                <c:pt idx="1906">
                  <c:v>0.75238899999999997</c:v>
                </c:pt>
                <c:pt idx="1907">
                  <c:v>0.75913200000000003</c:v>
                </c:pt>
                <c:pt idx="1908">
                  <c:v>0.74638700000000002</c:v>
                </c:pt>
                <c:pt idx="1909">
                  <c:v>0.76256699999999999</c:v>
                </c:pt>
                <c:pt idx="1910">
                  <c:v>0.74655199999999999</c:v>
                </c:pt>
                <c:pt idx="1911">
                  <c:v>0.77358800000000005</c:v>
                </c:pt>
                <c:pt idx="1912">
                  <c:v>0.76378400000000002</c:v>
                </c:pt>
                <c:pt idx="1913">
                  <c:v>0.77007300000000001</c:v>
                </c:pt>
                <c:pt idx="1914">
                  <c:v>0.73770999999999998</c:v>
                </c:pt>
                <c:pt idx="1915">
                  <c:v>0.76920200000000005</c:v>
                </c:pt>
                <c:pt idx="1916">
                  <c:v>0.75096300000000005</c:v>
                </c:pt>
                <c:pt idx="1917">
                  <c:v>0.76466199999999995</c:v>
                </c:pt>
                <c:pt idx="1918">
                  <c:v>0.74211400000000005</c:v>
                </c:pt>
                <c:pt idx="1919">
                  <c:v>0.769737</c:v>
                </c:pt>
                <c:pt idx="1920">
                  <c:v>0.78083499999999995</c:v>
                </c:pt>
                <c:pt idx="1921">
                  <c:v>0.74155400000000005</c:v>
                </c:pt>
                <c:pt idx="1922">
                  <c:v>0.79041099999999997</c:v>
                </c:pt>
                <c:pt idx="1923">
                  <c:v>0.76496399999999998</c:v>
                </c:pt>
                <c:pt idx="1924">
                  <c:v>0.75599300000000003</c:v>
                </c:pt>
                <c:pt idx="1925">
                  <c:v>0.74192400000000003</c:v>
                </c:pt>
                <c:pt idx="1926">
                  <c:v>0.74758500000000006</c:v>
                </c:pt>
                <c:pt idx="1927">
                  <c:v>0.757942</c:v>
                </c:pt>
                <c:pt idx="1928">
                  <c:v>0.76989200000000002</c:v>
                </c:pt>
                <c:pt idx="1929">
                  <c:v>0.74859200000000004</c:v>
                </c:pt>
                <c:pt idx="1930">
                  <c:v>0.72214699999999998</c:v>
                </c:pt>
                <c:pt idx="1931">
                  <c:v>0.76098900000000003</c:v>
                </c:pt>
                <c:pt idx="1932">
                  <c:v>0.75026199999999998</c:v>
                </c:pt>
                <c:pt idx="1933">
                  <c:v>0.73576399999999997</c:v>
                </c:pt>
                <c:pt idx="1934">
                  <c:v>0.770702</c:v>
                </c:pt>
                <c:pt idx="1935">
                  <c:v>0.774254</c:v>
                </c:pt>
                <c:pt idx="1936">
                  <c:v>0.74446299999999999</c:v>
                </c:pt>
                <c:pt idx="1937">
                  <c:v>0.74846299999999999</c:v>
                </c:pt>
                <c:pt idx="1938">
                  <c:v>0.74895500000000004</c:v>
                </c:pt>
                <c:pt idx="1939">
                  <c:v>0.75071900000000003</c:v>
                </c:pt>
                <c:pt idx="1940">
                  <c:v>0.73026999999999997</c:v>
                </c:pt>
                <c:pt idx="1941">
                  <c:v>0.77449199999999996</c:v>
                </c:pt>
                <c:pt idx="1942">
                  <c:v>0.76660600000000001</c:v>
                </c:pt>
                <c:pt idx="1943">
                  <c:v>0.76691200000000004</c:v>
                </c:pt>
                <c:pt idx="1944">
                  <c:v>0.75757600000000003</c:v>
                </c:pt>
                <c:pt idx="1945">
                  <c:v>0.75539800000000001</c:v>
                </c:pt>
                <c:pt idx="1946">
                  <c:v>0.747695</c:v>
                </c:pt>
                <c:pt idx="1947">
                  <c:v>0.74822900000000003</c:v>
                </c:pt>
                <c:pt idx="1948">
                  <c:v>0.762544</c:v>
                </c:pt>
                <c:pt idx="1949">
                  <c:v>0.75858400000000004</c:v>
                </c:pt>
                <c:pt idx="1950">
                  <c:v>0.75971699999999998</c:v>
                </c:pt>
                <c:pt idx="1951">
                  <c:v>0.75285500000000005</c:v>
                </c:pt>
                <c:pt idx="1952">
                  <c:v>0.739012</c:v>
                </c:pt>
                <c:pt idx="1953">
                  <c:v>0.75953199999999998</c:v>
                </c:pt>
                <c:pt idx="1954">
                  <c:v>0.78557900000000003</c:v>
                </c:pt>
                <c:pt idx="1955">
                  <c:v>0.74919199999999997</c:v>
                </c:pt>
                <c:pt idx="1956">
                  <c:v>0.76509899999999997</c:v>
                </c:pt>
                <c:pt idx="1957">
                  <c:v>0.74831099999999995</c:v>
                </c:pt>
                <c:pt idx="1958">
                  <c:v>0.772007</c:v>
                </c:pt>
                <c:pt idx="1959">
                  <c:v>0.76743799999999995</c:v>
                </c:pt>
                <c:pt idx="1960">
                  <c:v>0.769316</c:v>
                </c:pt>
                <c:pt idx="1961">
                  <c:v>0.78085099999999996</c:v>
                </c:pt>
                <c:pt idx="1962">
                  <c:v>0.76139100000000004</c:v>
                </c:pt>
                <c:pt idx="1963">
                  <c:v>0.77565099999999998</c:v>
                </c:pt>
                <c:pt idx="1964">
                  <c:v>0.74626300000000001</c:v>
                </c:pt>
                <c:pt idx="1965">
                  <c:v>0.73484099999999997</c:v>
                </c:pt>
                <c:pt idx="1966">
                  <c:v>0.75716799999999995</c:v>
                </c:pt>
                <c:pt idx="1967">
                  <c:v>0.77037</c:v>
                </c:pt>
                <c:pt idx="1968">
                  <c:v>0.76329599999999997</c:v>
                </c:pt>
                <c:pt idx="1969">
                  <c:v>0.78414899999999998</c:v>
                </c:pt>
                <c:pt idx="1970">
                  <c:v>0.76321399999999995</c:v>
                </c:pt>
                <c:pt idx="1971">
                  <c:v>0.74634599999999995</c:v>
                </c:pt>
                <c:pt idx="1972">
                  <c:v>0.76144400000000001</c:v>
                </c:pt>
                <c:pt idx="1973">
                  <c:v>0.75843899999999997</c:v>
                </c:pt>
                <c:pt idx="1974">
                  <c:v>0.75097999999999998</c:v>
                </c:pt>
                <c:pt idx="1975">
                  <c:v>0.74084499999999998</c:v>
                </c:pt>
                <c:pt idx="1976">
                  <c:v>0.76159299999999996</c:v>
                </c:pt>
                <c:pt idx="1977">
                  <c:v>0.771455</c:v>
                </c:pt>
                <c:pt idx="1978">
                  <c:v>0.76508200000000004</c:v>
                </c:pt>
                <c:pt idx="1979">
                  <c:v>0.74821400000000005</c:v>
                </c:pt>
                <c:pt idx="1980">
                  <c:v>0.77229599999999998</c:v>
                </c:pt>
                <c:pt idx="1981">
                  <c:v>0.77072300000000005</c:v>
                </c:pt>
                <c:pt idx="1982">
                  <c:v>0.76283699999999999</c:v>
                </c:pt>
                <c:pt idx="1983">
                  <c:v>0.74883699999999997</c:v>
                </c:pt>
                <c:pt idx="1984">
                  <c:v>0.75833300000000003</c:v>
                </c:pt>
                <c:pt idx="1985">
                  <c:v>0.739286</c:v>
                </c:pt>
                <c:pt idx="1986">
                  <c:v>0.74385699999999999</c:v>
                </c:pt>
                <c:pt idx="1987">
                  <c:v>0.73344500000000001</c:v>
                </c:pt>
                <c:pt idx="1988">
                  <c:v>0.76303100000000001</c:v>
                </c:pt>
                <c:pt idx="1989">
                  <c:v>0.756637</c:v>
                </c:pt>
                <c:pt idx="1990">
                  <c:v>0.74921700000000002</c:v>
                </c:pt>
                <c:pt idx="1991">
                  <c:v>0.77585599999999999</c:v>
                </c:pt>
                <c:pt idx="1992">
                  <c:v>0.757544</c:v>
                </c:pt>
                <c:pt idx="1993">
                  <c:v>0.74912599999999996</c:v>
                </c:pt>
                <c:pt idx="1994">
                  <c:v>0.75204800000000005</c:v>
                </c:pt>
                <c:pt idx="1995">
                  <c:v>0.76155200000000001</c:v>
                </c:pt>
                <c:pt idx="1996">
                  <c:v>0.76312899999999995</c:v>
                </c:pt>
                <c:pt idx="1997">
                  <c:v>0.75328499999999998</c:v>
                </c:pt>
                <c:pt idx="1998">
                  <c:v>0.75008399999999997</c:v>
                </c:pt>
                <c:pt idx="1999">
                  <c:v>0.76429800000000003</c:v>
                </c:pt>
                <c:pt idx="2000">
                  <c:v>0.78248600000000001</c:v>
                </c:pt>
              </c:numCache>
            </c:numRef>
          </c:yVal>
          <c:smooth val="0"/>
          <c:extLst>
            <c:ext xmlns:c16="http://schemas.microsoft.com/office/drawing/2014/chart" uri="{C3380CC4-5D6E-409C-BE32-E72D297353CC}">
              <c16:uniqueId val="{00000001-5B11-4365-9199-76A41231C66C}"/>
            </c:ext>
          </c:extLst>
        </c:ser>
        <c:ser>
          <c:idx val="2"/>
          <c:order val="2"/>
          <c:tx>
            <c:v>Unresponsives</c:v>
          </c:tx>
          <c:spPr>
            <a:ln w="19050" cap="rnd">
              <a:noFill/>
              <a:round/>
            </a:ln>
            <a:effectLst/>
          </c:spPr>
          <c:marker>
            <c:symbol val="circle"/>
            <c:size val="5"/>
            <c:spPr>
              <a:solidFill>
                <a:schemeClr val="accent3"/>
              </a:solidFill>
              <a:ln w="9525">
                <a:solidFill>
                  <a:schemeClr val="accent3"/>
                </a:solidFill>
              </a:ln>
              <a:effectLst/>
            </c:spPr>
          </c:marker>
          <c:xVal>
            <c:numRef>
              <c:f>'Model 1.1'!$A$2:$A$2002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 1.1'!$D$2:$D$2002</c:f>
              <c:numCache>
                <c:formatCode>General</c:formatCode>
                <c:ptCount val="2001"/>
                <c:pt idx="0">
                  <c:v>0.95</c:v>
                </c:pt>
                <c:pt idx="1">
                  <c:v>0.932813</c:v>
                </c:pt>
                <c:pt idx="2">
                  <c:v>0.95625000000000004</c:v>
                </c:pt>
                <c:pt idx="3">
                  <c:v>0.96744200000000002</c:v>
                </c:pt>
                <c:pt idx="4">
                  <c:v>0.96250000000000002</c:v>
                </c:pt>
                <c:pt idx="5">
                  <c:v>0.94166700000000003</c:v>
                </c:pt>
                <c:pt idx="6">
                  <c:v>0.96376799999999996</c:v>
                </c:pt>
                <c:pt idx="7">
                  <c:v>0.97710799999999998</c:v>
                </c:pt>
                <c:pt idx="8">
                  <c:v>0.97250000000000003</c:v>
                </c:pt>
                <c:pt idx="9">
                  <c:v>0.97036999999999995</c:v>
                </c:pt>
                <c:pt idx="10">
                  <c:v>0.98688500000000001</c:v>
                </c:pt>
                <c:pt idx="11">
                  <c:v>0.97605600000000003</c:v>
                </c:pt>
                <c:pt idx="12">
                  <c:v>0.96666700000000005</c:v>
                </c:pt>
                <c:pt idx="13">
                  <c:v>0.99019599999999997</c:v>
                </c:pt>
                <c:pt idx="14">
                  <c:v>0.97378600000000004</c:v>
                </c:pt>
                <c:pt idx="15">
                  <c:v>0.97558100000000003</c:v>
                </c:pt>
                <c:pt idx="16">
                  <c:v>0.99361699999999997</c:v>
                </c:pt>
                <c:pt idx="17">
                  <c:v>0.97499999999999998</c:v>
                </c:pt>
                <c:pt idx="18">
                  <c:v>0.98247399999999996</c:v>
                </c:pt>
                <c:pt idx="19">
                  <c:v>0.98108099999999998</c:v>
                </c:pt>
                <c:pt idx="20">
                  <c:v>0.98769200000000001</c:v>
                </c:pt>
                <c:pt idx="21">
                  <c:v>0.98604700000000001</c:v>
                </c:pt>
                <c:pt idx="22">
                  <c:v>0.97938099999999995</c:v>
                </c:pt>
                <c:pt idx="23">
                  <c:v>0.99078900000000003</c:v>
                </c:pt>
                <c:pt idx="24">
                  <c:v>0.98392900000000005</c:v>
                </c:pt>
                <c:pt idx="25">
                  <c:v>0.97733300000000001</c:v>
                </c:pt>
                <c:pt idx="26">
                  <c:v>0.97608700000000004</c:v>
                </c:pt>
                <c:pt idx="27">
                  <c:v>0.972464</c:v>
                </c:pt>
                <c:pt idx="28">
                  <c:v>0.96785699999999997</c:v>
                </c:pt>
                <c:pt idx="29">
                  <c:v>0.98433700000000002</c:v>
                </c:pt>
                <c:pt idx="30">
                  <c:v>0.981429</c:v>
                </c:pt>
                <c:pt idx="31">
                  <c:v>0.97294099999999994</c:v>
                </c:pt>
                <c:pt idx="32">
                  <c:v>0.96440700000000001</c:v>
                </c:pt>
                <c:pt idx="33">
                  <c:v>0.95789500000000005</c:v>
                </c:pt>
                <c:pt idx="34">
                  <c:v>0.95777800000000002</c:v>
                </c:pt>
                <c:pt idx="35">
                  <c:v>0.96470599999999995</c:v>
                </c:pt>
                <c:pt idx="36">
                  <c:v>0.97384599999999999</c:v>
                </c:pt>
                <c:pt idx="37">
                  <c:v>0.97368399999999999</c:v>
                </c:pt>
                <c:pt idx="38">
                  <c:v>0.98644100000000001</c:v>
                </c:pt>
                <c:pt idx="39">
                  <c:v>0.97499999999999998</c:v>
                </c:pt>
                <c:pt idx="40">
                  <c:v>0.97878799999999999</c:v>
                </c:pt>
                <c:pt idx="41">
                  <c:v>0.96734699999999996</c:v>
                </c:pt>
                <c:pt idx="42">
                  <c:v>0.98225799999999996</c:v>
                </c:pt>
                <c:pt idx="43">
                  <c:v>0.98450700000000002</c:v>
                </c:pt>
                <c:pt idx="44">
                  <c:v>0.95888899999999999</c:v>
                </c:pt>
                <c:pt idx="45">
                  <c:v>0.95882400000000001</c:v>
                </c:pt>
                <c:pt idx="46">
                  <c:v>0.94868399999999997</c:v>
                </c:pt>
                <c:pt idx="47">
                  <c:v>0.95862099999999995</c:v>
                </c:pt>
                <c:pt idx="48">
                  <c:v>0.95975600000000005</c:v>
                </c:pt>
                <c:pt idx="49">
                  <c:v>0.95822799999999997</c:v>
                </c:pt>
                <c:pt idx="50">
                  <c:v>0.94687500000000002</c:v>
                </c:pt>
                <c:pt idx="51">
                  <c:v>0.96338000000000001</c:v>
                </c:pt>
                <c:pt idx="52">
                  <c:v>0.96799999999999997</c:v>
                </c:pt>
                <c:pt idx="53">
                  <c:v>0.96</c:v>
                </c:pt>
                <c:pt idx="54">
                  <c:v>0.92749999999999999</c:v>
                </c:pt>
                <c:pt idx="55">
                  <c:v>0.942187</c:v>
                </c:pt>
                <c:pt idx="56">
                  <c:v>0.932203</c:v>
                </c:pt>
                <c:pt idx="57">
                  <c:v>0.96875</c:v>
                </c:pt>
                <c:pt idx="58">
                  <c:v>0.94925400000000004</c:v>
                </c:pt>
                <c:pt idx="59">
                  <c:v>0.95694400000000002</c:v>
                </c:pt>
                <c:pt idx="60">
                  <c:v>0.95882400000000001</c:v>
                </c:pt>
                <c:pt idx="61">
                  <c:v>0.95166700000000004</c:v>
                </c:pt>
                <c:pt idx="62">
                  <c:v>0.95333299999999999</c:v>
                </c:pt>
                <c:pt idx="63">
                  <c:v>0.96029399999999998</c:v>
                </c:pt>
                <c:pt idx="64">
                  <c:v>0.95735300000000001</c:v>
                </c:pt>
                <c:pt idx="65">
                  <c:v>0.96557400000000004</c:v>
                </c:pt>
                <c:pt idx="66">
                  <c:v>0.96901400000000004</c:v>
                </c:pt>
                <c:pt idx="67">
                  <c:v>0.97307699999999997</c:v>
                </c:pt>
                <c:pt idx="68">
                  <c:v>0.97162199999999999</c:v>
                </c:pt>
                <c:pt idx="69">
                  <c:v>0.97321400000000002</c:v>
                </c:pt>
                <c:pt idx="70">
                  <c:v>0.98032799999999998</c:v>
                </c:pt>
                <c:pt idx="71">
                  <c:v>0.98356200000000005</c:v>
                </c:pt>
                <c:pt idx="72">
                  <c:v>0.97127699999999995</c:v>
                </c:pt>
                <c:pt idx="73">
                  <c:v>0.97882400000000003</c:v>
                </c:pt>
                <c:pt idx="74">
                  <c:v>0.97777800000000004</c:v>
                </c:pt>
                <c:pt idx="75">
                  <c:v>0.97912100000000002</c:v>
                </c:pt>
                <c:pt idx="76">
                  <c:v>0.97727299999999995</c:v>
                </c:pt>
                <c:pt idx="77">
                  <c:v>0.97682899999999995</c:v>
                </c:pt>
                <c:pt idx="78">
                  <c:v>0.99090900000000004</c:v>
                </c:pt>
                <c:pt idx="79">
                  <c:v>0.97741900000000004</c:v>
                </c:pt>
                <c:pt idx="80">
                  <c:v>0.99152499999999999</c:v>
                </c:pt>
                <c:pt idx="81">
                  <c:v>0.97083299999999995</c:v>
                </c:pt>
                <c:pt idx="82">
                  <c:v>0.96521699999999999</c:v>
                </c:pt>
                <c:pt idx="83">
                  <c:v>0.986842</c:v>
                </c:pt>
                <c:pt idx="84">
                  <c:v>0.97017500000000001</c:v>
                </c:pt>
                <c:pt idx="85">
                  <c:v>0.97541</c:v>
                </c:pt>
                <c:pt idx="86">
                  <c:v>0.95789500000000005</c:v>
                </c:pt>
                <c:pt idx="87">
                  <c:v>0.96904800000000002</c:v>
                </c:pt>
                <c:pt idx="88">
                  <c:v>0.97812500000000002</c:v>
                </c:pt>
                <c:pt idx="89">
                  <c:v>0.97499999999999998</c:v>
                </c:pt>
                <c:pt idx="90">
                  <c:v>0.96111100000000005</c:v>
                </c:pt>
                <c:pt idx="91">
                  <c:v>0.96538500000000005</c:v>
                </c:pt>
                <c:pt idx="92">
                  <c:v>0.97195100000000001</c:v>
                </c:pt>
                <c:pt idx="93">
                  <c:v>0.97179499999999996</c:v>
                </c:pt>
                <c:pt idx="94">
                  <c:v>0.97959200000000002</c:v>
                </c:pt>
                <c:pt idx="95">
                  <c:v>0.97979799999999995</c:v>
                </c:pt>
                <c:pt idx="96">
                  <c:v>0.96666700000000005</c:v>
                </c:pt>
                <c:pt idx="97">
                  <c:v>0.98363599999999995</c:v>
                </c:pt>
                <c:pt idx="98">
                  <c:v>0.97244900000000001</c:v>
                </c:pt>
                <c:pt idx="99">
                  <c:v>0.98043499999999995</c:v>
                </c:pt>
                <c:pt idx="100">
                  <c:v>0.95692299999999997</c:v>
                </c:pt>
                <c:pt idx="101">
                  <c:v>0.96470599999999995</c:v>
                </c:pt>
                <c:pt idx="102">
                  <c:v>0.95322600000000002</c:v>
                </c:pt>
                <c:pt idx="103">
                  <c:v>0.99047600000000002</c:v>
                </c:pt>
                <c:pt idx="104">
                  <c:v>0.98484799999999995</c:v>
                </c:pt>
                <c:pt idx="105">
                  <c:v>0.97526900000000005</c:v>
                </c:pt>
                <c:pt idx="106">
                  <c:v>0.98</c:v>
                </c:pt>
                <c:pt idx="107">
                  <c:v>0.97605600000000003</c:v>
                </c:pt>
                <c:pt idx="108">
                  <c:v>0.97014900000000004</c:v>
                </c:pt>
                <c:pt idx="109">
                  <c:v>0.96774199999999999</c:v>
                </c:pt>
                <c:pt idx="110">
                  <c:v>0.95074599999999998</c:v>
                </c:pt>
                <c:pt idx="111">
                  <c:v>0.94696999999999998</c:v>
                </c:pt>
                <c:pt idx="112">
                  <c:v>0.95428599999999997</c:v>
                </c:pt>
                <c:pt idx="113">
                  <c:v>0.980769</c:v>
                </c:pt>
                <c:pt idx="114">
                  <c:v>0.97575800000000001</c:v>
                </c:pt>
                <c:pt idx="115">
                  <c:v>0.97611899999999996</c:v>
                </c:pt>
                <c:pt idx="116">
                  <c:v>0.96481499999999998</c:v>
                </c:pt>
                <c:pt idx="117">
                  <c:v>0.96422799999999997</c:v>
                </c:pt>
                <c:pt idx="118">
                  <c:v>0.96935499999999997</c:v>
                </c:pt>
                <c:pt idx="119">
                  <c:v>0.97746500000000003</c:v>
                </c:pt>
                <c:pt idx="120">
                  <c:v>0.98305100000000001</c:v>
                </c:pt>
                <c:pt idx="121">
                  <c:v>0.97127699999999995</c:v>
                </c:pt>
                <c:pt idx="122">
                  <c:v>0.97628899999999996</c:v>
                </c:pt>
                <c:pt idx="123">
                  <c:v>0.96296300000000001</c:v>
                </c:pt>
                <c:pt idx="124">
                  <c:v>0.97368399999999999</c:v>
                </c:pt>
                <c:pt idx="125">
                  <c:v>0.97469899999999998</c:v>
                </c:pt>
                <c:pt idx="126">
                  <c:v>0.96756799999999998</c:v>
                </c:pt>
                <c:pt idx="127">
                  <c:v>0.97083299999999995</c:v>
                </c:pt>
                <c:pt idx="128">
                  <c:v>0.97045499999999996</c:v>
                </c:pt>
                <c:pt idx="129">
                  <c:v>0.95846200000000004</c:v>
                </c:pt>
                <c:pt idx="130">
                  <c:v>0.96263699999999996</c:v>
                </c:pt>
                <c:pt idx="131">
                  <c:v>0.96499999999999997</c:v>
                </c:pt>
                <c:pt idx="132">
                  <c:v>0.968889</c:v>
                </c:pt>
                <c:pt idx="133">
                  <c:v>0.94047599999999998</c:v>
                </c:pt>
                <c:pt idx="134">
                  <c:v>0.95</c:v>
                </c:pt>
                <c:pt idx="135">
                  <c:v>0.93934399999999996</c:v>
                </c:pt>
                <c:pt idx="136">
                  <c:v>0.94731200000000004</c:v>
                </c:pt>
                <c:pt idx="137">
                  <c:v>0.92857100000000004</c:v>
                </c:pt>
                <c:pt idx="138">
                  <c:v>0.94393899999999997</c:v>
                </c:pt>
                <c:pt idx="139">
                  <c:v>0.94477599999999995</c:v>
                </c:pt>
                <c:pt idx="140">
                  <c:v>0.88461500000000004</c:v>
                </c:pt>
                <c:pt idx="141">
                  <c:v>0.89230799999999999</c:v>
                </c:pt>
                <c:pt idx="142">
                  <c:v>0.89347799999999999</c:v>
                </c:pt>
                <c:pt idx="143">
                  <c:v>0.87457600000000002</c:v>
                </c:pt>
                <c:pt idx="144">
                  <c:v>0.885714</c:v>
                </c:pt>
                <c:pt idx="145">
                  <c:v>0.86307699999999998</c:v>
                </c:pt>
                <c:pt idx="146">
                  <c:v>0.88382400000000005</c:v>
                </c:pt>
                <c:pt idx="147">
                  <c:v>0.82413800000000004</c:v>
                </c:pt>
                <c:pt idx="148">
                  <c:v>0.87973000000000001</c:v>
                </c:pt>
                <c:pt idx="149">
                  <c:v>0.89122800000000002</c:v>
                </c:pt>
                <c:pt idx="150">
                  <c:v>0.89183699999999999</c:v>
                </c:pt>
                <c:pt idx="151">
                  <c:v>0.84499999999999997</c:v>
                </c:pt>
                <c:pt idx="152">
                  <c:v>0.87887300000000002</c:v>
                </c:pt>
                <c:pt idx="153">
                  <c:v>0.84716999999999998</c:v>
                </c:pt>
                <c:pt idx="154">
                  <c:v>0.84925399999999995</c:v>
                </c:pt>
                <c:pt idx="155">
                  <c:v>0.81298700000000002</c:v>
                </c:pt>
                <c:pt idx="156">
                  <c:v>0.83035700000000001</c:v>
                </c:pt>
                <c:pt idx="157">
                  <c:v>0.85</c:v>
                </c:pt>
                <c:pt idx="158">
                  <c:v>0.83076899999999998</c:v>
                </c:pt>
                <c:pt idx="159">
                  <c:v>0.80196100000000003</c:v>
                </c:pt>
                <c:pt idx="160">
                  <c:v>0.85272700000000001</c:v>
                </c:pt>
                <c:pt idx="161">
                  <c:v>0.84426199999999996</c:v>
                </c:pt>
                <c:pt idx="162">
                  <c:v>0.87419400000000003</c:v>
                </c:pt>
                <c:pt idx="163">
                  <c:v>0.82153799999999999</c:v>
                </c:pt>
                <c:pt idx="164">
                  <c:v>0.82666700000000004</c:v>
                </c:pt>
                <c:pt idx="165">
                  <c:v>0.85909100000000005</c:v>
                </c:pt>
                <c:pt idx="166">
                  <c:v>0.82888899999999999</c:v>
                </c:pt>
                <c:pt idx="167">
                  <c:v>0.82</c:v>
                </c:pt>
                <c:pt idx="168">
                  <c:v>0.83472199999999996</c:v>
                </c:pt>
                <c:pt idx="169">
                  <c:v>0.81451600000000002</c:v>
                </c:pt>
                <c:pt idx="170">
                  <c:v>0.82381000000000004</c:v>
                </c:pt>
                <c:pt idx="171">
                  <c:v>0.82372900000000004</c:v>
                </c:pt>
                <c:pt idx="172">
                  <c:v>0.86555599999999999</c:v>
                </c:pt>
                <c:pt idx="173">
                  <c:v>0.86571399999999998</c:v>
                </c:pt>
                <c:pt idx="174">
                  <c:v>0.81857100000000005</c:v>
                </c:pt>
                <c:pt idx="175">
                  <c:v>0.84897999999999996</c:v>
                </c:pt>
                <c:pt idx="176">
                  <c:v>0.82264199999999998</c:v>
                </c:pt>
                <c:pt idx="177">
                  <c:v>0.855263</c:v>
                </c:pt>
                <c:pt idx="178">
                  <c:v>0.86599999999999999</c:v>
                </c:pt>
                <c:pt idx="179">
                  <c:v>0.843333</c:v>
                </c:pt>
                <c:pt idx="180">
                  <c:v>0.875</c:v>
                </c:pt>
                <c:pt idx="181">
                  <c:v>0.8</c:v>
                </c:pt>
                <c:pt idx="182">
                  <c:v>0.84482800000000002</c:v>
                </c:pt>
                <c:pt idx="183">
                  <c:v>0.84321000000000002</c:v>
                </c:pt>
                <c:pt idx="184">
                  <c:v>0.84691399999999994</c:v>
                </c:pt>
                <c:pt idx="185">
                  <c:v>0.84062499999999996</c:v>
                </c:pt>
                <c:pt idx="186">
                  <c:v>0.823438</c:v>
                </c:pt>
                <c:pt idx="187">
                  <c:v>0.84444399999999997</c:v>
                </c:pt>
                <c:pt idx="188">
                  <c:v>0.85774600000000001</c:v>
                </c:pt>
                <c:pt idx="189">
                  <c:v>0.84687500000000004</c:v>
                </c:pt>
                <c:pt idx="190">
                  <c:v>0.812195</c:v>
                </c:pt>
                <c:pt idx="191">
                  <c:v>0.87439</c:v>
                </c:pt>
                <c:pt idx="192">
                  <c:v>0.84354799999999996</c:v>
                </c:pt>
                <c:pt idx="193">
                  <c:v>0.83882400000000001</c:v>
                </c:pt>
                <c:pt idx="194">
                  <c:v>0.85357099999999997</c:v>
                </c:pt>
                <c:pt idx="195">
                  <c:v>0.88181799999999999</c:v>
                </c:pt>
                <c:pt idx="196">
                  <c:v>0.85302999999999995</c:v>
                </c:pt>
                <c:pt idx="197">
                  <c:v>0.87580599999999997</c:v>
                </c:pt>
                <c:pt idx="198">
                  <c:v>0.83750000000000002</c:v>
                </c:pt>
                <c:pt idx="199">
                  <c:v>0.87142900000000001</c:v>
                </c:pt>
                <c:pt idx="200">
                  <c:v>0.86930700000000005</c:v>
                </c:pt>
                <c:pt idx="201">
                  <c:v>0.85072499999999995</c:v>
                </c:pt>
                <c:pt idx="202">
                  <c:v>0.85285699999999998</c:v>
                </c:pt>
                <c:pt idx="203">
                  <c:v>0.87115399999999998</c:v>
                </c:pt>
                <c:pt idx="204">
                  <c:v>0.81830999999999998</c:v>
                </c:pt>
                <c:pt idx="205">
                  <c:v>0.87936499999999995</c:v>
                </c:pt>
                <c:pt idx="206">
                  <c:v>0.84464300000000003</c:v>
                </c:pt>
                <c:pt idx="207">
                  <c:v>0.85108700000000004</c:v>
                </c:pt>
                <c:pt idx="208">
                  <c:v>0.81296299999999999</c:v>
                </c:pt>
                <c:pt idx="209">
                  <c:v>0.82413800000000004</c:v>
                </c:pt>
                <c:pt idx="210">
                  <c:v>0.80410999999999999</c:v>
                </c:pt>
                <c:pt idx="211">
                  <c:v>0.81774199999999997</c:v>
                </c:pt>
                <c:pt idx="212">
                  <c:v>0.79444400000000004</c:v>
                </c:pt>
                <c:pt idx="213">
                  <c:v>0.78888899999999995</c:v>
                </c:pt>
                <c:pt idx="214">
                  <c:v>0.77692300000000003</c:v>
                </c:pt>
                <c:pt idx="215">
                  <c:v>0.79186000000000001</c:v>
                </c:pt>
                <c:pt idx="216">
                  <c:v>0.76909099999999997</c:v>
                </c:pt>
                <c:pt idx="217">
                  <c:v>0.78857100000000002</c:v>
                </c:pt>
                <c:pt idx="218">
                  <c:v>0.79545500000000002</c:v>
                </c:pt>
                <c:pt idx="219">
                  <c:v>0.79206299999999996</c:v>
                </c:pt>
                <c:pt idx="220">
                  <c:v>0.77083299999999999</c:v>
                </c:pt>
                <c:pt idx="221">
                  <c:v>0.78305100000000005</c:v>
                </c:pt>
                <c:pt idx="222">
                  <c:v>0.77868899999999996</c:v>
                </c:pt>
                <c:pt idx="223">
                  <c:v>0.8</c:v>
                </c:pt>
                <c:pt idx="224">
                  <c:v>0.78285700000000003</c:v>
                </c:pt>
                <c:pt idx="225">
                  <c:v>0.78749999999999998</c:v>
                </c:pt>
                <c:pt idx="226">
                  <c:v>0.79066700000000001</c:v>
                </c:pt>
                <c:pt idx="227">
                  <c:v>0.80487799999999998</c:v>
                </c:pt>
                <c:pt idx="228">
                  <c:v>0.76451599999999997</c:v>
                </c:pt>
                <c:pt idx="229">
                  <c:v>0.8</c:v>
                </c:pt>
                <c:pt idx="230">
                  <c:v>0.75909099999999996</c:v>
                </c:pt>
                <c:pt idx="231">
                  <c:v>0.76447399999999999</c:v>
                </c:pt>
                <c:pt idx="232">
                  <c:v>0.79113900000000004</c:v>
                </c:pt>
                <c:pt idx="233">
                  <c:v>0.79876499999999995</c:v>
                </c:pt>
                <c:pt idx="234">
                  <c:v>0.81739099999999998</c:v>
                </c:pt>
                <c:pt idx="235">
                  <c:v>0.80869599999999997</c:v>
                </c:pt>
                <c:pt idx="236">
                  <c:v>0.81333299999999997</c:v>
                </c:pt>
                <c:pt idx="237">
                  <c:v>0.82916699999999999</c:v>
                </c:pt>
                <c:pt idx="238">
                  <c:v>0.767347</c:v>
                </c:pt>
                <c:pt idx="239">
                  <c:v>0.80563399999999996</c:v>
                </c:pt>
                <c:pt idx="240">
                  <c:v>0.8</c:v>
                </c:pt>
                <c:pt idx="241">
                  <c:v>0.77413799999999999</c:v>
                </c:pt>
                <c:pt idx="242">
                  <c:v>0.76111099999999998</c:v>
                </c:pt>
                <c:pt idx="243">
                  <c:v>0.78309899999999999</c:v>
                </c:pt>
                <c:pt idx="244">
                  <c:v>0.79374999999999996</c:v>
                </c:pt>
                <c:pt idx="245">
                  <c:v>0.781053</c:v>
                </c:pt>
                <c:pt idx="246">
                  <c:v>0.792045</c:v>
                </c:pt>
                <c:pt idx="247">
                  <c:v>0.75122</c:v>
                </c:pt>
                <c:pt idx="248">
                  <c:v>0.74418600000000001</c:v>
                </c:pt>
                <c:pt idx="249">
                  <c:v>0.77894699999999994</c:v>
                </c:pt>
                <c:pt idx="250">
                  <c:v>0.75596300000000005</c:v>
                </c:pt>
                <c:pt idx="251">
                  <c:v>0.79333299999999995</c:v>
                </c:pt>
                <c:pt idx="252">
                  <c:v>0.75423700000000005</c:v>
                </c:pt>
                <c:pt idx="253">
                  <c:v>0.77500000000000002</c:v>
                </c:pt>
                <c:pt idx="254">
                  <c:v>0.77291699999999997</c:v>
                </c:pt>
                <c:pt idx="255">
                  <c:v>0.73333300000000001</c:v>
                </c:pt>
                <c:pt idx="256">
                  <c:v>0.75394700000000003</c:v>
                </c:pt>
                <c:pt idx="257">
                  <c:v>0.76764699999999997</c:v>
                </c:pt>
                <c:pt idx="258">
                  <c:v>0.76666699999999999</c:v>
                </c:pt>
                <c:pt idx="259">
                  <c:v>0.77968700000000002</c:v>
                </c:pt>
                <c:pt idx="260">
                  <c:v>0.78360700000000005</c:v>
                </c:pt>
                <c:pt idx="261">
                  <c:v>0.78656700000000002</c:v>
                </c:pt>
                <c:pt idx="262">
                  <c:v>0.76666699999999999</c:v>
                </c:pt>
                <c:pt idx="263">
                  <c:v>0.76249999999999996</c:v>
                </c:pt>
                <c:pt idx="264">
                  <c:v>0.77884600000000004</c:v>
                </c:pt>
                <c:pt idx="265">
                  <c:v>0.77600000000000002</c:v>
                </c:pt>
                <c:pt idx="266">
                  <c:v>0.76944400000000002</c:v>
                </c:pt>
                <c:pt idx="267">
                  <c:v>0.76333300000000004</c:v>
                </c:pt>
                <c:pt idx="268">
                  <c:v>0.77200000000000002</c:v>
                </c:pt>
                <c:pt idx="269">
                  <c:v>0.75375000000000003</c:v>
                </c:pt>
                <c:pt idx="270">
                  <c:v>0.79846200000000001</c:v>
                </c:pt>
                <c:pt idx="271">
                  <c:v>0.78229199999999999</c:v>
                </c:pt>
                <c:pt idx="272">
                  <c:v>0.78314600000000001</c:v>
                </c:pt>
                <c:pt idx="273">
                  <c:v>0.759459</c:v>
                </c:pt>
                <c:pt idx="274">
                  <c:v>0.76779699999999995</c:v>
                </c:pt>
                <c:pt idx="275">
                  <c:v>0.77317100000000005</c:v>
                </c:pt>
                <c:pt idx="276">
                  <c:v>0.78923100000000002</c:v>
                </c:pt>
                <c:pt idx="277">
                  <c:v>0.77500000000000002</c:v>
                </c:pt>
                <c:pt idx="278">
                  <c:v>0.77213100000000001</c:v>
                </c:pt>
                <c:pt idx="279">
                  <c:v>0.74769200000000002</c:v>
                </c:pt>
                <c:pt idx="280">
                  <c:v>0.75955099999999998</c:v>
                </c:pt>
                <c:pt idx="281">
                  <c:v>0.78630100000000003</c:v>
                </c:pt>
                <c:pt idx="282">
                  <c:v>0.76781600000000005</c:v>
                </c:pt>
                <c:pt idx="283">
                  <c:v>0.74444399999999999</c:v>
                </c:pt>
                <c:pt idx="284">
                  <c:v>0.76933300000000004</c:v>
                </c:pt>
                <c:pt idx="285">
                  <c:v>0.74642900000000001</c:v>
                </c:pt>
                <c:pt idx="286">
                  <c:v>0.78800000000000003</c:v>
                </c:pt>
                <c:pt idx="287">
                  <c:v>0.72599999999999998</c:v>
                </c:pt>
                <c:pt idx="288">
                  <c:v>0.71111100000000005</c:v>
                </c:pt>
                <c:pt idx="289">
                  <c:v>0.71818199999999999</c:v>
                </c:pt>
                <c:pt idx="290">
                  <c:v>0.69024399999999997</c:v>
                </c:pt>
                <c:pt idx="291">
                  <c:v>0.71199999999999997</c:v>
                </c:pt>
                <c:pt idx="292">
                  <c:v>0.69899</c:v>
                </c:pt>
                <c:pt idx="293">
                  <c:v>0.717391</c:v>
                </c:pt>
                <c:pt idx="294">
                  <c:v>0.69545500000000005</c:v>
                </c:pt>
                <c:pt idx="295">
                  <c:v>0.69067800000000001</c:v>
                </c:pt>
                <c:pt idx="296">
                  <c:v>0.70617300000000005</c:v>
                </c:pt>
                <c:pt idx="297">
                  <c:v>0.67733299999999996</c:v>
                </c:pt>
                <c:pt idx="298">
                  <c:v>0.69569899999999996</c:v>
                </c:pt>
                <c:pt idx="299">
                  <c:v>0.67804900000000001</c:v>
                </c:pt>
                <c:pt idx="300">
                  <c:v>0.69523800000000002</c:v>
                </c:pt>
                <c:pt idx="301">
                  <c:v>0.71071399999999996</c:v>
                </c:pt>
                <c:pt idx="302">
                  <c:v>0.71327399999999996</c:v>
                </c:pt>
                <c:pt idx="303">
                  <c:v>0.69862999999999997</c:v>
                </c:pt>
                <c:pt idx="304">
                  <c:v>0.72238800000000003</c:v>
                </c:pt>
                <c:pt idx="305">
                  <c:v>0.72295100000000001</c:v>
                </c:pt>
                <c:pt idx="306">
                  <c:v>0.68596500000000005</c:v>
                </c:pt>
                <c:pt idx="307">
                  <c:v>0.73773599999999995</c:v>
                </c:pt>
                <c:pt idx="308">
                  <c:v>0.70367000000000002</c:v>
                </c:pt>
                <c:pt idx="309">
                  <c:v>0.70952400000000004</c:v>
                </c:pt>
                <c:pt idx="310">
                  <c:v>0.72624999999999995</c:v>
                </c:pt>
                <c:pt idx="311">
                  <c:v>0.74</c:v>
                </c:pt>
                <c:pt idx="312">
                  <c:v>0.71489400000000003</c:v>
                </c:pt>
                <c:pt idx="313">
                  <c:v>0.71927700000000006</c:v>
                </c:pt>
                <c:pt idx="314">
                  <c:v>0.71250000000000002</c:v>
                </c:pt>
                <c:pt idx="315">
                  <c:v>0.68205099999999996</c:v>
                </c:pt>
                <c:pt idx="316">
                  <c:v>0.72758599999999996</c:v>
                </c:pt>
                <c:pt idx="317">
                  <c:v>0.73043499999999995</c:v>
                </c:pt>
                <c:pt idx="318">
                  <c:v>0.697959</c:v>
                </c:pt>
                <c:pt idx="319">
                  <c:v>0.75600000000000001</c:v>
                </c:pt>
                <c:pt idx="320">
                  <c:v>0.75972200000000001</c:v>
                </c:pt>
                <c:pt idx="321">
                  <c:v>0.74833300000000003</c:v>
                </c:pt>
                <c:pt idx="322">
                  <c:v>0.76235299999999995</c:v>
                </c:pt>
                <c:pt idx="323">
                  <c:v>0.71279099999999995</c:v>
                </c:pt>
                <c:pt idx="324">
                  <c:v>0.76</c:v>
                </c:pt>
                <c:pt idx="325">
                  <c:v>0.75</c:v>
                </c:pt>
                <c:pt idx="326">
                  <c:v>0.77378599999999997</c:v>
                </c:pt>
                <c:pt idx="327">
                  <c:v>0.75277799999999995</c:v>
                </c:pt>
                <c:pt idx="328">
                  <c:v>0.76363599999999998</c:v>
                </c:pt>
                <c:pt idx="329">
                  <c:v>0.75802499999999995</c:v>
                </c:pt>
                <c:pt idx="330">
                  <c:v>0.78139499999999995</c:v>
                </c:pt>
                <c:pt idx="331">
                  <c:v>0.78125</c:v>
                </c:pt>
                <c:pt idx="332">
                  <c:v>0.78666700000000001</c:v>
                </c:pt>
                <c:pt idx="333">
                  <c:v>0.77857100000000001</c:v>
                </c:pt>
                <c:pt idx="334">
                  <c:v>0.783582</c:v>
                </c:pt>
                <c:pt idx="335">
                  <c:v>0.79655200000000004</c:v>
                </c:pt>
                <c:pt idx="336">
                  <c:v>0.74285699999999999</c:v>
                </c:pt>
                <c:pt idx="337">
                  <c:v>0.74321000000000004</c:v>
                </c:pt>
                <c:pt idx="338">
                  <c:v>0.78703699999999999</c:v>
                </c:pt>
                <c:pt idx="339">
                  <c:v>0.76956500000000005</c:v>
                </c:pt>
                <c:pt idx="340">
                  <c:v>0.76388900000000004</c:v>
                </c:pt>
                <c:pt idx="341">
                  <c:v>0.80508500000000005</c:v>
                </c:pt>
                <c:pt idx="342">
                  <c:v>0.79583300000000001</c:v>
                </c:pt>
                <c:pt idx="343">
                  <c:v>0.8</c:v>
                </c:pt>
                <c:pt idx="344">
                  <c:v>0.76153800000000005</c:v>
                </c:pt>
                <c:pt idx="345">
                  <c:v>0.77794099999999999</c:v>
                </c:pt>
                <c:pt idx="346">
                  <c:v>0.78550699999999996</c:v>
                </c:pt>
                <c:pt idx="347">
                  <c:v>0.818519</c:v>
                </c:pt>
                <c:pt idx="348">
                  <c:v>0.80192300000000005</c:v>
                </c:pt>
                <c:pt idx="349">
                  <c:v>0.8</c:v>
                </c:pt>
                <c:pt idx="350">
                  <c:v>0.81093700000000002</c:v>
                </c:pt>
                <c:pt idx="351">
                  <c:v>0.80816299999999996</c:v>
                </c:pt>
                <c:pt idx="352">
                  <c:v>0.74347799999999997</c:v>
                </c:pt>
                <c:pt idx="353">
                  <c:v>0.77222199999999996</c:v>
                </c:pt>
                <c:pt idx="354">
                  <c:v>0.81481499999999996</c:v>
                </c:pt>
                <c:pt idx="355">
                  <c:v>0.77857100000000001</c:v>
                </c:pt>
                <c:pt idx="356">
                  <c:v>0.79670300000000005</c:v>
                </c:pt>
                <c:pt idx="357">
                  <c:v>0.817241</c:v>
                </c:pt>
                <c:pt idx="358">
                  <c:v>0.84814800000000001</c:v>
                </c:pt>
                <c:pt idx="359">
                  <c:v>0.83809500000000003</c:v>
                </c:pt>
                <c:pt idx="360">
                  <c:v>0.86282099999999995</c:v>
                </c:pt>
                <c:pt idx="361">
                  <c:v>0.83950599999999997</c:v>
                </c:pt>
                <c:pt idx="362">
                  <c:v>0.83111100000000004</c:v>
                </c:pt>
                <c:pt idx="363">
                  <c:v>0.81230800000000003</c:v>
                </c:pt>
                <c:pt idx="364">
                  <c:v>0.85833300000000001</c:v>
                </c:pt>
                <c:pt idx="365">
                  <c:v>0.88305100000000003</c:v>
                </c:pt>
                <c:pt idx="366">
                  <c:v>0.87</c:v>
                </c:pt>
                <c:pt idx="367">
                  <c:v>0.81558399999999998</c:v>
                </c:pt>
                <c:pt idx="368">
                  <c:v>0.76333300000000004</c:v>
                </c:pt>
                <c:pt idx="369">
                  <c:v>0.81166700000000003</c:v>
                </c:pt>
                <c:pt idx="370">
                  <c:v>0.77346899999999996</c:v>
                </c:pt>
                <c:pt idx="371">
                  <c:v>0.73177599999999998</c:v>
                </c:pt>
                <c:pt idx="372">
                  <c:v>0.78554199999999996</c:v>
                </c:pt>
                <c:pt idx="373">
                  <c:v>0.82121200000000005</c:v>
                </c:pt>
                <c:pt idx="374">
                  <c:v>0.77272700000000005</c:v>
                </c:pt>
                <c:pt idx="375">
                  <c:v>0.83372100000000005</c:v>
                </c:pt>
                <c:pt idx="376">
                  <c:v>0.81618999999999997</c:v>
                </c:pt>
                <c:pt idx="377">
                  <c:v>0.87215200000000004</c:v>
                </c:pt>
                <c:pt idx="378">
                  <c:v>0.85764700000000005</c:v>
                </c:pt>
                <c:pt idx="379">
                  <c:v>0.87291700000000005</c:v>
                </c:pt>
                <c:pt idx="380">
                  <c:v>0.88507499999999995</c:v>
                </c:pt>
                <c:pt idx="381">
                  <c:v>0.85</c:v>
                </c:pt>
                <c:pt idx="382">
                  <c:v>0.84545499999999996</c:v>
                </c:pt>
                <c:pt idx="383">
                  <c:v>0.82696599999999998</c:v>
                </c:pt>
                <c:pt idx="384">
                  <c:v>0.82750000000000001</c:v>
                </c:pt>
                <c:pt idx="385">
                  <c:v>0.85087699999999999</c:v>
                </c:pt>
                <c:pt idx="386">
                  <c:v>0.86923099999999998</c:v>
                </c:pt>
                <c:pt idx="387">
                  <c:v>0.86111099999999996</c:v>
                </c:pt>
                <c:pt idx="388">
                  <c:v>0.83835599999999999</c:v>
                </c:pt>
                <c:pt idx="389">
                  <c:v>0.85733300000000001</c:v>
                </c:pt>
                <c:pt idx="390">
                  <c:v>0.83013700000000001</c:v>
                </c:pt>
                <c:pt idx="391">
                  <c:v>0.81555599999999995</c:v>
                </c:pt>
                <c:pt idx="392">
                  <c:v>0.77741899999999997</c:v>
                </c:pt>
                <c:pt idx="393">
                  <c:v>0.76785700000000001</c:v>
                </c:pt>
                <c:pt idx="394">
                  <c:v>0.80422499999999997</c:v>
                </c:pt>
                <c:pt idx="395">
                  <c:v>0.78076900000000005</c:v>
                </c:pt>
                <c:pt idx="396">
                  <c:v>0.80229899999999998</c:v>
                </c:pt>
                <c:pt idx="397">
                  <c:v>0.79425299999999999</c:v>
                </c:pt>
                <c:pt idx="398">
                  <c:v>0.77681199999999995</c:v>
                </c:pt>
                <c:pt idx="399">
                  <c:v>0.81093700000000002</c:v>
                </c:pt>
                <c:pt idx="400">
                  <c:v>0.78653799999999996</c:v>
                </c:pt>
                <c:pt idx="401">
                  <c:v>0.785246</c:v>
                </c:pt>
                <c:pt idx="402">
                  <c:v>0.77428600000000003</c:v>
                </c:pt>
                <c:pt idx="403">
                  <c:v>0.74719100000000005</c:v>
                </c:pt>
                <c:pt idx="404">
                  <c:v>0.769231</c:v>
                </c:pt>
                <c:pt idx="405">
                  <c:v>0.78125</c:v>
                </c:pt>
                <c:pt idx="406">
                  <c:v>0.80757599999999996</c:v>
                </c:pt>
                <c:pt idx="407">
                  <c:v>0.81935500000000006</c:v>
                </c:pt>
                <c:pt idx="408">
                  <c:v>0.76666699999999999</c:v>
                </c:pt>
                <c:pt idx="409">
                  <c:v>0.77037</c:v>
                </c:pt>
                <c:pt idx="410">
                  <c:v>0.792771</c:v>
                </c:pt>
                <c:pt idx="411">
                  <c:v>0.78947400000000001</c:v>
                </c:pt>
                <c:pt idx="412">
                  <c:v>0.79722199999999999</c:v>
                </c:pt>
                <c:pt idx="413">
                  <c:v>0.78135600000000005</c:v>
                </c:pt>
                <c:pt idx="414">
                  <c:v>0.78474600000000005</c:v>
                </c:pt>
                <c:pt idx="415">
                  <c:v>0.77682899999999999</c:v>
                </c:pt>
                <c:pt idx="416">
                  <c:v>0.76296299999999995</c:v>
                </c:pt>
                <c:pt idx="417">
                  <c:v>0.78412700000000002</c:v>
                </c:pt>
                <c:pt idx="418">
                  <c:v>0.76481500000000002</c:v>
                </c:pt>
                <c:pt idx="419">
                  <c:v>0.76354200000000005</c:v>
                </c:pt>
                <c:pt idx="420">
                  <c:v>0.76380999999999999</c:v>
                </c:pt>
                <c:pt idx="421">
                  <c:v>0.75714300000000001</c:v>
                </c:pt>
                <c:pt idx="422">
                  <c:v>0.77272700000000005</c:v>
                </c:pt>
                <c:pt idx="423">
                  <c:v>0.756471</c:v>
                </c:pt>
                <c:pt idx="424">
                  <c:v>0.75964900000000002</c:v>
                </c:pt>
                <c:pt idx="425">
                  <c:v>0.76087000000000005</c:v>
                </c:pt>
                <c:pt idx="426">
                  <c:v>0.79577500000000001</c:v>
                </c:pt>
                <c:pt idx="427">
                  <c:v>0.78800000000000003</c:v>
                </c:pt>
                <c:pt idx="428">
                  <c:v>0.77166699999999999</c:v>
                </c:pt>
                <c:pt idx="429">
                  <c:v>0.77647100000000002</c:v>
                </c:pt>
                <c:pt idx="430">
                  <c:v>0.81374999999999997</c:v>
                </c:pt>
                <c:pt idx="431">
                  <c:v>0.80138900000000002</c:v>
                </c:pt>
                <c:pt idx="432">
                  <c:v>0.8</c:v>
                </c:pt>
                <c:pt idx="433">
                  <c:v>0.77032999999999996</c:v>
                </c:pt>
                <c:pt idx="434">
                  <c:v>0.76835399999999998</c:v>
                </c:pt>
                <c:pt idx="435">
                  <c:v>0.78409099999999998</c:v>
                </c:pt>
                <c:pt idx="436">
                  <c:v>0.76385499999999995</c:v>
                </c:pt>
                <c:pt idx="437">
                  <c:v>0.78421099999999999</c:v>
                </c:pt>
                <c:pt idx="438">
                  <c:v>0.82424200000000003</c:v>
                </c:pt>
                <c:pt idx="439">
                  <c:v>0.75178599999999995</c:v>
                </c:pt>
                <c:pt idx="440">
                  <c:v>0.762069</c:v>
                </c:pt>
                <c:pt idx="441">
                  <c:v>0.76321799999999995</c:v>
                </c:pt>
                <c:pt idx="442">
                  <c:v>0.76153800000000005</c:v>
                </c:pt>
                <c:pt idx="443">
                  <c:v>0.74657499999999999</c:v>
                </c:pt>
                <c:pt idx="444">
                  <c:v>0.72674399999999995</c:v>
                </c:pt>
                <c:pt idx="445">
                  <c:v>0.73545499999999997</c:v>
                </c:pt>
                <c:pt idx="446">
                  <c:v>0.73750000000000004</c:v>
                </c:pt>
                <c:pt idx="447">
                  <c:v>0.71395299999999995</c:v>
                </c:pt>
                <c:pt idx="448">
                  <c:v>0.709677</c:v>
                </c:pt>
                <c:pt idx="449">
                  <c:v>0.72876700000000005</c:v>
                </c:pt>
                <c:pt idx="450">
                  <c:v>0.74948499999999996</c:v>
                </c:pt>
                <c:pt idx="451">
                  <c:v>0.74761900000000003</c:v>
                </c:pt>
                <c:pt idx="452">
                  <c:v>0.74</c:v>
                </c:pt>
                <c:pt idx="453">
                  <c:v>0.74444399999999999</c:v>
                </c:pt>
                <c:pt idx="454">
                  <c:v>0.75714300000000001</c:v>
                </c:pt>
                <c:pt idx="455">
                  <c:v>0.73521099999999995</c:v>
                </c:pt>
                <c:pt idx="456">
                  <c:v>0.79195400000000005</c:v>
                </c:pt>
                <c:pt idx="457">
                  <c:v>0.80118999999999996</c:v>
                </c:pt>
                <c:pt idx="458">
                  <c:v>0.75903600000000004</c:v>
                </c:pt>
                <c:pt idx="459">
                  <c:v>0.73365400000000003</c:v>
                </c:pt>
                <c:pt idx="460">
                  <c:v>0.75937500000000002</c:v>
                </c:pt>
                <c:pt idx="461">
                  <c:v>0.792188</c:v>
                </c:pt>
                <c:pt idx="462">
                  <c:v>0.81136399999999997</c:v>
                </c:pt>
                <c:pt idx="463">
                  <c:v>0.78777799999999998</c:v>
                </c:pt>
                <c:pt idx="464">
                  <c:v>0.74272700000000003</c:v>
                </c:pt>
                <c:pt idx="465">
                  <c:v>0.71308400000000005</c:v>
                </c:pt>
                <c:pt idx="466">
                  <c:v>0.74634100000000003</c:v>
                </c:pt>
                <c:pt idx="467">
                  <c:v>0.65657900000000002</c:v>
                </c:pt>
                <c:pt idx="468">
                  <c:v>0.68611100000000003</c:v>
                </c:pt>
                <c:pt idx="469">
                  <c:v>0.71521699999999999</c:v>
                </c:pt>
                <c:pt idx="470">
                  <c:v>0.67976199999999998</c:v>
                </c:pt>
                <c:pt idx="471">
                  <c:v>0.68307700000000005</c:v>
                </c:pt>
                <c:pt idx="472">
                  <c:v>0.71807200000000004</c:v>
                </c:pt>
                <c:pt idx="473">
                  <c:v>0.716279</c:v>
                </c:pt>
                <c:pt idx="474">
                  <c:v>0.72169799999999995</c:v>
                </c:pt>
                <c:pt idx="475">
                  <c:v>0.73303600000000002</c:v>
                </c:pt>
                <c:pt idx="476">
                  <c:v>0.73084099999999996</c:v>
                </c:pt>
                <c:pt idx="477">
                  <c:v>0.75119000000000002</c:v>
                </c:pt>
                <c:pt idx="478">
                  <c:v>0.74727299999999997</c:v>
                </c:pt>
                <c:pt idx="479">
                  <c:v>0.75505599999999995</c:v>
                </c:pt>
                <c:pt idx="480">
                  <c:v>0.73561600000000005</c:v>
                </c:pt>
                <c:pt idx="481">
                  <c:v>0.74399999999999999</c:v>
                </c:pt>
                <c:pt idx="482">
                  <c:v>0.73968299999999998</c:v>
                </c:pt>
                <c:pt idx="483">
                  <c:v>0.79666700000000001</c:v>
                </c:pt>
                <c:pt idx="484">
                  <c:v>0.73333300000000001</c:v>
                </c:pt>
                <c:pt idx="485">
                  <c:v>0.75985899999999995</c:v>
                </c:pt>
                <c:pt idx="486">
                  <c:v>0.71686700000000003</c:v>
                </c:pt>
                <c:pt idx="487">
                  <c:v>0.72028999999999999</c:v>
                </c:pt>
                <c:pt idx="488">
                  <c:v>0.73599999999999999</c:v>
                </c:pt>
                <c:pt idx="489">
                  <c:v>0.75678999999999996</c:v>
                </c:pt>
                <c:pt idx="490">
                  <c:v>0.74285699999999999</c:v>
                </c:pt>
                <c:pt idx="491">
                  <c:v>0.81914900000000002</c:v>
                </c:pt>
                <c:pt idx="492">
                  <c:v>0.83209900000000003</c:v>
                </c:pt>
                <c:pt idx="493">
                  <c:v>0.80625000000000002</c:v>
                </c:pt>
                <c:pt idx="494">
                  <c:v>0.76400000000000001</c:v>
                </c:pt>
                <c:pt idx="495">
                  <c:v>0.77368400000000004</c:v>
                </c:pt>
                <c:pt idx="496">
                  <c:v>0.77384600000000003</c:v>
                </c:pt>
                <c:pt idx="497">
                  <c:v>0.722472</c:v>
                </c:pt>
                <c:pt idx="498">
                  <c:v>0.73764700000000005</c:v>
                </c:pt>
                <c:pt idx="499">
                  <c:v>0.71588799999999997</c:v>
                </c:pt>
                <c:pt idx="500">
                  <c:v>0.73214299999999999</c:v>
                </c:pt>
                <c:pt idx="501">
                  <c:v>0.72235300000000002</c:v>
                </c:pt>
                <c:pt idx="502">
                  <c:v>0.71250000000000002</c:v>
                </c:pt>
                <c:pt idx="503">
                  <c:v>0.69605300000000003</c:v>
                </c:pt>
                <c:pt idx="504">
                  <c:v>0.71111100000000005</c:v>
                </c:pt>
                <c:pt idx="505">
                  <c:v>0.76</c:v>
                </c:pt>
                <c:pt idx="506">
                  <c:v>0.76306300000000005</c:v>
                </c:pt>
                <c:pt idx="507">
                  <c:v>0.73870999999999998</c:v>
                </c:pt>
                <c:pt idx="508">
                  <c:v>0.72115399999999996</c:v>
                </c:pt>
                <c:pt idx="509">
                  <c:v>0.72647099999999998</c:v>
                </c:pt>
                <c:pt idx="510">
                  <c:v>0.74375000000000002</c:v>
                </c:pt>
                <c:pt idx="511">
                  <c:v>0.72499999999999998</c:v>
                </c:pt>
                <c:pt idx="512">
                  <c:v>0.72183900000000001</c:v>
                </c:pt>
                <c:pt idx="513">
                  <c:v>0.73</c:v>
                </c:pt>
                <c:pt idx="514">
                  <c:v>0.76559100000000002</c:v>
                </c:pt>
                <c:pt idx="515">
                  <c:v>0.71408499999999997</c:v>
                </c:pt>
                <c:pt idx="516">
                  <c:v>0.75362300000000004</c:v>
                </c:pt>
                <c:pt idx="517">
                  <c:v>0.70499999999999996</c:v>
                </c:pt>
                <c:pt idx="518">
                  <c:v>0.73275900000000005</c:v>
                </c:pt>
                <c:pt idx="519">
                  <c:v>0.760714</c:v>
                </c:pt>
                <c:pt idx="520">
                  <c:v>0.72647099999999998</c:v>
                </c:pt>
                <c:pt idx="521">
                  <c:v>0.725352</c:v>
                </c:pt>
                <c:pt idx="522">
                  <c:v>0.73616999999999999</c:v>
                </c:pt>
                <c:pt idx="523">
                  <c:v>0.73222200000000004</c:v>
                </c:pt>
                <c:pt idx="524">
                  <c:v>0.739815</c:v>
                </c:pt>
                <c:pt idx="525">
                  <c:v>0.73943700000000001</c:v>
                </c:pt>
                <c:pt idx="526">
                  <c:v>0.73375000000000001</c:v>
                </c:pt>
                <c:pt idx="527">
                  <c:v>0.75853700000000002</c:v>
                </c:pt>
                <c:pt idx="528">
                  <c:v>0.74642900000000001</c:v>
                </c:pt>
                <c:pt idx="529">
                  <c:v>0.74629599999999996</c:v>
                </c:pt>
                <c:pt idx="530">
                  <c:v>0.72674399999999995</c:v>
                </c:pt>
                <c:pt idx="531">
                  <c:v>0.73725499999999999</c:v>
                </c:pt>
                <c:pt idx="532">
                  <c:v>0.71666700000000005</c:v>
                </c:pt>
                <c:pt idx="533">
                  <c:v>0.70246900000000001</c:v>
                </c:pt>
                <c:pt idx="534">
                  <c:v>0.68101299999999998</c:v>
                </c:pt>
                <c:pt idx="535">
                  <c:v>0.71250000000000002</c:v>
                </c:pt>
                <c:pt idx="536">
                  <c:v>0.68521699999999996</c:v>
                </c:pt>
                <c:pt idx="537">
                  <c:v>0.68235299999999999</c:v>
                </c:pt>
                <c:pt idx="538">
                  <c:v>0.711364</c:v>
                </c:pt>
                <c:pt idx="539">
                  <c:v>0.70263200000000003</c:v>
                </c:pt>
                <c:pt idx="540">
                  <c:v>0.75263199999999997</c:v>
                </c:pt>
                <c:pt idx="541">
                  <c:v>0.69285699999999995</c:v>
                </c:pt>
                <c:pt idx="542">
                  <c:v>0.70757599999999998</c:v>
                </c:pt>
                <c:pt idx="543">
                  <c:v>0.65596299999999996</c:v>
                </c:pt>
                <c:pt idx="544">
                  <c:v>0.68484800000000001</c:v>
                </c:pt>
                <c:pt idx="545">
                  <c:v>0.7</c:v>
                </c:pt>
                <c:pt idx="546">
                  <c:v>0.69531200000000004</c:v>
                </c:pt>
                <c:pt idx="547">
                  <c:v>0.70923099999999994</c:v>
                </c:pt>
                <c:pt idx="548">
                  <c:v>0.69320400000000004</c:v>
                </c:pt>
                <c:pt idx="549">
                  <c:v>0.73214299999999999</c:v>
                </c:pt>
                <c:pt idx="550">
                  <c:v>0.70909100000000003</c:v>
                </c:pt>
                <c:pt idx="551">
                  <c:v>0.67464800000000003</c:v>
                </c:pt>
                <c:pt idx="552">
                  <c:v>0.65200000000000002</c:v>
                </c:pt>
                <c:pt idx="553">
                  <c:v>0.70606100000000005</c:v>
                </c:pt>
                <c:pt idx="554">
                  <c:v>0.69246600000000003</c:v>
                </c:pt>
                <c:pt idx="555">
                  <c:v>0.67469900000000005</c:v>
                </c:pt>
                <c:pt idx="556">
                  <c:v>0.68823500000000004</c:v>
                </c:pt>
                <c:pt idx="557">
                  <c:v>0.707812</c:v>
                </c:pt>
                <c:pt idx="558">
                  <c:v>0.70873799999999998</c:v>
                </c:pt>
                <c:pt idx="559">
                  <c:v>0.68947400000000003</c:v>
                </c:pt>
                <c:pt idx="560">
                  <c:v>0.71794899999999995</c:v>
                </c:pt>
                <c:pt idx="561">
                  <c:v>0.67804900000000001</c:v>
                </c:pt>
                <c:pt idx="562">
                  <c:v>0.63109199999999999</c:v>
                </c:pt>
                <c:pt idx="563">
                  <c:v>0.648837</c:v>
                </c:pt>
                <c:pt idx="564">
                  <c:v>0.640741</c:v>
                </c:pt>
                <c:pt idx="565">
                  <c:v>0.64415599999999995</c:v>
                </c:pt>
                <c:pt idx="566">
                  <c:v>0.68446600000000002</c:v>
                </c:pt>
                <c:pt idx="567">
                  <c:v>0.65500000000000003</c:v>
                </c:pt>
                <c:pt idx="568">
                  <c:v>0.64615400000000001</c:v>
                </c:pt>
                <c:pt idx="569">
                  <c:v>0.625</c:v>
                </c:pt>
                <c:pt idx="570">
                  <c:v>0.61899999999999999</c:v>
                </c:pt>
                <c:pt idx="571">
                  <c:v>0.65063300000000002</c:v>
                </c:pt>
                <c:pt idx="572">
                  <c:v>0.66486500000000004</c:v>
                </c:pt>
                <c:pt idx="573">
                  <c:v>0.64095199999999997</c:v>
                </c:pt>
                <c:pt idx="574">
                  <c:v>0.69456499999999999</c:v>
                </c:pt>
                <c:pt idx="575">
                  <c:v>0.65357100000000001</c:v>
                </c:pt>
                <c:pt idx="576">
                  <c:v>0.68648600000000004</c:v>
                </c:pt>
                <c:pt idx="577">
                  <c:v>0.65949400000000002</c:v>
                </c:pt>
                <c:pt idx="578">
                  <c:v>0.62567600000000001</c:v>
                </c:pt>
                <c:pt idx="579">
                  <c:v>0.63314000000000004</c:v>
                </c:pt>
                <c:pt idx="580">
                  <c:v>0.69444399999999995</c:v>
                </c:pt>
                <c:pt idx="581">
                  <c:v>0.63012000000000001</c:v>
                </c:pt>
                <c:pt idx="582">
                  <c:v>0.62074099999999999</c:v>
                </c:pt>
                <c:pt idx="583">
                  <c:v>0.61532799999999999</c:v>
                </c:pt>
                <c:pt idx="584">
                  <c:v>0.61774200000000001</c:v>
                </c:pt>
                <c:pt idx="585">
                  <c:v>0.624031</c:v>
                </c:pt>
                <c:pt idx="586">
                  <c:v>0.64166699999999999</c:v>
                </c:pt>
                <c:pt idx="587">
                  <c:v>0.63406600000000002</c:v>
                </c:pt>
                <c:pt idx="588">
                  <c:v>0.64218799999999998</c:v>
                </c:pt>
                <c:pt idx="589">
                  <c:v>0.65757600000000005</c:v>
                </c:pt>
                <c:pt idx="590">
                  <c:v>0.67184500000000003</c:v>
                </c:pt>
                <c:pt idx="591">
                  <c:v>0.64157299999999995</c:v>
                </c:pt>
                <c:pt idx="592">
                  <c:v>0.66040299999999996</c:v>
                </c:pt>
                <c:pt idx="593">
                  <c:v>0.66459599999999996</c:v>
                </c:pt>
                <c:pt idx="594">
                  <c:v>0.62661299999999998</c:v>
                </c:pt>
                <c:pt idx="595">
                  <c:v>0.64888900000000005</c:v>
                </c:pt>
                <c:pt idx="596">
                  <c:v>0.63663400000000003</c:v>
                </c:pt>
                <c:pt idx="597">
                  <c:v>0.64636899999999997</c:v>
                </c:pt>
                <c:pt idx="598">
                  <c:v>0.64906799999999998</c:v>
                </c:pt>
                <c:pt idx="599">
                  <c:v>0.62363599999999997</c:v>
                </c:pt>
                <c:pt idx="600">
                  <c:v>0.60806499999999997</c:v>
                </c:pt>
                <c:pt idx="601">
                  <c:v>0.66842100000000004</c:v>
                </c:pt>
                <c:pt idx="602">
                  <c:v>0.60076300000000005</c:v>
                </c:pt>
                <c:pt idx="603">
                  <c:v>0.64917999999999998</c:v>
                </c:pt>
                <c:pt idx="604">
                  <c:v>0.68358200000000002</c:v>
                </c:pt>
                <c:pt idx="605">
                  <c:v>0.65221200000000001</c:v>
                </c:pt>
                <c:pt idx="606">
                  <c:v>0.60602400000000001</c:v>
                </c:pt>
                <c:pt idx="607">
                  <c:v>0.63541700000000001</c:v>
                </c:pt>
                <c:pt idx="608">
                  <c:v>0.59875</c:v>
                </c:pt>
                <c:pt idx="609">
                  <c:v>0.62173900000000004</c:v>
                </c:pt>
                <c:pt idx="610">
                  <c:v>0.64351899999999995</c:v>
                </c:pt>
                <c:pt idx="611">
                  <c:v>0.65294099999999999</c:v>
                </c:pt>
                <c:pt idx="612">
                  <c:v>0.65894699999999995</c:v>
                </c:pt>
                <c:pt idx="613">
                  <c:v>0.63703699999999996</c:v>
                </c:pt>
                <c:pt idx="614">
                  <c:v>0.660748</c:v>
                </c:pt>
                <c:pt idx="615">
                  <c:v>0.66530599999999995</c:v>
                </c:pt>
                <c:pt idx="616">
                  <c:v>0.64047600000000005</c:v>
                </c:pt>
                <c:pt idx="617">
                  <c:v>0.64803900000000003</c:v>
                </c:pt>
                <c:pt idx="618">
                  <c:v>0.67411799999999999</c:v>
                </c:pt>
                <c:pt idx="619">
                  <c:v>0.63203900000000002</c:v>
                </c:pt>
                <c:pt idx="620">
                  <c:v>0.63478299999999999</c:v>
                </c:pt>
                <c:pt idx="621">
                  <c:v>0.63561599999999996</c:v>
                </c:pt>
                <c:pt idx="622">
                  <c:v>0.63521099999999997</c:v>
                </c:pt>
                <c:pt idx="623">
                  <c:v>0.60337799999999997</c:v>
                </c:pt>
                <c:pt idx="624">
                  <c:v>0.64029899999999995</c:v>
                </c:pt>
                <c:pt idx="625">
                  <c:v>0.61571399999999998</c:v>
                </c:pt>
                <c:pt idx="626">
                  <c:v>0.67746499999999998</c:v>
                </c:pt>
                <c:pt idx="627">
                  <c:v>0.62685199999999996</c:v>
                </c:pt>
                <c:pt idx="628">
                  <c:v>0.63214300000000001</c:v>
                </c:pt>
                <c:pt idx="629">
                  <c:v>0.60087000000000002</c:v>
                </c:pt>
                <c:pt idx="630">
                  <c:v>0.62553199999999998</c:v>
                </c:pt>
                <c:pt idx="631">
                  <c:v>0.58333299999999999</c:v>
                </c:pt>
                <c:pt idx="632">
                  <c:v>0.57808999999999999</c:v>
                </c:pt>
                <c:pt idx="633">
                  <c:v>0.55871599999999999</c:v>
                </c:pt>
                <c:pt idx="634">
                  <c:v>0.58827600000000002</c:v>
                </c:pt>
                <c:pt idx="635">
                  <c:v>0.56842099999999995</c:v>
                </c:pt>
                <c:pt idx="636">
                  <c:v>0.58564099999999997</c:v>
                </c:pt>
                <c:pt idx="637">
                  <c:v>0.58812500000000001</c:v>
                </c:pt>
                <c:pt idx="638">
                  <c:v>0.58987299999999998</c:v>
                </c:pt>
                <c:pt idx="639">
                  <c:v>0.59230799999999995</c:v>
                </c:pt>
                <c:pt idx="640">
                  <c:v>0.59407399999999999</c:v>
                </c:pt>
                <c:pt idx="641">
                  <c:v>0.59253699999999998</c:v>
                </c:pt>
                <c:pt idx="642">
                  <c:v>0.61306300000000002</c:v>
                </c:pt>
                <c:pt idx="643">
                  <c:v>0.63924099999999995</c:v>
                </c:pt>
                <c:pt idx="644">
                  <c:v>0.60990999999999995</c:v>
                </c:pt>
                <c:pt idx="645">
                  <c:v>0.63421099999999997</c:v>
                </c:pt>
                <c:pt idx="646">
                  <c:v>0.65116300000000005</c:v>
                </c:pt>
                <c:pt idx="647">
                  <c:v>0.640741</c:v>
                </c:pt>
                <c:pt idx="648">
                  <c:v>0.61467899999999998</c:v>
                </c:pt>
                <c:pt idx="649">
                  <c:v>0.65940600000000005</c:v>
                </c:pt>
                <c:pt idx="650">
                  <c:v>0.65301200000000004</c:v>
                </c:pt>
                <c:pt idx="651">
                  <c:v>0.67532499999999995</c:v>
                </c:pt>
                <c:pt idx="652">
                  <c:v>0.66666700000000001</c:v>
                </c:pt>
                <c:pt idx="653">
                  <c:v>0.64824599999999999</c:v>
                </c:pt>
                <c:pt idx="654">
                  <c:v>0.67019200000000001</c:v>
                </c:pt>
                <c:pt idx="655">
                  <c:v>0.65473000000000003</c:v>
                </c:pt>
                <c:pt idx="656">
                  <c:v>0.623529</c:v>
                </c:pt>
                <c:pt idx="657">
                  <c:v>0.638961</c:v>
                </c:pt>
                <c:pt idx="658">
                  <c:v>0.65916699999999995</c:v>
                </c:pt>
                <c:pt idx="659">
                  <c:v>0.62087899999999996</c:v>
                </c:pt>
                <c:pt idx="660">
                  <c:v>0.63636400000000004</c:v>
                </c:pt>
                <c:pt idx="661">
                  <c:v>0.61166699999999996</c:v>
                </c:pt>
                <c:pt idx="662">
                  <c:v>0.62376200000000004</c:v>
                </c:pt>
                <c:pt idx="663">
                  <c:v>0.62956999999999996</c:v>
                </c:pt>
                <c:pt idx="664">
                  <c:v>0.62894700000000003</c:v>
                </c:pt>
                <c:pt idx="665">
                  <c:v>0.61750000000000005</c:v>
                </c:pt>
                <c:pt idx="666">
                  <c:v>0.614151</c:v>
                </c:pt>
                <c:pt idx="667">
                  <c:v>0.61088399999999998</c:v>
                </c:pt>
                <c:pt idx="668">
                  <c:v>0.60062499999999996</c:v>
                </c:pt>
                <c:pt idx="669">
                  <c:v>0.62473100000000004</c:v>
                </c:pt>
                <c:pt idx="670">
                  <c:v>0.608209</c:v>
                </c:pt>
                <c:pt idx="671">
                  <c:v>0.600769</c:v>
                </c:pt>
                <c:pt idx="672">
                  <c:v>0.62045499999999998</c:v>
                </c:pt>
                <c:pt idx="673">
                  <c:v>0.601379</c:v>
                </c:pt>
                <c:pt idx="674">
                  <c:v>0.58169000000000004</c:v>
                </c:pt>
                <c:pt idx="675">
                  <c:v>0.56632099999999996</c:v>
                </c:pt>
                <c:pt idx="676">
                  <c:v>0.61069799999999996</c:v>
                </c:pt>
                <c:pt idx="677">
                  <c:v>0.59703700000000004</c:v>
                </c:pt>
                <c:pt idx="678">
                  <c:v>0.600549</c:v>
                </c:pt>
                <c:pt idx="679">
                  <c:v>0.58780500000000002</c:v>
                </c:pt>
                <c:pt idx="680">
                  <c:v>0.59148900000000004</c:v>
                </c:pt>
                <c:pt idx="681">
                  <c:v>0.63398100000000002</c:v>
                </c:pt>
                <c:pt idx="682">
                  <c:v>0.56068399999999996</c:v>
                </c:pt>
                <c:pt idx="683">
                  <c:v>0.60514699999999999</c:v>
                </c:pt>
                <c:pt idx="684">
                  <c:v>0.57499999999999996</c:v>
                </c:pt>
                <c:pt idx="685">
                  <c:v>0.61578900000000003</c:v>
                </c:pt>
                <c:pt idx="686">
                  <c:v>0.63333300000000003</c:v>
                </c:pt>
                <c:pt idx="687">
                  <c:v>0.62170499999999995</c:v>
                </c:pt>
                <c:pt idx="688">
                  <c:v>0.60849699999999995</c:v>
                </c:pt>
                <c:pt idx="689">
                  <c:v>0.61975999999999998</c:v>
                </c:pt>
                <c:pt idx="690">
                  <c:v>0.61307699999999998</c:v>
                </c:pt>
                <c:pt idx="691">
                  <c:v>0.57278899999999999</c:v>
                </c:pt>
                <c:pt idx="692">
                  <c:v>0.61111099999999996</c:v>
                </c:pt>
                <c:pt idx="693">
                  <c:v>0.61911799999999995</c:v>
                </c:pt>
                <c:pt idx="694">
                  <c:v>0.60662700000000003</c:v>
                </c:pt>
                <c:pt idx="695">
                  <c:v>0.61047600000000002</c:v>
                </c:pt>
                <c:pt idx="696">
                  <c:v>0.61367499999999997</c:v>
                </c:pt>
                <c:pt idx="697">
                  <c:v>0.61239699999999997</c:v>
                </c:pt>
                <c:pt idx="698">
                  <c:v>0.60450499999999996</c:v>
                </c:pt>
                <c:pt idx="699">
                  <c:v>0.63453199999999998</c:v>
                </c:pt>
                <c:pt idx="700">
                  <c:v>0.59708000000000006</c:v>
                </c:pt>
                <c:pt idx="701">
                  <c:v>0.628</c:v>
                </c:pt>
                <c:pt idx="702">
                  <c:v>0.62317100000000003</c:v>
                </c:pt>
                <c:pt idx="703">
                  <c:v>0.62231400000000003</c:v>
                </c:pt>
                <c:pt idx="704">
                  <c:v>0.57522099999999998</c:v>
                </c:pt>
                <c:pt idx="705">
                  <c:v>0.58496199999999998</c:v>
                </c:pt>
                <c:pt idx="706">
                  <c:v>0.59491499999999997</c:v>
                </c:pt>
                <c:pt idx="707">
                  <c:v>0.60833300000000001</c:v>
                </c:pt>
                <c:pt idx="708">
                  <c:v>0.60701799999999995</c:v>
                </c:pt>
                <c:pt idx="709">
                  <c:v>0.61456299999999997</c:v>
                </c:pt>
                <c:pt idx="710">
                  <c:v>0.61484399999999995</c:v>
                </c:pt>
                <c:pt idx="711">
                  <c:v>0.62301600000000001</c:v>
                </c:pt>
                <c:pt idx="712">
                  <c:v>0.57420800000000005</c:v>
                </c:pt>
                <c:pt idx="713">
                  <c:v>0.586364</c:v>
                </c:pt>
                <c:pt idx="714">
                  <c:v>0.62708299999999995</c:v>
                </c:pt>
                <c:pt idx="715">
                  <c:v>0.590476</c:v>
                </c:pt>
                <c:pt idx="716">
                  <c:v>0.58815799999999996</c:v>
                </c:pt>
                <c:pt idx="717">
                  <c:v>0.55833299999999997</c:v>
                </c:pt>
                <c:pt idx="718">
                  <c:v>0.56049800000000005</c:v>
                </c:pt>
                <c:pt idx="719">
                  <c:v>0.55936600000000003</c:v>
                </c:pt>
                <c:pt idx="720">
                  <c:v>0.56241600000000003</c:v>
                </c:pt>
                <c:pt idx="721">
                  <c:v>0.55163399999999996</c:v>
                </c:pt>
                <c:pt idx="722">
                  <c:v>0.54396599999999995</c:v>
                </c:pt>
                <c:pt idx="723">
                  <c:v>0.54487200000000002</c:v>
                </c:pt>
                <c:pt idx="724">
                  <c:v>0.52637100000000003</c:v>
                </c:pt>
                <c:pt idx="725">
                  <c:v>0.53062299999999996</c:v>
                </c:pt>
                <c:pt idx="726">
                  <c:v>0.50279300000000005</c:v>
                </c:pt>
                <c:pt idx="727">
                  <c:v>0.51121700000000003</c:v>
                </c:pt>
                <c:pt idx="728">
                  <c:v>0.51234000000000002</c:v>
                </c:pt>
                <c:pt idx="729">
                  <c:v>0.50900000000000001</c:v>
                </c:pt>
                <c:pt idx="730">
                  <c:v>0.50054299999999996</c:v>
                </c:pt>
                <c:pt idx="731">
                  <c:v>0.507359</c:v>
                </c:pt>
                <c:pt idx="732">
                  <c:v>0.49300699999999997</c:v>
                </c:pt>
                <c:pt idx="733">
                  <c:v>0.47975499999999999</c:v>
                </c:pt>
                <c:pt idx="734">
                  <c:v>0.48632799999999998</c:v>
                </c:pt>
                <c:pt idx="735">
                  <c:v>0.44806200000000002</c:v>
                </c:pt>
                <c:pt idx="736">
                  <c:v>0.451992</c:v>
                </c:pt>
                <c:pt idx="737">
                  <c:v>0.45810800000000002</c:v>
                </c:pt>
                <c:pt idx="738">
                  <c:v>0.45347500000000002</c:v>
                </c:pt>
                <c:pt idx="739">
                  <c:v>0.45708700000000002</c:v>
                </c:pt>
                <c:pt idx="740">
                  <c:v>0.41985600000000001</c:v>
                </c:pt>
                <c:pt idx="741">
                  <c:v>0.41784399999999999</c:v>
                </c:pt>
                <c:pt idx="742">
                  <c:v>0.398391</c:v>
                </c:pt>
                <c:pt idx="743">
                  <c:v>0.40116600000000002</c:v>
                </c:pt>
                <c:pt idx="744">
                  <c:v>0.41422799999999999</c:v>
                </c:pt>
                <c:pt idx="745">
                  <c:v>0.38743499999999997</c:v>
                </c:pt>
                <c:pt idx="746">
                  <c:v>0.384774</c:v>
                </c:pt>
                <c:pt idx="747">
                  <c:v>0.38133</c:v>
                </c:pt>
                <c:pt idx="748">
                  <c:v>0.37282399999999999</c:v>
                </c:pt>
                <c:pt idx="749">
                  <c:v>0.36363600000000001</c:v>
                </c:pt>
                <c:pt idx="750">
                  <c:v>0.34528700000000001</c:v>
                </c:pt>
                <c:pt idx="751">
                  <c:v>0.31024600000000002</c:v>
                </c:pt>
                <c:pt idx="752">
                  <c:v>0.31641799999999998</c:v>
                </c:pt>
                <c:pt idx="753">
                  <c:v>0.30873</c:v>
                </c:pt>
                <c:pt idx="754">
                  <c:v>0.29439700000000002</c:v>
                </c:pt>
                <c:pt idx="755">
                  <c:v>0.30166700000000002</c:v>
                </c:pt>
                <c:pt idx="756">
                  <c:v>0.27333299999999999</c:v>
                </c:pt>
                <c:pt idx="757">
                  <c:v>0.24686900000000001</c:v>
                </c:pt>
                <c:pt idx="758">
                  <c:v>0.274725</c:v>
                </c:pt>
                <c:pt idx="759">
                  <c:v>0.270395</c:v>
                </c:pt>
                <c:pt idx="760">
                  <c:v>0.26571400000000001</c:v>
                </c:pt>
                <c:pt idx="761">
                  <c:v>0.240592</c:v>
                </c:pt>
                <c:pt idx="762">
                  <c:v>0.23125000000000001</c:v>
                </c:pt>
                <c:pt idx="763">
                  <c:v>0.22787499999999999</c:v>
                </c:pt>
                <c:pt idx="764">
                  <c:v>0.21189</c:v>
                </c:pt>
                <c:pt idx="765">
                  <c:v>0.219222</c:v>
                </c:pt>
                <c:pt idx="766">
                  <c:v>0.191304</c:v>
                </c:pt>
                <c:pt idx="767">
                  <c:v>0.19008800000000001</c:v>
                </c:pt>
                <c:pt idx="768">
                  <c:v>0.167683</c:v>
                </c:pt>
                <c:pt idx="769">
                  <c:v>0.15473300000000001</c:v>
                </c:pt>
                <c:pt idx="770">
                  <c:v>0.146756</c:v>
                </c:pt>
                <c:pt idx="771">
                  <c:v>0.146897</c:v>
                </c:pt>
                <c:pt idx="772">
                  <c:v>0.14560999999999999</c:v>
                </c:pt>
                <c:pt idx="773">
                  <c:v>0.13148899999999999</c:v>
                </c:pt>
                <c:pt idx="774">
                  <c:v>0.119335</c:v>
                </c:pt>
                <c:pt idx="775">
                  <c:v>0.127193</c:v>
                </c:pt>
                <c:pt idx="776">
                  <c:v>0.121396</c:v>
                </c:pt>
                <c:pt idx="777">
                  <c:v>9.9558499999999994E-2</c:v>
                </c:pt>
                <c:pt idx="778">
                  <c:v>7.6168200000000005E-2</c:v>
                </c:pt>
                <c:pt idx="779">
                  <c:v>6.2837799999999999E-2</c:v>
                </c:pt>
                <c:pt idx="780">
                  <c:v>5.2702699999999998E-2</c:v>
                </c:pt>
                <c:pt idx="781">
                  <c:v>3.9592799999999997E-2</c:v>
                </c:pt>
                <c:pt idx="782">
                  <c:v>3.1428600000000001E-2</c:v>
                </c:pt>
                <c:pt idx="783">
                  <c:v>1.2128099999999999E-2</c:v>
                </c:pt>
                <c:pt idx="784">
                  <c:v>1.8095199999999999E-2</c:v>
                </c:pt>
                <c:pt idx="785">
                  <c:v>9.8823499999999998E-3</c:v>
                </c:pt>
                <c:pt idx="786">
                  <c:v>4.6357600000000001E-3</c:v>
                </c:pt>
                <c:pt idx="787">
                  <c:v>4.8723899999999999E-3</c:v>
                </c:pt>
                <c:pt idx="788">
                  <c:v>3.2863800000000002E-3</c:v>
                </c:pt>
                <c:pt idx="789">
                  <c:v>4.1095899999999998E-3</c:v>
                </c:pt>
                <c:pt idx="790">
                  <c:v>4.71698E-3</c:v>
                </c:pt>
                <c:pt idx="791">
                  <c:v>3.9215700000000001E-3</c:v>
                </c:pt>
                <c:pt idx="792">
                  <c:v>5.6179799999999998E-3</c:v>
                </c:pt>
                <c:pt idx="793">
                  <c:v>5.0228299999999998E-3</c:v>
                </c:pt>
                <c:pt idx="794">
                  <c:v>4.4871800000000003E-3</c:v>
                </c:pt>
                <c:pt idx="795">
                  <c:v>7.8571400000000003E-3</c:v>
                </c:pt>
                <c:pt idx="796">
                  <c:v>3.3573100000000001E-3</c:v>
                </c:pt>
                <c:pt idx="797">
                  <c:v>5.4585199999999997E-3</c:v>
                </c:pt>
                <c:pt idx="798">
                  <c:v>3.5874399999999999E-3</c:v>
                </c:pt>
                <c:pt idx="799">
                  <c:v>2.58216E-3</c:v>
                </c:pt>
                <c:pt idx="800">
                  <c:v>3.8031300000000001E-3</c:v>
                </c:pt>
                <c:pt idx="801">
                  <c:v>4.9886599999999998E-3</c:v>
                </c:pt>
                <c:pt idx="802">
                  <c:v>3.7296E-3</c:v>
                </c:pt>
                <c:pt idx="803">
                  <c:v>7.5055199999999999E-3</c:v>
                </c:pt>
                <c:pt idx="804">
                  <c:v>3.8288300000000001E-3</c:v>
                </c:pt>
                <c:pt idx="805">
                  <c:v>9.8712399999999999E-3</c:v>
                </c:pt>
                <c:pt idx="806">
                  <c:v>5.9907800000000002E-3</c:v>
                </c:pt>
                <c:pt idx="807">
                  <c:v>7.4879200000000003E-3</c:v>
                </c:pt>
                <c:pt idx="808">
                  <c:v>4.6770600000000002E-3</c:v>
                </c:pt>
                <c:pt idx="809">
                  <c:v>9.38166E-3</c:v>
                </c:pt>
                <c:pt idx="810">
                  <c:v>1.0643E-2</c:v>
                </c:pt>
                <c:pt idx="811">
                  <c:v>9.2198599999999999E-3</c:v>
                </c:pt>
                <c:pt idx="812">
                  <c:v>4.0284400000000003E-3</c:v>
                </c:pt>
                <c:pt idx="813">
                  <c:v>8.0097099999999997E-3</c:v>
                </c:pt>
                <c:pt idx="814">
                  <c:v>8.3743800000000007E-3</c:v>
                </c:pt>
                <c:pt idx="815">
                  <c:v>3.3333299999999998E-3</c:v>
                </c:pt>
                <c:pt idx="816">
                  <c:v>3.7647100000000001E-3</c:v>
                </c:pt>
                <c:pt idx="817">
                  <c:v>4.2253500000000001E-3</c:v>
                </c:pt>
                <c:pt idx="818">
                  <c:v>7.35931E-3</c:v>
                </c:pt>
                <c:pt idx="819">
                  <c:v>4.0178599999999998E-3</c:v>
                </c:pt>
                <c:pt idx="820">
                  <c:v>8.9485499999999996E-3</c:v>
                </c:pt>
                <c:pt idx="821">
                  <c:v>9.9576300000000003E-3</c:v>
                </c:pt>
                <c:pt idx="822">
                  <c:v>5.0574699999999997E-3</c:v>
                </c:pt>
                <c:pt idx="823">
                  <c:v>5.6470599999999998E-3</c:v>
                </c:pt>
                <c:pt idx="824">
                  <c:v>6.7833700000000004E-3</c:v>
                </c:pt>
                <c:pt idx="825">
                  <c:v>8.7677699999999994E-3</c:v>
                </c:pt>
                <c:pt idx="826">
                  <c:v>1.5277799999999999E-2</c:v>
                </c:pt>
                <c:pt idx="827">
                  <c:v>6.3636400000000003E-3</c:v>
                </c:pt>
                <c:pt idx="828">
                  <c:v>1.07143E-2</c:v>
                </c:pt>
                <c:pt idx="829">
                  <c:v>4.0909099999999997E-3</c:v>
                </c:pt>
                <c:pt idx="830">
                  <c:v>7.7097499999999996E-3</c:v>
                </c:pt>
                <c:pt idx="831">
                  <c:v>7.5862100000000003E-3</c:v>
                </c:pt>
                <c:pt idx="832">
                  <c:v>5.9241700000000003E-3</c:v>
                </c:pt>
                <c:pt idx="833">
                  <c:v>3.6866400000000001E-3</c:v>
                </c:pt>
                <c:pt idx="834">
                  <c:v>2.9478500000000001E-3</c:v>
                </c:pt>
                <c:pt idx="835">
                  <c:v>5.4229899999999999E-3</c:v>
                </c:pt>
                <c:pt idx="836">
                  <c:v>4.8034899999999997E-3</c:v>
                </c:pt>
                <c:pt idx="837">
                  <c:v>2.3310000000000002E-3</c:v>
                </c:pt>
                <c:pt idx="838">
                  <c:v>1.12108E-3</c:v>
                </c:pt>
                <c:pt idx="839">
                  <c:v>3.0878899999999998E-3</c:v>
                </c:pt>
                <c:pt idx="840">
                  <c:v>1.4186000000000001E-2</c:v>
                </c:pt>
                <c:pt idx="841">
                  <c:v>7.0796499999999998E-3</c:v>
                </c:pt>
                <c:pt idx="842">
                  <c:v>1.0262500000000001E-2</c:v>
                </c:pt>
                <c:pt idx="843">
                  <c:v>7.14286E-3</c:v>
                </c:pt>
                <c:pt idx="844">
                  <c:v>1.63934E-3</c:v>
                </c:pt>
                <c:pt idx="845">
                  <c:v>9.0322600000000003E-3</c:v>
                </c:pt>
                <c:pt idx="846">
                  <c:v>3.72807E-3</c:v>
                </c:pt>
                <c:pt idx="847">
                  <c:v>5.2060700000000001E-3</c:v>
                </c:pt>
                <c:pt idx="848">
                  <c:v>4.0963900000000001E-3</c:v>
                </c:pt>
                <c:pt idx="849">
                  <c:v>5.21092E-3</c:v>
                </c:pt>
                <c:pt idx="850">
                  <c:v>5.21092E-3</c:v>
                </c:pt>
                <c:pt idx="851">
                  <c:v>6.3291099999999998E-3</c:v>
                </c:pt>
                <c:pt idx="852">
                  <c:v>7.2368399999999996E-3</c:v>
                </c:pt>
                <c:pt idx="853">
                  <c:v>9.1145800000000006E-3</c:v>
                </c:pt>
                <c:pt idx="854">
                  <c:v>6.8888899999999999E-3</c:v>
                </c:pt>
                <c:pt idx="855">
                  <c:v>6.7441899999999997E-3</c:v>
                </c:pt>
                <c:pt idx="856">
                  <c:v>6.20843E-3</c:v>
                </c:pt>
                <c:pt idx="857">
                  <c:v>9.3827200000000006E-3</c:v>
                </c:pt>
                <c:pt idx="858">
                  <c:v>4.3578000000000002E-3</c:v>
                </c:pt>
                <c:pt idx="859">
                  <c:v>4.1474700000000003E-3</c:v>
                </c:pt>
                <c:pt idx="860">
                  <c:v>2.11268E-3</c:v>
                </c:pt>
                <c:pt idx="861">
                  <c:v>4.9438199999999998E-3</c:v>
                </c:pt>
                <c:pt idx="862">
                  <c:v>2.6066399999999999E-3</c:v>
                </c:pt>
                <c:pt idx="863">
                  <c:v>5.4631799999999998E-3</c:v>
                </c:pt>
                <c:pt idx="864">
                  <c:v>2.5917900000000001E-3</c:v>
                </c:pt>
                <c:pt idx="865">
                  <c:v>4.4334999999999999E-3</c:v>
                </c:pt>
                <c:pt idx="866">
                  <c:v>8.7837799999999997E-3</c:v>
                </c:pt>
                <c:pt idx="867">
                  <c:v>8.9887600000000002E-3</c:v>
                </c:pt>
                <c:pt idx="868">
                  <c:v>8.3521399999999992E-3</c:v>
                </c:pt>
                <c:pt idx="869">
                  <c:v>4.7961599999999998E-3</c:v>
                </c:pt>
                <c:pt idx="870">
                  <c:v>6.1576399999999998E-3</c:v>
                </c:pt>
                <c:pt idx="871">
                  <c:v>6.4989499999999999E-3</c:v>
                </c:pt>
                <c:pt idx="872">
                  <c:v>2.2443900000000002E-3</c:v>
                </c:pt>
                <c:pt idx="873">
                  <c:v>2.7897E-3</c:v>
                </c:pt>
                <c:pt idx="874">
                  <c:v>3.7558700000000001E-3</c:v>
                </c:pt>
                <c:pt idx="875">
                  <c:v>8.4821400000000009E-3</c:v>
                </c:pt>
                <c:pt idx="876">
                  <c:v>3.5955100000000001E-3</c:v>
                </c:pt>
                <c:pt idx="877">
                  <c:v>2.7027000000000002E-3</c:v>
                </c:pt>
                <c:pt idx="878">
                  <c:v>2.1739099999999998E-3</c:v>
                </c:pt>
                <c:pt idx="879">
                  <c:v>3.2119900000000001E-3</c:v>
                </c:pt>
                <c:pt idx="880">
                  <c:v>5.8252399999999998E-3</c:v>
                </c:pt>
                <c:pt idx="881">
                  <c:v>7.3732700000000003E-3</c:v>
                </c:pt>
                <c:pt idx="882">
                  <c:v>3.0634600000000001E-3</c:v>
                </c:pt>
                <c:pt idx="883">
                  <c:v>4.62963E-3</c:v>
                </c:pt>
                <c:pt idx="884">
                  <c:v>4.3378999999999996E-3</c:v>
                </c:pt>
                <c:pt idx="885">
                  <c:v>6.9977399999999997E-3</c:v>
                </c:pt>
                <c:pt idx="886">
                  <c:v>4.71698E-3</c:v>
                </c:pt>
                <c:pt idx="887">
                  <c:v>1.78174E-3</c:v>
                </c:pt>
                <c:pt idx="888">
                  <c:v>5.07246E-3</c:v>
                </c:pt>
                <c:pt idx="889">
                  <c:v>4.6511599999999997E-3</c:v>
                </c:pt>
                <c:pt idx="890">
                  <c:v>3.38164E-3</c:v>
                </c:pt>
                <c:pt idx="891">
                  <c:v>5.0549499999999999E-3</c:v>
                </c:pt>
                <c:pt idx="892">
                  <c:v>1.55211E-3</c:v>
                </c:pt>
                <c:pt idx="893">
                  <c:v>5.6367400000000003E-3</c:v>
                </c:pt>
                <c:pt idx="894">
                  <c:v>6.5678000000000004E-3</c:v>
                </c:pt>
                <c:pt idx="895">
                  <c:v>8.1448000000000007E-3</c:v>
                </c:pt>
                <c:pt idx="896">
                  <c:v>6.88172E-3</c:v>
                </c:pt>
                <c:pt idx="897">
                  <c:v>5.7522099999999998E-3</c:v>
                </c:pt>
                <c:pt idx="898">
                  <c:v>1.01545E-2</c:v>
                </c:pt>
                <c:pt idx="899">
                  <c:v>1.1914900000000001E-2</c:v>
                </c:pt>
                <c:pt idx="900">
                  <c:v>5.4794500000000003E-3</c:v>
                </c:pt>
                <c:pt idx="901">
                  <c:v>5.4298599999999999E-3</c:v>
                </c:pt>
                <c:pt idx="902">
                  <c:v>2.7227699999999998E-3</c:v>
                </c:pt>
                <c:pt idx="903">
                  <c:v>5.3117800000000003E-3</c:v>
                </c:pt>
                <c:pt idx="904">
                  <c:v>7.2186799999999999E-3</c:v>
                </c:pt>
                <c:pt idx="905">
                  <c:v>5.5803600000000004E-3</c:v>
                </c:pt>
                <c:pt idx="906">
                  <c:v>1.93133E-3</c:v>
                </c:pt>
                <c:pt idx="907">
                  <c:v>4.8387100000000004E-3</c:v>
                </c:pt>
                <c:pt idx="908">
                  <c:v>6.20843E-3</c:v>
                </c:pt>
                <c:pt idx="909">
                  <c:v>7.42459E-3</c:v>
                </c:pt>
                <c:pt idx="910">
                  <c:v>5.3418800000000002E-3</c:v>
                </c:pt>
                <c:pt idx="911">
                  <c:v>1.35371E-2</c:v>
                </c:pt>
                <c:pt idx="912">
                  <c:v>7.9295200000000007E-3</c:v>
                </c:pt>
                <c:pt idx="913">
                  <c:v>4.1666699999999999E-3</c:v>
                </c:pt>
                <c:pt idx="914">
                  <c:v>7.7625599999999999E-3</c:v>
                </c:pt>
                <c:pt idx="915">
                  <c:v>4.5258599999999996E-3</c:v>
                </c:pt>
                <c:pt idx="916">
                  <c:v>4.3956000000000004E-3</c:v>
                </c:pt>
                <c:pt idx="917">
                  <c:v>6.1757699999999997E-3</c:v>
                </c:pt>
                <c:pt idx="918">
                  <c:v>5.2380999999999999E-3</c:v>
                </c:pt>
                <c:pt idx="919">
                  <c:v>8.4444399999999992E-3</c:v>
                </c:pt>
                <c:pt idx="920">
                  <c:v>4.8837200000000002E-3</c:v>
                </c:pt>
                <c:pt idx="921">
                  <c:v>1.1611399999999999E-2</c:v>
                </c:pt>
                <c:pt idx="922">
                  <c:v>1.32075E-2</c:v>
                </c:pt>
                <c:pt idx="923">
                  <c:v>1.0360400000000001E-2</c:v>
                </c:pt>
                <c:pt idx="924">
                  <c:v>1.09937E-2</c:v>
                </c:pt>
                <c:pt idx="925">
                  <c:v>6.5853700000000001E-3</c:v>
                </c:pt>
                <c:pt idx="926">
                  <c:v>6.6964299999999997E-3</c:v>
                </c:pt>
                <c:pt idx="927">
                  <c:v>3.0023099999999998E-3</c:v>
                </c:pt>
                <c:pt idx="928">
                  <c:v>6.4285699999999998E-3</c:v>
                </c:pt>
                <c:pt idx="929">
                  <c:v>2.6666699999999999E-3</c:v>
                </c:pt>
                <c:pt idx="930">
                  <c:v>8.4070800000000008E-3</c:v>
                </c:pt>
                <c:pt idx="931">
                  <c:v>2.0547899999999999E-3</c:v>
                </c:pt>
                <c:pt idx="932">
                  <c:v>8.9285700000000003E-3</c:v>
                </c:pt>
                <c:pt idx="933">
                  <c:v>4.5044999999999998E-3</c:v>
                </c:pt>
                <c:pt idx="934">
                  <c:v>4.5238099999999996E-3</c:v>
                </c:pt>
                <c:pt idx="935">
                  <c:v>1.1494300000000001E-2</c:v>
                </c:pt>
                <c:pt idx="936">
                  <c:v>1.05603E-2</c:v>
                </c:pt>
                <c:pt idx="937">
                  <c:v>9.7285099999999992E-3</c:v>
                </c:pt>
                <c:pt idx="938">
                  <c:v>8.0434800000000004E-3</c:v>
                </c:pt>
                <c:pt idx="939">
                  <c:v>1.06538E-2</c:v>
                </c:pt>
                <c:pt idx="940">
                  <c:v>7.15835E-3</c:v>
                </c:pt>
                <c:pt idx="941">
                  <c:v>4.5976999999999997E-3</c:v>
                </c:pt>
                <c:pt idx="942">
                  <c:v>5.4347800000000002E-3</c:v>
                </c:pt>
                <c:pt idx="943">
                  <c:v>8.1927700000000003E-3</c:v>
                </c:pt>
                <c:pt idx="944">
                  <c:v>9.0692099999999994E-3</c:v>
                </c:pt>
                <c:pt idx="945">
                  <c:v>3.1460699999999999E-3</c:v>
                </c:pt>
                <c:pt idx="946">
                  <c:v>3.0588199999999999E-3</c:v>
                </c:pt>
                <c:pt idx="947">
                  <c:v>2.4154599999999999E-3</c:v>
                </c:pt>
                <c:pt idx="948">
                  <c:v>4.5238099999999996E-3</c:v>
                </c:pt>
                <c:pt idx="949">
                  <c:v>2.0454499999999999E-3</c:v>
                </c:pt>
                <c:pt idx="950">
                  <c:v>2.2883299999999999E-3</c:v>
                </c:pt>
                <c:pt idx="951">
                  <c:v>2.6431699999999998E-3</c:v>
                </c:pt>
                <c:pt idx="952">
                  <c:v>3.9443200000000003E-3</c:v>
                </c:pt>
                <c:pt idx="953">
                  <c:v>1.08173E-2</c:v>
                </c:pt>
                <c:pt idx="954">
                  <c:v>2.5287399999999998E-3</c:v>
                </c:pt>
                <c:pt idx="955">
                  <c:v>3.5874399999999999E-3</c:v>
                </c:pt>
                <c:pt idx="956">
                  <c:v>5.9210499999999998E-3</c:v>
                </c:pt>
                <c:pt idx="957">
                  <c:v>9.9557499999999993E-3</c:v>
                </c:pt>
                <c:pt idx="958">
                  <c:v>9.2378800000000004E-3</c:v>
                </c:pt>
                <c:pt idx="959">
                  <c:v>1.0779800000000001E-2</c:v>
                </c:pt>
                <c:pt idx="960">
                  <c:v>7.1264400000000004E-3</c:v>
                </c:pt>
                <c:pt idx="961">
                  <c:v>5.0228299999999998E-3</c:v>
                </c:pt>
                <c:pt idx="962">
                  <c:v>4.4225999999999996E-3</c:v>
                </c:pt>
                <c:pt idx="963">
                  <c:v>5.22727E-3</c:v>
                </c:pt>
                <c:pt idx="964">
                  <c:v>3.30189E-3</c:v>
                </c:pt>
                <c:pt idx="965">
                  <c:v>1.3346999999999999E-2</c:v>
                </c:pt>
                <c:pt idx="966">
                  <c:v>7.64192E-3</c:v>
                </c:pt>
                <c:pt idx="967">
                  <c:v>1.0514000000000001E-2</c:v>
                </c:pt>
                <c:pt idx="968">
                  <c:v>6.94789E-3</c:v>
                </c:pt>
                <c:pt idx="969">
                  <c:v>7.7319600000000004E-3</c:v>
                </c:pt>
                <c:pt idx="970">
                  <c:v>4.69083E-3</c:v>
                </c:pt>
                <c:pt idx="971">
                  <c:v>5.1401900000000002E-3</c:v>
                </c:pt>
                <c:pt idx="972">
                  <c:v>2.8761099999999999E-3</c:v>
                </c:pt>
                <c:pt idx="973">
                  <c:v>6.8649899999999996E-3</c:v>
                </c:pt>
                <c:pt idx="974">
                  <c:v>6.6666700000000004E-3</c:v>
                </c:pt>
                <c:pt idx="975">
                  <c:v>5.8035700000000001E-3</c:v>
                </c:pt>
                <c:pt idx="976">
                  <c:v>3.1180399999999999E-3</c:v>
                </c:pt>
                <c:pt idx="977">
                  <c:v>7.9254100000000008E-3</c:v>
                </c:pt>
                <c:pt idx="978">
                  <c:v>3.8116600000000001E-3</c:v>
                </c:pt>
                <c:pt idx="979">
                  <c:v>6.7307699999999996E-3</c:v>
                </c:pt>
                <c:pt idx="980">
                  <c:v>3.7470699999999999E-3</c:v>
                </c:pt>
                <c:pt idx="981">
                  <c:v>6.8965500000000004E-3</c:v>
                </c:pt>
                <c:pt idx="982">
                  <c:v>6.69975E-3</c:v>
                </c:pt>
                <c:pt idx="983">
                  <c:v>3.1963500000000001E-3</c:v>
                </c:pt>
                <c:pt idx="984">
                  <c:v>6.0869599999999998E-3</c:v>
                </c:pt>
                <c:pt idx="985">
                  <c:v>6.36792E-3</c:v>
                </c:pt>
                <c:pt idx="986">
                  <c:v>6.5957400000000001E-3</c:v>
                </c:pt>
                <c:pt idx="987">
                  <c:v>6.2953999999999996E-3</c:v>
                </c:pt>
                <c:pt idx="988">
                  <c:v>9.7130199999999993E-3</c:v>
                </c:pt>
                <c:pt idx="989">
                  <c:v>5.0691199999999999E-3</c:v>
                </c:pt>
                <c:pt idx="990">
                  <c:v>4.47059E-3</c:v>
                </c:pt>
                <c:pt idx="991">
                  <c:v>4.3859600000000004E-3</c:v>
                </c:pt>
                <c:pt idx="992">
                  <c:v>3.6764699999999998E-3</c:v>
                </c:pt>
                <c:pt idx="993">
                  <c:v>5.1522199999999999E-3</c:v>
                </c:pt>
                <c:pt idx="994">
                  <c:v>9.1121499999999994E-3</c:v>
                </c:pt>
                <c:pt idx="995">
                  <c:v>7.4074099999999997E-3</c:v>
                </c:pt>
                <c:pt idx="996">
                  <c:v>4.8780500000000001E-3</c:v>
                </c:pt>
                <c:pt idx="997">
                  <c:v>1.03286E-2</c:v>
                </c:pt>
                <c:pt idx="998">
                  <c:v>5.7142900000000003E-3</c:v>
                </c:pt>
                <c:pt idx="999">
                  <c:v>7.64192E-3</c:v>
                </c:pt>
                <c:pt idx="1000">
                  <c:v>4.44444E-3</c:v>
                </c:pt>
                <c:pt idx="1001">
                  <c:v>2.7139899999999999E-3</c:v>
                </c:pt>
                <c:pt idx="1002">
                  <c:v>4.5563499999999998E-3</c:v>
                </c:pt>
                <c:pt idx="1003">
                  <c:v>6.7114100000000001E-3</c:v>
                </c:pt>
                <c:pt idx="1004">
                  <c:v>9.2307699999999993E-3</c:v>
                </c:pt>
                <c:pt idx="1005">
                  <c:v>7.5789500000000001E-3</c:v>
                </c:pt>
                <c:pt idx="1006">
                  <c:v>1.17914E-2</c:v>
                </c:pt>
                <c:pt idx="1007">
                  <c:v>9.6296300000000001E-3</c:v>
                </c:pt>
                <c:pt idx="1008">
                  <c:v>3.3254199999999999E-3</c:v>
                </c:pt>
                <c:pt idx="1009">
                  <c:v>4.5548699999999999E-3</c:v>
                </c:pt>
                <c:pt idx="1010">
                  <c:v>9.6698099999999992E-3</c:v>
                </c:pt>
                <c:pt idx="1011">
                  <c:v>7.7283400000000002E-3</c:v>
                </c:pt>
                <c:pt idx="1012">
                  <c:v>8.8578100000000007E-3</c:v>
                </c:pt>
                <c:pt idx="1013">
                  <c:v>6.0747700000000002E-3</c:v>
                </c:pt>
                <c:pt idx="1014">
                  <c:v>4.7191000000000004E-3</c:v>
                </c:pt>
                <c:pt idx="1015">
                  <c:v>5.0108899999999996E-3</c:v>
                </c:pt>
                <c:pt idx="1016">
                  <c:v>6.6059200000000004E-3</c:v>
                </c:pt>
                <c:pt idx="1017">
                  <c:v>5.3658500000000001E-3</c:v>
                </c:pt>
                <c:pt idx="1018">
                  <c:v>5.1801800000000004E-3</c:v>
                </c:pt>
                <c:pt idx="1019">
                  <c:v>4.0089100000000001E-3</c:v>
                </c:pt>
                <c:pt idx="1020">
                  <c:v>7.2398200000000001E-3</c:v>
                </c:pt>
                <c:pt idx="1021">
                  <c:v>6.8965500000000004E-3</c:v>
                </c:pt>
                <c:pt idx="1022">
                  <c:v>6.5727700000000003E-3</c:v>
                </c:pt>
                <c:pt idx="1023">
                  <c:v>2.7777800000000001E-3</c:v>
                </c:pt>
                <c:pt idx="1024">
                  <c:v>5.3571399999999998E-3</c:v>
                </c:pt>
                <c:pt idx="1025">
                  <c:v>4.3478299999999996E-3</c:v>
                </c:pt>
                <c:pt idx="1026">
                  <c:v>1.54867E-3</c:v>
                </c:pt>
                <c:pt idx="1027">
                  <c:v>3.5799500000000001E-3</c:v>
                </c:pt>
                <c:pt idx="1028">
                  <c:v>1.12941E-2</c:v>
                </c:pt>
                <c:pt idx="1029">
                  <c:v>3.87244E-3</c:v>
                </c:pt>
                <c:pt idx="1030">
                  <c:v>4.6948399999999996E-3</c:v>
                </c:pt>
                <c:pt idx="1031">
                  <c:v>8.5011199999999992E-3</c:v>
                </c:pt>
                <c:pt idx="1032">
                  <c:v>1.3140300000000001E-2</c:v>
                </c:pt>
                <c:pt idx="1033">
                  <c:v>7.7272699999999996E-3</c:v>
                </c:pt>
                <c:pt idx="1034">
                  <c:v>1.2722600000000001E-2</c:v>
                </c:pt>
                <c:pt idx="1035">
                  <c:v>3.9215700000000001E-3</c:v>
                </c:pt>
                <c:pt idx="1036">
                  <c:v>3.3980600000000001E-3</c:v>
                </c:pt>
                <c:pt idx="1037">
                  <c:v>6.5882400000000004E-3</c:v>
                </c:pt>
                <c:pt idx="1038">
                  <c:v>5.7777799999999997E-3</c:v>
                </c:pt>
                <c:pt idx="1039">
                  <c:v>1.7582400000000001E-3</c:v>
                </c:pt>
                <c:pt idx="1040">
                  <c:v>2.4390200000000001E-3</c:v>
                </c:pt>
                <c:pt idx="1041">
                  <c:v>6.1946900000000001E-3</c:v>
                </c:pt>
                <c:pt idx="1042">
                  <c:v>5.7777799999999997E-3</c:v>
                </c:pt>
                <c:pt idx="1043">
                  <c:v>2.0134200000000001E-3</c:v>
                </c:pt>
                <c:pt idx="1044">
                  <c:v>7.3732700000000003E-3</c:v>
                </c:pt>
                <c:pt idx="1045">
                  <c:v>8.9514099999999999E-3</c:v>
                </c:pt>
                <c:pt idx="1046">
                  <c:v>7.5055199999999999E-3</c:v>
                </c:pt>
                <c:pt idx="1047">
                  <c:v>7.2847700000000003E-3</c:v>
                </c:pt>
                <c:pt idx="1048">
                  <c:v>1.04308E-2</c:v>
                </c:pt>
                <c:pt idx="1049">
                  <c:v>6.19266E-3</c:v>
                </c:pt>
                <c:pt idx="1050">
                  <c:v>5.6470599999999998E-3</c:v>
                </c:pt>
                <c:pt idx="1051">
                  <c:v>8.7837799999999997E-3</c:v>
                </c:pt>
                <c:pt idx="1052">
                  <c:v>4.5976999999999997E-3</c:v>
                </c:pt>
                <c:pt idx="1053">
                  <c:v>7.22348E-3</c:v>
                </c:pt>
                <c:pt idx="1054">
                  <c:v>8.6633700000000001E-3</c:v>
                </c:pt>
                <c:pt idx="1055">
                  <c:v>7.2072100000000004E-3</c:v>
                </c:pt>
                <c:pt idx="1056">
                  <c:v>4.2959399999999998E-3</c:v>
                </c:pt>
                <c:pt idx="1057">
                  <c:v>5.4054100000000002E-3</c:v>
                </c:pt>
                <c:pt idx="1058">
                  <c:v>3.6281199999999999E-3</c:v>
                </c:pt>
                <c:pt idx="1059">
                  <c:v>5.3990599999999998E-3</c:v>
                </c:pt>
                <c:pt idx="1060">
                  <c:v>1.0572700000000001E-2</c:v>
                </c:pt>
                <c:pt idx="1061">
                  <c:v>9.2134799999999996E-3</c:v>
                </c:pt>
                <c:pt idx="1062">
                  <c:v>4.1189900000000003E-3</c:v>
                </c:pt>
                <c:pt idx="1063">
                  <c:v>4.7393399999999999E-3</c:v>
                </c:pt>
                <c:pt idx="1064">
                  <c:v>2.2935799999999999E-3</c:v>
                </c:pt>
                <c:pt idx="1065">
                  <c:v>2.6004700000000001E-3</c:v>
                </c:pt>
                <c:pt idx="1066">
                  <c:v>6.1810199999999997E-3</c:v>
                </c:pt>
                <c:pt idx="1067">
                  <c:v>4.6153799999999997E-3</c:v>
                </c:pt>
                <c:pt idx="1068">
                  <c:v>4.47059E-3</c:v>
                </c:pt>
                <c:pt idx="1069">
                  <c:v>5.7870400000000002E-3</c:v>
                </c:pt>
                <c:pt idx="1070">
                  <c:v>2.0202000000000002E-3</c:v>
                </c:pt>
                <c:pt idx="1071">
                  <c:v>5.3613100000000002E-3</c:v>
                </c:pt>
                <c:pt idx="1072">
                  <c:v>6.1946900000000001E-3</c:v>
                </c:pt>
                <c:pt idx="1073">
                  <c:v>1.3215899999999999E-2</c:v>
                </c:pt>
                <c:pt idx="1074">
                  <c:v>1.5346500000000001E-2</c:v>
                </c:pt>
                <c:pt idx="1075">
                  <c:v>3.6036000000000002E-3</c:v>
                </c:pt>
                <c:pt idx="1076">
                  <c:v>7.7262700000000004E-3</c:v>
                </c:pt>
                <c:pt idx="1077">
                  <c:v>5.38793E-3</c:v>
                </c:pt>
                <c:pt idx="1078">
                  <c:v>9.0487199999999997E-3</c:v>
                </c:pt>
                <c:pt idx="1079">
                  <c:v>3.0042900000000002E-3</c:v>
                </c:pt>
                <c:pt idx="1080">
                  <c:v>7.22611E-3</c:v>
                </c:pt>
                <c:pt idx="1081">
                  <c:v>1.12867E-3</c:v>
                </c:pt>
                <c:pt idx="1082">
                  <c:v>1.16822E-3</c:v>
                </c:pt>
                <c:pt idx="1083">
                  <c:v>1.08597E-2</c:v>
                </c:pt>
                <c:pt idx="1084">
                  <c:v>1.4574E-2</c:v>
                </c:pt>
                <c:pt idx="1085">
                  <c:v>8.10811E-3</c:v>
                </c:pt>
                <c:pt idx="1086">
                  <c:v>9.5890400000000001E-3</c:v>
                </c:pt>
                <c:pt idx="1087">
                  <c:v>9.2457400000000006E-3</c:v>
                </c:pt>
                <c:pt idx="1088">
                  <c:v>7.5055199999999999E-3</c:v>
                </c:pt>
                <c:pt idx="1089">
                  <c:v>4.5558100000000004E-3</c:v>
                </c:pt>
                <c:pt idx="1090">
                  <c:v>6.5610900000000003E-3</c:v>
                </c:pt>
                <c:pt idx="1091">
                  <c:v>6.4133000000000003E-3</c:v>
                </c:pt>
                <c:pt idx="1092">
                  <c:v>5.0119300000000004E-3</c:v>
                </c:pt>
                <c:pt idx="1093">
                  <c:v>4.3879899999999996E-3</c:v>
                </c:pt>
                <c:pt idx="1094">
                  <c:v>4.2755299999999996E-3</c:v>
                </c:pt>
                <c:pt idx="1095">
                  <c:v>2.8446399999999998E-3</c:v>
                </c:pt>
                <c:pt idx="1096">
                  <c:v>2.3965100000000001E-3</c:v>
                </c:pt>
                <c:pt idx="1097">
                  <c:v>1.52505E-3</c:v>
                </c:pt>
                <c:pt idx="1098">
                  <c:v>1.14416E-3</c:v>
                </c:pt>
                <c:pt idx="1099">
                  <c:v>1.1547300000000001E-3</c:v>
                </c:pt>
                <c:pt idx="1100">
                  <c:v>6.51163E-3</c:v>
                </c:pt>
                <c:pt idx="1101">
                  <c:v>3.0373800000000001E-3</c:v>
                </c:pt>
                <c:pt idx="1102">
                  <c:v>2.9787199999999998E-3</c:v>
                </c:pt>
                <c:pt idx="1103">
                  <c:v>4.73815E-3</c:v>
                </c:pt>
                <c:pt idx="1104">
                  <c:v>6.9651699999999997E-3</c:v>
                </c:pt>
                <c:pt idx="1105">
                  <c:v>6.7720100000000002E-3</c:v>
                </c:pt>
                <c:pt idx="1106">
                  <c:v>5.8823499999999997E-3</c:v>
                </c:pt>
                <c:pt idx="1107">
                  <c:v>8.5393299999999995E-3</c:v>
                </c:pt>
                <c:pt idx="1108">
                  <c:v>7.9326899999999992E-3</c:v>
                </c:pt>
                <c:pt idx="1109">
                  <c:v>4.9528300000000001E-3</c:v>
                </c:pt>
                <c:pt idx="1110">
                  <c:v>8.8372099999999999E-3</c:v>
                </c:pt>
                <c:pt idx="1111">
                  <c:v>2.04082E-3</c:v>
                </c:pt>
                <c:pt idx="1112">
                  <c:v>4.0189099999999997E-3</c:v>
                </c:pt>
                <c:pt idx="1113">
                  <c:v>7.62527E-3</c:v>
                </c:pt>
                <c:pt idx="1114">
                  <c:v>3.18907E-3</c:v>
                </c:pt>
                <c:pt idx="1115">
                  <c:v>2.7522900000000001E-3</c:v>
                </c:pt>
                <c:pt idx="1116">
                  <c:v>2.1739099999999998E-3</c:v>
                </c:pt>
                <c:pt idx="1117">
                  <c:v>8.8983099999999996E-3</c:v>
                </c:pt>
                <c:pt idx="1118">
                  <c:v>8.0645200000000004E-3</c:v>
                </c:pt>
                <c:pt idx="1119">
                  <c:v>5.2521E-3</c:v>
                </c:pt>
                <c:pt idx="1120">
                  <c:v>8.2379900000000006E-3</c:v>
                </c:pt>
                <c:pt idx="1121">
                  <c:v>1.01695E-2</c:v>
                </c:pt>
                <c:pt idx="1122">
                  <c:v>8.6046500000000001E-3</c:v>
                </c:pt>
                <c:pt idx="1123">
                  <c:v>8.6680799999999999E-3</c:v>
                </c:pt>
                <c:pt idx="1124">
                  <c:v>3.4168599999999999E-3</c:v>
                </c:pt>
                <c:pt idx="1125">
                  <c:v>7.3059400000000004E-3</c:v>
                </c:pt>
                <c:pt idx="1126">
                  <c:v>7.2562399999999997E-3</c:v>
                </c:pt>
                <c:pt idx="1127">
                  <c:v>3.2941200000000002E-3</c:v>
                </c:pt>
                <c:pt idx="1128">
                  <c:v>5.1597099999999996E-3</c:v>
                </c:pt>
                <c:pt idx="1129">
                  <c:v>6.0747700000000002E-3</c:v>
                </c:pt>
                <c:pt idx="1130">
                  <c:v>1.0329700000000001E-2</c:v>
                </c:pt>
                <c:pt idx="1131">
                  <c:v>8.2788700000000007E-3</c:v>
                </c:pt>
                <c:pt idx="1132">
                  <c:v>1.3677099999999999E-2</c:v>
                </c:pt>
                <c:pt idx="1133">
                  <c:v>7.3118300000000001E-3</c:v>
                </c:pt>
                <c:pt idx="1134">
                  <c:v>8.5308099999999998E-3</c:v>
                </c:pt>
                <c:pt idx="1135">
                  <c:v>5.8823499999999997E-3</c:v>
                </c:pt>
                <c:pt idx="1136">
                  <c:v>2.1692E-3</c:v>
                </c:pt>
                <c:pt idx="1137">
                  <c:v>3.4782599999999999E-3</c:v>
                </c:pt>
                <c:pt idx="1138">
                  <c:v>6.8075100000000001E-3</c:v>
                </c:pt>
                <c:pt idx="1139">
                  <c:v>7.0833299999999997E-3</c:v>
                </c:pt>
                <c:pt idx="1140">
                  <c:v>1.0738299999999999E-2</c:v>
                </c:pt>
                <c:pt idx="1141">
                  <c:v>3.4722199999999998E-3</c:v>
                </c:pt>
                <c:pt idx="1142">
                  <c:v>9.0261300000000003E-3</c:v>
                </c:pt>
                <c:pt idx="1143">
                  <c:v>8.0831400000000008E-3</c:v>
                </c:pt>
                <c:pt idx="1144">
                  <c:v>3.5476700000000002E-3</c:v>
                </c:pt>
                <c:pt idx="1145">
                  <c:v>8.3151000000000006E-3</c:v>
                </c:pt>
                <c:pt idx="1146">
                  <c:v>2.9082800000000001E-3</c:v>
                </c:pt>
                <c:pt idx="1147">
                  <c:v>1.2224899999999999E-3</c:v>
                </c:pt>
                <c:pt idx="1148">
                  <c:v>1.81818E-3</c:v>
                </c:pt>
                <c:pt idx="1149">
                  <c:v>1.1494299999999999E-3</c:v>
                </c:pt>
                <c:pt idx="1150">
                  <c:v>3.05011E-3</c:v>
                </c:pt>
                <c:pt idx="1151">
                  <c:v>5.6433400000000002E-3</c:v>
                </c:pt>
                <c:pt idx="1152">
                  <c:v>6.0975600000000001E-3</c:v>
                </c:pt>
                <c:pt idx="1153">
                  <c:v>5.0997799999999999E-3</c:v>
                </c:pt>
                <c:pt idx="1154">
                  <c:v>9.2731800000000007E-3</c:v>
                </c:pt>
                <c:pt idx="1155">
                  <c:v>4.8837200000000002E-3</c:v>
                </c:pt>
                <c:pt idx="1156">
                  <c:v>6.1576399999999998E-3</c:v>
                </c:pt>
                <c:pt idx="1157">
                  <c:v>5.4229899999999999E-3</c:v>
                </c:pt>
                <c:pt idx="1158">
                  <c:v>9.0909100000000007E-3</c:v>
                </c:pt>
                <c:pt idx="1159">
                  <c:v>4.1095899999999998E-3</c:v>
                </c:pt>
                <c:pt idx="1160">
                  <c:v>5.3691299999999997E-3</c:v>
                </c:pt>
                <c:pt idx="1161">
                  <c:v>7.2398200000000001E-3</c:v>
                </c:pt>
                <c:pt idx="1162">
                  <c:v>8.5287799999999997E-3</c:v>
                </c:pt>
                <c:pt idx="1163">
                  <c:v>6.36792E-3</c:v>
                </c:pt>
                <c:pt idx="1164">
                  <c:v>8.5253499999999992E-3</c:v>
                </c:pt>
                <c:pt idx="1165">
                  <c:v>1.1792499999999999E-2</c:v>
                </c:pt>
                <c:pt idx="1166">
                  <c:v>8.9514099999999999E-3</c:v>
                </c:pt>
                <c:pt idx="1167">
                  <c:v>1.0256400000000001E-2</c:v>
                </c:pt>
                <c:pt idx="1168">
                  <c:v>5.2500000000000003E-3</c:v>
                </c:pt>
                <c:pt idx="1169">
                  <c:v>4.70588E-3</c:v>
                </c:pt>
                <c:pt idx="1170">
                  <c:v>9.9773199999999996E-3</c:v>
                </c:pt>
                <c:pt idx="1171">
                  <c:v>8.5574599999999994E-3</c:v>
                </c:pt>
                <c:pt idx="1172">
                  <c:v>5.9241700000000003E-3</c:v>
                </c:pt>
                <c:pt idx="1173">
                  <c:v>2.4213099999999999E-3</c:v>
                </c:pt>
                <c:pt idx="1174">
                  <c:v>3.4707200000000001E-3</c:v>
                </c:pt>
                <c:pt idx="1175">
                  <c:v>6.0324799999999998E-3</c:v>
                </c:pt>
                <c:pt idx="1176">
                  <c:v>4.6563200000000003E-3</c:v>
                </c:pt>
                <c:pt idx="1177">
                  <c:v>4.5558100000000004E-3</c:v>
                </c:pt>
                <c:pt idx="1178">
                  <c:v>4.0816300000000002E-3</c:v>
                </c:pt>
                <c:pt idx="1179">
                  <c:v>3.66972E-3</c:v>
                </c:pt>
                <c:pt idx="1180">
                  <c:v>6.6518799999999998E-3</c:v>
                </c:pt>
                <c:pt idx="1181">
                  <c:v>2.1645000000000002E-3</c:v>
                </c:pt>
                <c:pt idx="1182">
                  <c:v>5.1724099999999997E-3</c:v>
                </c:pt>
                <c:pt idx="1183">
                  <c:v>2.55814E-3</c:v>
                </c:pt>
                <c:pt idx="1184">
                  <c:v>4.5130600000000002E-3</c:v>
                </c:pt>
                <c:pt idx="1185">
                  <c:v>3.3185799999999998E-3</c:v>
                </c:pt>
                <c:pt idx="1186">
                  <c:v>5.4545499999999998E-3</c:v>
                </c:pt>
                <c:pt idx="1187">
                  <c:v>1.27932E-3</c:v>
                </c:pt>
                <c:pt idx="1188">
                  <c:v>2.90179E-3</c:v>
                </c:pt>
                <c:pt idx="1189">
                  <c:v>4.3583500000000004E-3</c:v>
                </c:pt>
                <c:pt idx="1190">
                  <c:v>6.1503399999999998E-3</c:v>
                </c:pt>
                <c:pt idx="1191">
                  <c:v>1.0958900000000001E-2</c:v>
                </c:pt>
                <c:pt idx="1192">
                  <c:v>3.9647600000000003E-3</c:v>
                </c:pt>
                <c:pt idx="1193">
                  <c:v>2.78481E-3</c:v>
                </c:pt>
                <c:pt idx="1194">
                  <c:v>3.3482099999999999E-3</c:v>
                </c:pt>
                <c:pt idx="1195">
                  <c:v>5.0000000000000001E-3</c:v>
                </c:pt>
                <c:pt idx="1196">
                  <c:v>4.36893E-3</c:v>
                </c:pt>
                <c:pt idx="1197">
                  <c:v>6.9977399999999997E-3</c:v>
                </c:pt>
                <c:pt idx="1198">
                  <c:v>5.7017500000000002E-3</c:v>
                </c:pt>
                <c:pt idx="1199">
                  <c:v>3.8901600000000001E-3</c:v>
                </c:pt>
                <c:pt idx="1200">
                  <c:v>6.6239300000000001E-3</c:v>
                </c:pt>
                <c:pt idx="1201">
                  <c:v>7.9903100000000005E-3</c:v>
                </c:pt>
                <c:pt idx="1202">
                  <c:v>4.7109200000000004E-3</c:v>
                </c:pt>
                <c:pt idx="1203">
                  <c:v>3.20988E-3</c:v>
                </c:pt>
                <c:pt idx="1204">
                  <c:v>4.4334999999999999E-3</c:v>
                </c:pt>
                <c:pt idx="1205">
                  <c:v>3.3482099999999999E-3</c:v>
                </c:pt>
                <c:pt idx="1206">
                  <c:v>2.02703E-3</c:v>
                </c:pt>
                <c:pt idx="1207">
                  <c:v>3.0660399999999999E-3</c:v>
                </c:pt>
                <c:pt idx="1208">
                  <c:v>1.0706200000000001E-2</c:v>
                </c:pt>
                <c:pt idx="1209">
                  <c:v>9.5137399999999997E-3</c:v>
                </c:pt>
                <c:pt idx="1210">
                  <c:v>7.9006800000000002E-3</c:v>
                </c:pt>
                <c:pt idx="1211">
                  <c:v>6.8888899999999999E-3</c:v>
                </c:pt>
                <c:pt idx="1212">
                  <c:v>7.2093000000000001E-3</c:v>
                </c:pt>
                <c:pt idx="1213">
                  <c:v>5.9496599999999998E-3</c:v>
                </c:pt>
                <c:pt idx="1214">
                  <c:v>3.1941000000000001E-3</c:v>
                </c:pt>
                <c:pt idx="1215">
                  <c:v>4.6315799999999997E-3</c:v>
                </c:pt>
                <c:pt idx="1216">
                  <c:v>5.9360699999999999E-3</c:v>
                </c:pt>
                <c:pt idx="1217">
                  <c:v>6.5759599999999996E-3</c:v>
                </c:pt>
                <c:pt idx="1218">
                  <c:v>3.5971200000000001E-3</c:v>
                </c:pt>
                <c:pt idx="1219">
                  <c:v>6.3106799999999999E-3</c:v>
                </c:pt>
                <c:pt idx="1220">
                  <c:v>7.3634199999999999E-3</c:v>
                </c:pt>
                <c:pt idx="1221">
                  <c:v>7.5221200000000002E-3</c:v>
                </c:pt>
                <c:pt idx="1222">
                  <c:v>6.8720400000000003E-3</c:v>
                </c:pt>
                <c:pt idx="1223">
                  <c:v>3.4782599999999999E-3</c:v>
                </c:pt>
                <c:pt idx="1224">
                  <c:v>6.0085800000000003E-3</c:v>
                </c:pt>
                <c:pt idx="1225">
                  <c:v>4.7846900000000003E-3</c:v>
                </c:pt>
                <c:pt idx="1226">
                  <c:v>2.5404199999999998E-3</c:v>
                </c:pt>
                <c:pt idx="1227">
                  <c:v>5.3191499999999999E-3</c:v>
                </c:pt>
                <c:pt idx="1228">
                  <c:v>7.0000000000000001E-3</c:v>
                </c:pt>
                <c:pt idx="1229">
                  <c:v>8.4070800000000008E-3</c:v>
                </c:pt>
                <c:pt idx="1230">
                  <c:v>7.7448700000000001E-3</c:v>
                </c:pt>
                <c:pt idx="1231">
                  <c:v>3.8990800000000001E-3</c:v>
                </c:pt>
                <c:pt idx="1232">
                  <c:v>6.2500000000000003E-3</c:v>
                </c:pt>
                <c:pt idx="1233">
                  <c:v>1.27083E-2</c:v>
                </c:pt>
                <c:pt idx="1234">
                  <c:v>6.6371700000000004E-3</c:v>
                </c:pt>
                <c:pt idx="1235">
                  <c:v>8.1318699999999994E-3</c:v>
                </c:pt>
                <c:pt idx="1236">
                  <c:v>5.7017500000000002E-3</c:v>
                </c:pt>
                <c:pt idx="1237">
                  <c:v>5.3864200000000003E-3</c:v>
                </c:pt>
                <c:pt idx="1238">
                  <c:v>7.5471699999999997E-3</c:v>
                </c:pt>
                <c:pt idx="1239">
                  <c:v>9.1334899999999993E-3</c:v>
                </c:pt>
                <c:pt idx="1240">
                  <c:v>5.2631600000000002E-3</c:v>
                </c:pt>
                <c:pt idx="1241">
                  <c:v>5.7082499999999998E-3</c:v>
                </c:pt>
                <c:pt idx="1242">
                  <c:v>3.1100500000000001E-3</c:v>
                </c:pt>
                <c:pt idx="1243">
                  <c:v>4.1262099999999999E-3</c:v>
                </c:pt>
                <c:pt idx="1244">
                  <c:v>3.8004800000000002E-3</c:v>
                </c:pt>
                <c:pt idx="1245">
                  <c:v>4.1125500000000004E-3</c:v>
                </c:pt>
                <c:pt idx="1246">
                  <c:v>4.4186E-3</c:v>
                </c:pt>
                <c:pt idx="1247">
                  <c:v>3.3860000000000001E-3</c:v>
                </c:pt>
                <c:pt idx="1248">
                  <c:v>4.5766599999999998E-3</c:v>
                </c:pt>
                <c:pt idx="1249">
                  <c:v>6.6518799999999998E-3</c:v>
                </c:pt>
                <c:pt idx="1250">
                  <c:v>3.1250000000000002E-3</c:v>
                </c:pt>
                <c:pt idx="1251">
                  <c:v>2.6548700000000001E-3</c:v>
                </c:pt>
                <c:pt idx="1252">
                  <c:v>3.3112599999999999E-3</c:v>
                </c:pt>
                <c:pt idx="1253">
                  <c:v>1.8779300000000001E-3</c:v>
                </c:pt>
                <c:pt idx="1254">
                  <c:v>4.0632100000000003E-3</c:v>
                </c:pt>
                <c:pt idx="1255">
                  <c:v>5.8962299999999997E-3</c:v>
                </c:pt>
                <c:pt idx="1256">
                  <c:v>7.0796499999999998E-3</c:v>
                </c:pt>
                <c:pt idx="1257">
                  <c:v>5.7339399999999999E-3</c:v>
                </c:pt>
                <c:pt idx="1258">
                  <c:v>6.4794800000000001E-3</c:v>
                </c:pt>
                <c:pt idx="1259">
                  <c:v>7.6754400000000004E-3</c:v>
                </c:pt>
                <c:pt idx="1260">
                  <c:v>5.5023900000000002E-3</c:v>
                </c:pt>
                <c:pt idx="1261">
                  <c:v>5.0761399999999998E-3</c:v>
                </c:pt>
                <c:pt idx="1262">
                  <c:v>6.6210000000000001E-3</c:v>
                </c:pt>
                <c:pt idx="1263">
                  <c:v>5.8189699999999997E-3</c:v>
                </c:pt>
                <c:pt idx="1264">
                  <c:v>4.6874999999999998E-3</c:v>
                </c:pt>
                <c:pt idx="1265">
                  <c:v>1.1547300000000001E-3</c:v>
                </c:pt>
                <c:pt idx="1266">
                  <c:v>7.07071E-3</c:v>
                </c:pt>
                <c:pt idx="1267">
                  <c:v>9.5555599999999994E-3</c:v>
                </c:pt>
                <c:pt idx="1268">
                  <c:v>7.26496E-3</c:v>
                </c:pt>
                <c:pt idx="1269">
                  <c:v>7.6062600000000001E-3</c:v>
                </c:pt>
                <c:pt idx="1270">
                  <c:v>2.7227699999999998E-3</c:v>
                </c:pt>
                <c:pt idx="1271">
                  <c:v>6.2360799999999997E-3</c:v>
                </c:pt>
                <c:pt idx="1272">
                  <c:v>1.0151200000000001E-2</c:v>
                </c:pt>
                <c:pt idx="1273">
                  <c:v>7.7283400000000002E-3</c:v>
                </c:pt>
                <c:pt idx="1274">
                  <c:v>4.0909099999999997E-3</c:v>
                </c:pt>
                <c:pt idx="1275">
                  <c:v>6.8649899999999996E-3</c:v>
                </c:pt>
                <c:pt idx="1276">
                  <c:v>5.22727E-3</c:v>
                </c:pt>
                <c:pt idx="1277">
                  <c:v>4.7961599999999998E-3</c:v>
                </c:pt>
                <c:pt idx="1278">
                  <c:v>3.0837E-3</c:v>
                </c:pt>
                <c:pt idx="1279">
                  <c:v>3.5564899999999998E-3</c:v>
                </c:pt>
                <c:pt idx="1280">
                  <c:v>5.7339399999999999E-3</c:v>
                </c:pt>
                <c:pt idx="1281">
                  <c:v>5.8956900000000003E-3</c:v>
                </c:pt>
                <c:pt idx="1282">
                  <c:v>6.1068700000000004E-3</c:v>
                </c:pt>
                <c:pt idx="1283">
                  <c:v>6.6513800000000001E-3</c:v>
                </c:pt>
                <c:pt idx="1284">
                  <c:v>7.05128E-3</c:v>
                </c:pt>
                <c:pt idx="1285">
                  <c:v>8.7356299999999994E-3</c:v>
                </c:pt>
                <c:pt idx="1286">
                  <c:v>8.7470399999999993E-3</c:v>
                </c:pt>
                <c:pt idx="1287">
                  <c:v>7.4340500000000002E-3</c:v>
                </c:pt>
                <c:pt idx="1288">
                  <c:v>5.7815799999999997E-3</c:v>
                </c:pt>
                <c:pt idx="1289">
                  <c:v>7.17703E-3</c:v>
                </c:pt>
                <c:pt idx="1290">
                  <c:v>6.4587999999999998E-3</c:v>
                </c:pt>
                <c:pt idx="1291">
                  <c:v>9.1132999999999995E-3</c:v>
                </c:pt>
                <c:pt idx="1292">
                  <c:v>1.07551E-2</c:v>
                </c:pt>
                <c:pt idx="1293">
                  <c:v>7.8199099999999994E-3</c:v>
                </c:pt>
                <c:pt idx="1294">
                  <c:v>7.0663799999999997E-3</c:v>
                </c:pt>
                <c:pt idx="1295">
                  <c:v>5.4245300000000003E-3</c:v>
                </c:pt>
                <c:pt idx="1296">
                  <c:v>8.2547200000000001E-3</c:v>
                </c:pt>
                <c:pt idx="1297">
                  <c:v>5.8165500000000002E-3</c:v>
                </c:pt>
                <c:pt idx="1298">
                  <c:v>6.5727700000000003E-3</c:v>
                </c:pt>
                <c:pt idx="1299">
                  <c:v>7.4999999999999997E-3</c:v>
                </c:pt>
                <c:pt idx="1300">
                  <c:v>3.5242300000000002E-3</c:v>
                </c:pt>
                <c:pt idx="1301">
                  <c:v>1.1622800000000001E-2</c:v>
                </c:pt>
                <c:pt idx="1302">
                  <c:v>5.7279200000000001E-3</c:v>
                </c:pt>
                <c:pt idx="1303">
                  <c:v>5.8956900000000003E-3</c:v>
                </c:pt>
                <c:pt idx="1304">
                  <c:v>5.3215099999999998E-3</c:v>
                </c:pt>
                <c:pt idx="1305">
                  <c:v>8.0610000000000005E-3</c:v>
                </c:pt>
                <c:pt idx="1306">
                  <c:v>3.88128E-3</c:v>
                </c:pt>
                <c:pt idx="1307">
                  <c:v>4.10678E-3</c:v>
                </c:pt>
                <c:pt idx="1308">
                  <c:v>4.8565099999999996E-3</c:v>
                </c:pt>
                <c:pt idx="1309">
                  <c:v>9.3181800000000006E-3</c:v>
                </c:pt>
                <c:pt idx="1310">
                  <c:v>8.97155E-3</c:v>
                </c:pt>
                <c:pt idx="1311">
                  <c:v>3.4146300000000001E-3</c:v>
                </c:pt>
                <c:pt idx="1312">
                  <c:v>1.38824E-2</c:v>
                </c:pt>
                <c:pt idx="1313">
                  <c:v>1.10169E-2</c:v>
                </c:pt>
                <c:pt idx="1314">
                  <c:v>1.1818199999999999E-2</c:v>
                </c:pt>
                <c:pt idx="1315">
                  <c:v>6.9047600000000002E-3</c:v>
                </c:pt>
                <c:pt idx="1316">
                  <c:v>1.06576E-2</c:v>
                </c:pt>
                <c:pt idx="1317">
                  <c:v>6.0747700000000002E-3</c:v>
                </c:pt>
                <c:pt idx="1318">
                  <c:v>8.0434800000000004E-3</c:v>
                </c:pt>
                <c:pt idx="1319">
                  <c:v>2.89157E-3</c:v>
                </c:pt>
                <c:pt idx="1320">
                  <c:v>3.6036000000000002E-3</c:v>
                </c:pt>
                <c:pt idx="1321">
                  <c:v>2.7334899999999999E-3</c:v>
                </c:pt>
                <c:pt idx="1322">
                  <c:v>2.1226399999999999E-3</c:v>
                </c:pt>
                <c:pt idx="1323">
                  <c:v>5.16432E-3</c:v>
                </c:pt>
                <c:pt idx="1324">
                  <c:v>1.08235E-2</c:v>
                </c:pt>
                <c:pt idx="1325">
                  <c:v>1.2619E-2</c:v>
                </c:pt>
                <c:pt idx="1326">
                  <c:v>8.2405299999999994E-3</c:v>
                </c:pt>
                <c:pt idx="1327">
                  <c:v>3.3734899999999998E-3</c:v>
                </c:pt>
                <c:pt idx="1328">
                  <c:v>4.4967899999999996E-3</c:v>
                </c:pt>
                <c:pt idx="1329">
                  <c:v>7.7097499999999996E-3</c:v>
                </c:pt>
                <c:pt idx="1330">
                  <c:v>6.6371700000000004E-3</c:v>
                </c:pt>
                <c:pt idx="1331">
                  <c:v>6.5217399999999998E-3</c:v>
                </c:pt>
                <c:pt idx="1332">
                  <c:v>7.7097499999999996E-3</c:v>
                </c:pt>
                <c:pt idx="1333">
                  <c:v>5.11628E-3</c:v>
                </c:pt>
                <c:pt idx="1334">
                  <c:v>4.3956000000000004E-3</c:v>
                </c:pt>
                <c:pt idx="1335">
                  <c:v>2.8824800000000002E-3</c:v>
                </c:pt>
                <c:pt idx="1336">
                  <c:v>3.1319899999999999E-3</c:v>
                </c:pt>
                <c:pt idx="1337">
                  <c:v>5.0925900000000001E-3</c:v>
                </c:pt>
                <c:pt idx="1338">
                  <c:v>5.65111E-3</c:v>
                </c:pt>
                <c:pt idx="1339">
                  <c:v>3.7825100000000002E-3</c:v>
                </c:pt>
                <c:pt idx="1340">
                  <c:v>4.3383900000000001E-3</c:v>
                </c:pt>
                <c:pt idx="1341">
                  <c:v>4.4186E-3</c:v>
                </c:pt>
                <c:pt idx="1342">
                  <c:v>3.66972E-3</c:v>
                </c:pt>
                <c:pt idx="1343">
                  <c:v>8.1135900000000004E-3</c:v>
                </c:pt>
                <c:pt idx="1344">
                  <c:v>6.6361600000000003E-3</c:v>
                </c:pt>
                <c:pt idx="1345">
                  <c:v>6.4220199999999996E-3</c:v>
                </c:pt>
                <c:pt idx="1346">
                  <c:v>5.5172399999999996E-3</c:v>
                </c:pt>
                <c:pt idx="1347">
                  <c:v>7.4889900000000001E-3</c:v>
                </c:pt>
                <c:pt idx="1348">
                  <c:v>4.8016700000000001E-3</c:v>
                </c:pt>
                <c:pt idx="1349">
                  <c:v>3.0732899999999998E-3</c:v>
                </c:pt>
                <c:pt idx="1350">
                  <c:v>3.9443200000000003E-3</c:v>
                </c:pt>
                <c:pt idx="1351">
                  <c:v>4.70588E-3</c:v>
                </c:pt>
                <c:pt idx="1352">
                  <c:v>2.26757E-3</c:v>
                </c:pt>
                <c:pt idx="1353">
                  <c:v>4.3583500000000004E-3</c:v>
                </c:pt>
                <c:pt idx="1354">
                  <c:v>8.4362099999999995E-3</c:v>
                </c:pt>
                <c:pt idx="1355">
                  <c:v>1.0799100000000001E-2</c:v>
                </c:pt>
                <c:pt idx="1356">
                  <c:v>1.0989000000000001E-2</c:v>
                </c:pt>
                <c:pt idx="1357">
                  <c:v>6.2780300000000004E-3</c:v>
                </c:pt>
                <c:pt idx="1358">
                  <c:v>4.4117599999999998E-3</c:v>
                </c:pt>
                <c:pt idx="1359">
                  <c:v>3.7647100000000001E-3</c:v>
                </c:pt>
                <c:pt idx="1360">
                  <c:v>7.15835E-3</c:v>
                </c:pt>
                <c:pt idx="1361">
                  <c:v>7.0953400000000003E-3</c:v>
                </c:pt>
                <c:pt idx="1362">
                  <c:v>4.6728999999999998E-3</c:v>
                </c:pt>
                <c:pt idx="1363">
                  <c:v>1.3793099999999999E-3</c:v>
                </c:pt>
                <c:pt idx="1364">
                  <c:v>4.8458099999999999E-3</c:v>
                </c:pt>
                <c:pt idx="1365">
                  <c:v>1.02273E-2</c:v>
                </c:pt>
                <c:pt idx="1366">
                  <c:v>3.6231900000000001E-3</c:v>
                </c:pt>
                <c:pt idx="1367">
                  <c:v>2.18447E-3</c:v>
                </c:pt>
                <c:pt idx="1368">
                  <c:v>1.9867499999999998E-3</c:v>
                </c:pt>
                <c:pt idx="1369">
                  <c:v>8.9519700000000001E-3</c:v>
                </c:pt>
                <c:pt idx="1370">
                  <c:v>1.18605E-2</c:v>
                </c:pt>
                <c:pt idx="1371">
                  <c:v>2.3605200000000001E-3</c:v>
                </c:pt>
                <c:pt idx="1372">
                  <c:v>6.7720100000000002E-3</c:v>
                </c:pt>
                <c:pt idx="1373">
                  <c:v>1.1264400000000001E-2</c:v>
                </c:pt>
                <c:pt idx="1374">
                  <c:v>4.1002299999999998E-3</c:v>
                </c:pt>
                <c:pt idx="1375">
                  <c:v>2.7713600000000001E-3</c:v>
                </c:pt>
                <c:pt idx="1376">
                  <c:v>2.5404199999999998E-3</c:v>
                </c:pt>
                <c:pt idx="1377">
                  <c:v>1.9047599999999999E-3</c:v>
                </c:pt>
                <c:pt idx="1378">
                  <c:v>9.3676800000000004E-4</c:v>
                </c:pt>
                <c:pt idx="1379">
                  <c:v>1.89573E-3</c:v>
                </c:pt>
                <c:pt idx="1380">
                  <c:v>3.8116600000000001E-3</c:v>
                </c:pt>
                <c:pt idx="1381">
                  <c:v>6.2921299999999999E-3</c:v>
                </c:pt>
                <c:pt idx="1382">
                  <c:v>4.9295800000000002E-3</c:v>
                </c:pt>
                <c:pt idx="1383">
                  <c:v>4.9250500000000003E-3</c:v>
                </c:pt>
                <c:pt idx="1384">
                  <c:v>9.0680099999999996E-3</c:v>
                </c:pt>
                <c:pt idx="1385">
                  <c:v>1.16822E-2</c:v>
                </c:pt>
                <c:pt idx="1386">
                  <c:v>5.1224900000000004E-3</c:v>
                </c:pt>
                <c:pt idx="1387">
                  <c:v>4.1379299999999997E-3</c:v>
                </c:pt>
                <c:pt idx="1388">
                  <c:v>5.0239200000000003E-3</c:v>
                </c:pt>
                <c:pt idx="1389">
                  <c:v>4.9411799999999999E-3</c:v>
                </c:pt>
                <c:pt idx="1390">
                  <c:v>2.35849E-3</c:v>
                </c:pt>
                <c:pt idx="1391">
                  <c:v>6.1702099999999998E-3</c:v>
                </c:pt>
                <c:pt idx="1392">
                  <c:v>8.5106399999999999E-3</c:v>
                </c:pt>
                <c:pt idx="1393">
                  <c:v>4.5558100000000004E-3</c:v>
                </c:pt>
                <c:pt idx="1394">
                  <c:v>7.3990999999999996E-3</c:v>
                </c:pt>
                <c:pt idx="1395">
                  <c:v>1.32911E-2</c:v>
                </c:pt>
                <c:pt idx="1396">
                  <c:v>7.5829399999999998E-3</c:v>
                </c:pt>
                <c:pt idx="1397">
                  <c:v>6.3231900000000002E-3</c:v>
                </c:pt>
                <c:pt idx="1398">
                  <c:v>7.14286E-3</c:v>
                </c:pt>
                <c:pt idx="1399">
                  <c:v>1.3114799999999999E-2</c:v>
                </c:pt>
                <c:pt idx="1400">
                  <c:v>6.8736099999999996E-3</c:v>
                </c:pt>
                <c:pt idx="1401">
                  <c:v>6.0465099999999997E-3</c:v>
                </c:pt>
                <c:pt idx="1402">
                  <c:v>5.5045900000000002E-3</c:v>
                </c:pt>
                <c:pt idx="1403">
                  <c:v>2.3640699999999998E-3</c:v>
                </c:pt>
                <c:pt idx="1404">
                  <c:v>2.9914500000000001E-3</c:v>
                </c:pt>
                <c:pt idx="1405">
                  <c:v>6.7599100000000001E-3</c:v>
                </c:pt>
                <c:pt idx="1406">
                  <c:v>7.2093000000000001E-3</c:v>
                </c:pt>
                <c:pt idx="1407">
                  <c:v>9.6629200000000002E-3</c:v>
                </c:pt>
                <c:pt idx="1408">
                  <c:v>8.1497800000000006E-3</c:v>
                </c:pt>
                <c:pt idx="1409">
                  <c:v>5.3990599999999998E-3</c:v>
                </c:pt>
                <c:pt idx="1410">
                  <c:v>5.6644900000000003E-3</c:v>
                </c:pt>
                <c:pt idx="1411">
                  <c:v>1.05381E-2</c:v>
                </c:pt>
                <c:pt idx="1412">
                  <c:v>5.0505100000000002E-3</c:v>
                </c:pt>
                <c:pt idx="1413">
                  <c:v>9.2378800000000004E-3</c:v>
                </c:pt>
                <c:pt idx="1414">
                  <c:v>2.43363E-3</c:v>
                </c:pt>
                <c:pt idx="1415">
                  <c:v>5.8962299999999997E-3</c:v>
                </c:pt>
                <c:pt idx="1416">
                  <c:v>2.8037399999999999E-3</c:v>
                </c:pt>
                <c:pt idx="1417">
                  <c:v>5.7071999999999999E-3</c:v>
                </c:pt>
                <c:pt idx="1418">
                  <c:v>8.7557599999999996E-3</c:v>
                </c:pt>
                <c:pt idx="1419">
                  <c:v>5.9241700000000003E-3</c:v>
                </c:pt>
                <c:pt idx="1420">
                  <c:v>1.0793000000000001E-2</c:v>
                </c:pt>
                <c:pt idx="1421">
                  <c:v>1.3211799999999999E-2</c:v>
                </c:pt>
                <c:pt idx="1422">
                  <c:v>4.2986400000000003E-3</c:v>
                </c:pt>
                <c:pt idx="1423">
                  <c:v>4.2035400000000004E-3</c:v>
                </c:pt>
                <c:pt idx="1424">
                  <c:v>5.6337999999999996E-3</c:v>
                </c:pt>
                <c:pt idx="1425">
                  <c:v>3.8379500000000001E-3</c:v>
                </c:pt>
                <c:pt idx="1426">
                  <c:v>5.5172399999999996E-3</c:v>
                </c:pt>
                <c:pt idx="1427">
                  <c:v>4.8997800000000003E-3</c:v>
                </c:pt>
                <c:pt idx="1428">
                  <c:v>3.9301300000000004E-3</c:v>
                </c:pt>
                <c:pt idx="1429">
                  <c:v>5.3333299999999998E-3</c:v>
                </c:pt>
                <c:pt idx="1430">
                  <c:v>2.6845599999999999E-3</c:v>
                </c:pt>
                <c:pt idx="1431">
                  <c:v>4.8192799999999996E-3</c:v>
                </c:pt>
                <c:pt idx="1432">
                  <c:v>6.0606100000000001E-3</c:v>
                </c:pt>
                <c:pt idx="1433">
                  <c:v>7.0796499999999998E-3</c:v>
                </c:pt>
                <c:pt idx="1434">
                  <c:v>7.6923099999999999E-3</c:v>
                </c:pt>
                <c:pt idx="1435">
                  <c:v>3.7128700000000001E-3</c:v>
                </c:pt>
                <c:pt idx="1436">
                  <c:v>4.8611100000000001E-3</c:v>
                </c:pt>
                <c:pt idx="1437">
                  <c:v>6.4732100000000001E-3</c:v>
                </c:pt>
                <c:pt idx="1438">
                  <c:v>8.9912299999999994E-3</c:v>
                </c:pt>
                <c:pt idx="1439">
                  <c:v>5.8823499999999997E-3</c:v>
                </c:pt>
                <c:pt idx="1440">
                  <c:v>7.9602000000000006E-3</c:v>
                </c:pt>
                <c:pt idx="1441">
                  <c:v>7.2687200000000002E-3</c:v>
                </c:pt>
                <c:pt idx="1442">
                  <c:v>4.2316300000000001E-3</c:v>
                </c:pt>
                <c:pt idx="1443">
                  <c:v>1.07399E-2</c:v>
                </c:pt>
                <c:pt idx="1444">
                  <c:v>1.00467E-2</c:v>
                </c:pt>
                <c:pt idx="1445">
                  <c:v>8.2405299999999994E-3</c:v>
                </c:pt>
                <c:pt idx="1446">
                  <c:v>8.7719300000000007E-3</c:v>
                </c:pt>
                <c:pt idx="1447">
                  <c:v>6.17849E-3</c:v>
                </c:pt>
                <c:pt idx="1448">
                  <c:v>9.4688199999999993E-3</c:v>
                </c:pt>
                <c:pt idx="1449">
                  <c:v>6.0096200000000002E-3</c:v>
                </c:pt>
                <c:pt idx="1450">
                  <c:v>3.0588199999999999E-3</c:v>
                </c:pt>
                <c:pt idx="1451">
                  <c:v>6.20843E-3</c:v>
                </c:pt>
                <c:pt idx="1452">
                  <c:v>6.09481E-3</c:v>
                </c:pt>
                <c:pt idx="1453">
                  <c:v>2.4175799999999999E-3</c:v>
                </c:pt>
                <c:pt idx="1454">
                  <c:v>4.3010799999999997E-3</c:v>
                </c:pt>
                <c:pt idx="1455">
                  <c:v>3.2036600000000001E-3</c:v>
                </c:pt>
                <c:pt idx="1456">
                  <c:v>4.0724000000000003E-3</c:v>
                </c:pt>
                <c:pt idx="1457">
                  <c:v>1.8828499999999999E-3</c:v>
                </c:pt>
                <c:pt idx="1458">
                  <c:v>3.22581E-3</c:v>
                </c:pt>
                <c:pt idx="1459">
                  <c:v>2.2778999999999998E-3</c:v>
                </c:pt>
                <c:pt idx="1460">
                  <c:v>1.31868E-3</c:v>
                </c:pt>
                <c:pt idx="1461">
                  <c:v>3.4562199999999999E-3</c:v>
                </c:pt>
                <c:pt idx="1462">
                  <c:v>1.0661E-2</c:v>
                </c:pt>
                <c:pt idx="1463">
                  <c:v>5.5555600000000002E-3</c:v>
                </c:pt>
                <c:pt idx="1464">
                  <c:v>3.5128799999999999E-3</c:v>
                </c:pt>
                <c:pt idx="1465">
                  <c:v>3.8288300000000001E-3</c:v>
                </c:pt>
                <c:pt idx="1466">
                  <c:v>8.7500000000000008E-3</c:v>
                </c:pt>
                <c:pt idx="1467">
                  <c:v>7.0257599999999998E-3</c:v>
                </c:pt>
                <c:pt idx="1468">
                  <c:v>4.3181799999999996E-3</c:v>
                </c:pt>
                <c:pt idx="1469">
                  <c:v>9.8434000000000004E-3</c:v>
                </c:pt>
                <c:pt idx="1470">
                  <c:v>4.9645399999999999E-3</c:v>
                </c:pt>
                <c:pt idx="1471">
                  <c:v>3.9647600000000003E-3</c:v>
                </c:pt>
                <c:pt idx="1472">
                  <c:v>2.5943400000000001E-3</c:v>
                </c:pt>
                <c:pt idx="1473">
                  <c:v>2.5862099999999998E-3</c:v>
                </c:pt>
                <c:pt idx="1474">
                  <c:v>2.18447E-3</c:v>
                </c:pt>
                <c:pt idx="1475">
                  <c:v>3.8004800000000002E-3</c:v>
                </c:pt>
                <c:pt idx="1476">
                  <c:v>6.0538099999999997E-3</c:v>
                </c:pt>
                <c:pt idx="1477">
                  <c:v>1.2072899999999999E-2</c:v>
                </c:pt>
                <c:pt idx="1478">
                  <c:v>9.1764700000000008E-3</c:v>
                </c:pt>
                <c:pt idx="1479">
                  <c:v>6.7873300000000003E-3</c:v>
                </c:pt>
                <c:pt idx="1480">
                  <c:v>1.7937199999999999E-3</c:v>
                </c:pt>
                <c:pt idx="1481">
                  <c:v>1.3824900000000001E-3</c:v>
                </c:pt>
                <c:pt idx="1482">
                  <c:v>1.88679E-3</c:v>
                </c:pt>
                <c:pt idx="1483">
                  <c:v>5.3941900000000001E-3</c:v>
                </c:pt>
                <c:pt idx="1484">
                  <c:v>6.0000000000000001E-3</c:v>
                </c:pt>
                <c:pt idx="1485">
                  <c:v>2.9345399999999998E-3</c:v>
                </c:pt>
                <c:pt idx="1486">
                  <c:v>7.9136699999999994E-3</c:v>
                </c:pt>
                <c:pt idx="1487">
                  <c:v>4.6004799999999997E-3</c:v>
                </c:pt>
                <c:pt idx="1488">
                  <c:v>9.7727300000000003E-3</c:v>
                </c:pt>
                <c:pt idx="1489">
                  <c:v>9.2417100000000002E-3</c:v>
                </c:pt>
                <c:pt idx="1490">
                  <c:v>1.24169E-2</c:v>
                </c:pt>
                <c:pt idx="1491">
                  <c:v>5.8558600000000001E-3</c:v>
                </c:pt>
                <c:pt idx="1492">
                  <c:v>1.0585600000000001E-2</c:v>
                </c:pt>
                <c:pt idx="1493">
                  <c:v>7.7981700000000001E-3</c:v>
                </c:pt>
                <c:pt idx="1494">
                  <c:v>5.22727E-3</c:v>
                </c:pt>
                <c:pt idx="1495">
                  <c:v>5.0228299999999998E-3</c:v>
                </c:pt>
                <c:pt idx="1496">
                  <c:v>7.2847700000000003E-3</c:v>
                </c:pt>
                <c:pt idx="1497">
                  <c:v>1.6431900000000001E-3</c:v>
                </c:pt>
                <c:pt idx="1498">
                  <c:v>5.1282100000000002E-3</c:v>
                </c:pt>
                <c:pt idx="1499">
                  <c:v>8.7336199999999992E-3</c:v>
                </c:pt>
                <c:pt idx="1500">
                  <c:v>1.2980800000000001E-2</c:v>
                </c:pt>
                <c:pt idx="1501">
                  <c:v>1.12532E-2</c:v>
                </c:pt>
                <c:pt idx="1502">
                  <c:v>6.1224499999999998E-3</c:v>
                </c:pt>
                <c:pt idx="1503">
                  <c:v>6.08108E-3</c:v>
                </c:pt>
                <c:pt idx="1504">
                  <c:v>6.9605600000000002E-3</c:v>
                </c:pt>
                <c:pt idx="1505">
                  <c:v>4.7727300000000002E-3</c:v>
                </c:pt>
                <c:pt idx="1506">
                  <c:v>9.7727300000000003E-3</c:v>
                </c:pt>
                <c:pt idx="1507">
                  <c:v>3.3185799999999998E-3</c:v>
                </c:pt>
                <c:pt idx="1508">
                  <c:v>1.31868E-3</c:v>
                </c:pt>
                <c:pt idx="1509">
                  <c:v>4.1860500000000002E-3</c:v>
                </c:pt>
                <c:pt idx="1510">
                  <c:v>1.07143E-2</c:v>
                </c:pt>
                <c:pt idx="1511">
                  <c:v>1.375E-2</c:v>
                </c:pt>
                <c:pt idx="1512">
                  <c:v>7.4999999999999997E-3</c:v>
                </c:pt>
                <c:pt idx="1513">
                  <c:v>6.58174E-3</c:v>
                </c:pt>
                <c:pt idx="1514">
                  <c:v>4.9327399999999997E-3</c:v>
                </c:pt>
                <c:pt idx="1515">
                  <c:v>5.9090899999999997E-3</c:v>
                </c:pt>
                <c:pt idx="1516">
                  <c:v>1.0023900000000001E-2</c:v>
                </c:pt>
                <c:pt idx="1517">
                  <c:v>8.1632700000000002E-3</c:v>
                </c:pt>
                <c:pt idx="1518">
                  <c:v>8.9588399999999992E-3</c:v>
                </c:pt>
                <c:pt idx="1519">
                  <c:v>7.3732700000000003E-3</c:v>
                </c:pt>
                <c:pt idx="1520">
                  <c:v>6.99301E-3</c:v>
                </c:pt>
                <c:pt idx="1521">
                  <c:v>9.6852299999999995E-3</c:v>
                </c:pt>
                <c:pt idx="1522">
                  <c:v>6.2111800000000002E-3</c:v>
                </c:pt>
                <c:pt idx="1523">
                  <c:v>1.4574E-2</c:v>
                </c:pt>
                <c:pt idx="1524">
                  <c:v>8.5903100000000003E-3</c:v>
                </c:pt>
                <c:pt idx="1525">
                  <c:v>7.9664599999999999E-3</c:v>
                </c:pt>
                <c:pt idx="1526">
                  <c:v>8.7248299999999994E-3</c:v>
                </c:pt>
                <c:pt idx="1527">
                  <c:v>4.7505899999999998E-3</c:v>
                </c:pt>
                <c:pt idx="1528">
                  <c:v>3.10421E-3</c:v>
                </c:pt>
                <c:pt idx="1529">
                  <c:v>4.6082900000000001E-3</c:v>
                </c:pt>
                <c:pt idx="1530">
                  <c:v>5.5679299999999996E-3</c:v>
                </c:pt>
                <c:pt idx="1531">
                  <c:v>5.7416300000000002E-3</c:v>
                </c:pt>
                <c:pt idx="1532">
                  <c:v>5.5803600000000004E-3</c:v>
                </c:pt>
                <c:pt idx="1533">
                  <c:v>4.7619000000000003E-3</c:v>
                </c:pt>
                <c:pt idx="1534">
                  <c:v>8.0684599999999995E-3</c:v>
                </c:pt>
                <c:pt idx="1535">
                  <c:v>2.0881699999999999E-3</c:v>
                </c:pt>
                <c:pt idx="1536">
                  <c:v>2.0785199999999999E-3</c:v>
                </c:pt>
                <c:pt idx="1537">
                  <c:v>5.6053800000000001E-3</c:v>
                </c:pt>
                <c:pt idx="1538">
                  <c:v>3.8961E-3</c:v>
                </c:pt>
                <c:pt idx="1539">
                  <c:v>7.2368399999999996E-3</c:v>
                </c:pt>
                <c:pt idx="1540">
                  <c:v>5.3811700000000002E-3</c:v>
                </c:pt>
                <c:pt idx="1541">
                  <c:v>6.91824E-3</c:v>
                </c:pt>
                <c:pt idx="1542">
                  <c:v>6.7245100000000004E-3</c:v>
                </c:pt>
                <c:pt idx="1543">
                  <c:v>7.5117400000000003E-3</c:v>
                </c:pt>
                <c:pt idx="1544">
                  <c:v>1.01545E-2</c:v>
                </c:pt>
                <c:pt idx="1545">
                  <c:v>9.2872600000000003E-3</c:v>
                </c:pt>
                <c:pt idx="1546">
                  <c:v>1.4692999999999999E-2</c:v>
                </c:pt>
                <c:pt idx="1547">
                  <c:v>1.70732E-2</c:v>
                </c:pt>
                <c:pt idx="1548">
                  <c:v>1.1643799999999999E-2</c:v>
                </c:pt>
                <c:pt idx="1549">
                  <c:v>1.56028E-2</c:v>
                </c:pt>
                <c:pt idx="1550">
                  <c:v>6.46651E-3</c:v>
                </c:pt>
                <c:pt idx="1551">
                  <c:v>6.1002199999999999E-3</c:v>
                </c:pt>
                <c:pt idx="1552">
                  <c:v>6.1757699999999997E-3</c:v>
                </c:pt>
                <c:pt idx="1553">
                  <c:v>3.9473700000000004E-3</c:v>
                </c:pt>
                <c:pt idx="1554">
                  <c:v>5.2391800000000004E-3</c:v>
                </c:pt>
                <c:pt idx="1555">
                  <c:v>5.9523800000000002E-3</c:v>
                </c:pt>
                <c:pt idx="1556">
                  <c:v>3.3707899999999998E-3</c:v>
                </c:pt>
                <c:pt idx="1557">
                  <c:v>5.0660799999999997E-3</c:v>
                </c:pt>
                <c:pt idx="1558">
                  <c:v>5.3932600000000004E-3</c:v>
                </c:pt>
                <c:pt idx="1559">
                  <c:v>1.8691599999999999E-3</c:v>
                </c:pt>
                <c:pt idx="1560">
                  <c:v>6.5693399999999999E-3</c:v>
                </c:pt>
                <c:pt idx="1561">
                  <c:v>5.3864200000000003E-3</c:v>
                </c:pt>
                <c:pt idx="1562">
                  <c:v>2.6086999999999998E-3</c:v>
                </c:pt>
                <c:pt idx="1563">
                  <c:v>2.2522499999999999E-3</c:v>
                </c:pt>
                <c:pt idx="1564">
                  <c:v>8.0952400000000001E-3</c:v>
                </c:pt>
                <c:pt idx="1565">
                  <c:v>5.4945100000000002E-3</c:v>
                </c:pt>
                <c:pt idx="1566">
                  <c:v>3.0162399999999999E-3</c:v>
                </c:pt>
                <c:pt idx="1567">
                  <c:v>1.1236E-3</c:v>
                </c:pt>
                <c:pt idx="1568">
                  <c:v>7.3825499999999999E-3</c:v>
                </c:pt>
                <c:pt idx="1569">
                  <c:v>7.8703699999999998E-3</c:v>
                </c:pt>
                <c:pt idx="1570">
                  <c:v>8.1720400000000002E-3</c:v>
                </c:pt>
                <c:pt idx="1571">
                  <c:v>3.6247300000000001E-3</c:v>
                </c:pt>
                <c:pt idx="1572">
                  <c:v>3.09524E-3</c:v>
                </c:pt>
                <c:pt idx="1573">
                  <c:v>2.8571400000000002E-3</c:v>
                </c:pt>
                <c:pt idx="1574">
                  <c:v>4.2857099999999999E-3</c:v>
                </c:pt>
                <c:pt idx="1575">
                  <c:v>2.6315800000000001E-3</c:v>
                </c:pt>
                <c:pt idx="1576">
                  <c:v>6.0267899999999998E-3</c:v>
                </c:pt>
                <c:pt idx="1577">
                  <c:v>3.0769199999999999E-3</c:v>
                </c:pt>
                <c:pt idx="1578">
                  <c:v>8.2304500000000003E-3</c:v>
                </c:pt>
                <c:pt idx="1579">
                  <c:v>1.0117599999999999E-2</c:v>
                </c:pt>
                <c:pt idx="1580">
                  <c:v>1.0021800000000001E-2</c:v>
                </c:pt>
                <c:pt idx="1581">
                  <c:v>7.03625E-3</c:v>
                </c:pt>
                <c:pt idx="1582">
                  <c:v>1.89573E-3</c:v>
                </c:pt>
                <c:pt idx="1583">
                  <c:v>4.3578000000000002E-3</c:v>
                </c:pt>
                <c:pt idx="1584">
                  <c:v>1.51188E-3</c:v>
                </c:pt>
                <c:pt idx="1585">
                  <c:v>2.1321999999999999E-3</c:v>
                </c:pt>
                <c:pt idx="1586">
                  <c:v>3.9735100000000004E-3</c:v>
                </c:pt>
                <c:pt idx="1587">
                  <c:v>8.2589299999999994E-3</c:v>
                </c:pt>
                <c:pt idx="1588">
                  <c:v>1.51448E-2</c:v>
                </c:pt>
                <c:pt idx="1589">
                  <c:v>9.9576300000000003E-3</c:v>
                </c:pt>
                <c:pt idx="1590">
                  <c:v>5.2132699999999999E-3</c:v>
                </c:pt>
                <c:pt idx="1591">
                  <c:v>6.3180800000000002E-3</c:v>
                </c:pt>
                <c:pt idx="1592">
                  <c:v>4.8997800000000003E-3</c:v>
                </c:pt>
                <c:pt idx="1593">
                  <c:v>5.8823499999999997E-3</c:v>
                </c:pt>
                <c:pt idx="1594">
                  <c:v>5.6433400000000002E-3</c:v>
                </c:pt>
                <c:pt idx="1595">
                  <c:v>8.7443899999999995E-3</c:v>
                </c:pt>
                <c:pt idx="1596">
                  <c:v>3.9627000000000004E-3</c:v>
                </c:pt>
                <c:pt idx="1597">
                  <c:v>2.43363E-3</c:v>
                </c:pt>
                <c:pt idx="1598">
                  <c:v>3.1476999999999998E-3</c:v>
                </c:pt>
                <c:pt idx="1599">
                  <c:v>2.0454499999999999E-3</c:v>
                </c:pt>
                <c:pt idx="1600">
                  <c:v>3.8876900000000001E-3</c:v>
                </c:pt>
                <c:pt idx="1601">
                  <c:v>1.7777800000000001E-3</c:v>
                </c:pt>
                <c:pt idx="1602">
                  <c:v>2.9147999999999999E-3</c:v>
                </c:pt>
                <c:pt idx="1603">
                  <c:v>5.16432E-3</c:v>
                </c:pt>
                <c:pt idx="1604">
                  <c:v>3.4722199999999998E-3</c:v>
                </c:pt>
                <c:pt idx="1605">
                  <c:v>4.0724000000000003E-3</c:v>
                </c:pt>
                <c:pt idx="1606">
                  <c:v>1.05033E-2</c:v>
                </c:pt>
                <c:pt idx="1607">
                  <c:v>4.6052599999999999E-3</c:v>
                </c:pt>
                <c:pt idx="1608">
                  <c:v>4.9881200000000004E-3</c:v>
                </c:pt>
                <c:pt idx="1609">
                  <c:v>1.74672E-3</c:v>
                </c:pt>
                <c:pt idx="1610">
                  <c:v>3.4246599999999999E-3</c:v>
                </c:pt>
                <c:pt idx="1611">
                  <c:v>3.4802800000000001E-3</c:v>
                </c:pt>
                <c:pt idx="1612">
                  <c:v>6.8649900000000003E-4</c:v>
                </c:pt>
                <c:pt idx="1613">
                  <c:v>2.05011E-3</c:v>
                </c:pt>
                <c:pt idx="1614">
                  <c:v>5.2154200000000001E-3</c:v>
                </c:pt>
                <c:pt idx="1615">
                  <c:v>7.4941499999999998E-3</c:v>
                </c:pt>
                <c:pt idx="1616">
                  <c:v>4.8565099999999996E-3</c:v>
                </c:pt>
                <c:pt idx="1617">
                  <c:v>8.5714299999999997E-3</c:v>
                </c:pt>
                <c:pt idx="1618">
                  <c:v>6.2355700000000002E-3</c:v>
                </c:pt>
                <c:pt idx="1619">
                  <c:v>5.9090899999999997E-3</c:v>
                </c:pt>
                <c:pt idx="1620">
                  <c:v>3.71179E-3</c:v>
                </c:pt>
                <c:pt idx="1621">
                  <c:v>2.0881699999999999E-3</c:v>
                </c:pt>
                <c:pt idx="1622">
                  <c:v>2.6253000000000001E-3</c:v>
                </c:pt>
                <c:pt idx="1623">
                  <c:v>3.9473700000000004E-3</c:v>
                </c:pt>
                <c:pt idx="1624">
                  <c:v>2.5125600000000001E-3</c:v>
                </c:pt>
                <c:pt idx="1625">
                  <c:v>3.0023099999999998E-3</c:v>
                </c:pt>
                <c:pt idx="1626">
                  <c:v>3.90947E-3</c:v>
                </c:pt>
                <c:pt idx="1627">
                  <c:v>2.6086999999999998E-3</c:v>
                </c:pt>
                <c:pt idx="1628">
                  <c:v>3.3492800000000001E-3</c:v>
                </c:pt>
                <c:pt idx="1629">
                  <c:v>2.6315800000000001E-3</c:v>
                </c:pt>
                <c:pt idx="1630">
                  <c:v>7.30088E-3</c:v>
                </c:pt>
                <c:pt idx="1631">
                  <c:v>6.3180800000000002E-3</c:v>
                </c:pt>
                <c:pt idx="1632">
                  <c:v>8.5011199999999992E-3</c:v>
                </c:pt>
                <c:pt idx="1633">
                  <c:v>6.7796599999999999E-3</c:v>
                </c:pt>
                <c:pt idx="1634">
                  <c:v>4.9107100000000004E-3</c:v>
                </c:pt>
                <c:pt idx="1635">
                  <c:v>4.9281300000000002E-3</c:v>
                </c:pt>
                <c:pt idx="1636">
                  <c:v>6.7469899999999996E-3</c:v>
                </c:pt>
                <c:pt idx="1637">
                  <c:v>1.54567E-2</c:v>
                </c:pt>
                <c:pt idx="1638">
                  <c:v>2.0539399999999999E-2</c:v>
                </c:pt>
                <c:pt idx="1639">
                  <c:v>1.9222E-2</c:v>
                </c:pt>
                <c:pt idx="1640">
                  <c:v>1.78649E-2</c:v>
                </c:pt>
                <c:pt idx="1641">
                  <c:v>1.8509600000000001E-2</c:v>
                </c:pt>
                <c:pt idx="1642">
                  <c:v>1.0389600000000001E-2</c:v>
                </c:pt>
                <c:pt idx="1643">
                  <c:v>1.0132199999999999E-2</c:v>
                </c:pt>
                <c:pt idx="1644">
                  <c:v>1.01996E-2</c:v>
                </c:pt>
                <c:pt idx="1645">
                  <c:v>1.32701E-2</c:v>
                </c:pt>
                <c:pt idx="1646">
                  <c:v>4.4806500000000001E-3</c:v>
                </c:pt>
                <c:pt idx="1647">
                  <c:v>8.6854500000000008E-3</c:v>
                </c:pt>
                <c:pt idx="1648">
                  <c:v>4.86726E-3</c:v>
                </c:pt>
                <c:pt idx="1649">
                  <c:v>4.9222800000000002E-3</c:v>
                </c:pt>
                <c:pt idx="1650">
                  <c:v>4.6460199999999998E-3</c:v>
                </c:pt>
                <c:pt idx="1651">
                  <c:v>6.8235300000000004E-3</c:v>
                </c:pt>
                <c:pt idx="1652">
                  <c:v>3.4642000000000002E-3</c:v>
                </c:pt>
                <c:pt idx="1653">
                  <c:v>3.4557199999999998E-3</c:v>
                </c:pt>
                <c:pt idx="1654">
                  <c:v>3.6363599999999999E-3</c:v>
                </c:pt>
                <c:pt idx="1655">
                  <c:v>4.4943800000000001E-3</c:v>
                </c:pt>
                <c:pt idx="1656">
                  <c:v>3.9534899999999996E-3</c:v>
                </c:pt>
                <c:pt idx="1657">
                  <c:v>4.69083E-3</c:v>
                </c:pt>
                <c:pt idx="1658">
                  <c:v>5.6603799999999996E-3</c:v>
                </c:pt>
                <c:pt idx="1659">
                  <c:v>3.4934499999999999E-3</c:v>
                </c:pt>
                <c:pt idx="1660">
                  <c:v>4.36893E-3</c:v>
                </c:pt>
                <c:pt idx="1661">
                  <c:v>6.23501E-3</c:v>
                </c:pt>
                <c:pt idx="1662">
                  <c:v>7.6372300000000001E-3</c:v>
                </c:pt>
                <c:pt idx="1663">
                  <c:v>1.1316400000000001E-2</c:v>
                </c:pt>
                <c:pt idx="1664">
                  <c:v>4.4543400000000002E-3</c:v>
                </c:pt>
                <c:pt idx="1665">
                  <c:v>4.05405E-3</c:v>
                </c:pt>
                <c:pt idx="1666">
                  <c:v>2.1428599999999999E-3</c:v>
                </c:pt>
                <c:pt idx="1667">
                  <c:v>9.0909100000000007E-3</c:v>
                </c:pt>
                <c:pt idx="1668">
                  <c:v>4.0268500000000002E-3</c:v>
                </c:pt>
                <c:pt idx="1669">
                  <c:v>3.72807E-3</c:v>
                </c:pt>
                <c:pt idx="1670">
                  <c:v>6.2790700000000003E-3</c:v>
                </c:pt>
                <c:pt idx="1671">
                  <c:v>3.91705E-3</c:v>
                </c:pt>
                <c:pt idx="1672">
                  <c:v>4.5130600000000002E-3</c:v>
                </c:pt>
                <c:pt idx="1673">
                  <c:v>1.53846E-3</c:v>
                </c:pt>
                <c:pt idx="1674">
                  <c:v>2.1786499999999999E-3</c:v>
                </c:pt>
                <c:pt idx="1675">
                  <c:v>4.05405E-3</c:v>
                </c:pt>
                <c:pt idx="1676">
                  <c:v>6.5502199999999998E-3</c:v>
                </c:pt>
                <c:pt idx="1677">
                  <c:v>1.07143E-2</c:v>
                </c:pt>
                <c:pt idx="1678">
                  <c:v>1.0706200000000001E-2</c:v>
                </c:pt>
                <c:pt idx="1679">
                  <c:v>3.1026299999999999E-3</c:v>
                </c:pt>
                <c:pt idx="1680">
                  <c:v>3.7470699999999999E-3</c:v>
                </c:pt>
                <c:pt idx="1681">
                  <c:v>2.2831100000000001E-3</c:v>
                </c:pt>
                <c:pt idx="1682">
                  <c:v>6.7469899999999996E-3</c:v>
                </c:pt>
                <c:pt idx="1683">
                  <c:v>4.96614E-3</c:v>
                </c:pt>
                <c:pt idx="1684">
                  <c:v>1.0962E-2</c:v>
                </c:pt>
                <c:pt idx="1685">
                  <c:v>2.64423E-3</c:v>
                </c:pt>
                <c:pt idx="1686">
                  <c:v>7.0294800000000003E-3</c:v>
                </c:pt>
                <c:pt idx="1687">
                  <c:v>6.36792E-3</c:v>
                </c:pt>
                <c:pt idx="1688">
                  <c:v>8.1448000000000007E-3</c:v>
                </c:pt>
                <c:pt idx="1689">
                  <c:v>1.4598499999999999E-3</c:v>
                </c:pt>
                <c:pt idx="1690">
                  <c:v>4.9505000000000003E-4</c:v>
                </c:pt>
                <c:pt idx="1691">
                  <c:v>3.1602700000000002E-3</c:v>
                </c:pt>
                <c:pt idx="1692">
                  <c:v>3.4642000000000002E-3</c:v>
                </c:pt>
                <c:pt idx="1693">
                  <c:v>4.0983599999999997E-3</c:v>
                </c:pt>
                <c:pt idx="1694">
                  <c:v>3.4246599999999999E-3</c:v>
                </c:pt>
                <c:pt idx="1695">
                  <c:v>1.8691599999999999E-3</c:v>
                </c:pt>
                <c:pt idx="1696">
                  <c:v>5.7471299999999996E-3</c:v>
                </c:pt>
                <c:pt idx="1697">
                  <c:v>5.7692300000000002E-3</c:v>
                </c:pt>
                <c:pt idx="1698">
                  <c:v>4.7281299999999997E-3</c:v>
                </c:pt>
                <c:pt idx="1699">
                  <c:v>4.6116500000000001E-3</c:v>
                </c:pt>
                <c:pt idx="1700">
                  <c:v>7.0815499999999998E-3</c:v>
                </c:pt>
                <c:pt idx="1701">
                  <c:v>5.4298599999999999E-3</c:v>
                </c:pt>
                <c:pt idx="1702">
                  <c:v>6.4220199999999996E-3</c:v>
                </c:pt>
                <c:pt idx="1703">
                  <c:v>7.0257599999999998E-3</c:v>
                </c:pt>
                <c:pt idx="1704">
                  <c:v>5.9701499999999996E-3</c:v>
                </c:pt>
                <c:pt idx="1705">
                  <c:v>8.6956499999999992E-3</c:v>
                </c:pt>
                <c:pt idx="1706">
                  <c:v>6.5573799999999998E-3</c:v>
                </c:pt>
                <c:pt idx="1707">
                  <c:v>6.9196400000000003E-3</c:v>
                </c:pt>
                <c:pt idx="1708">
                  <c:v>7.9625300000000006E-3</c:v>
                </c:pt>
                <c:pt idx="1709">
                  <c:v>7.0175400000000001E-3</c:v>
                </c:pt>
                <c:pt idx="1710">
                  <c:v>5.0228299999999998E-3</c:v>
                </c:pt>
                <c:pt idx="1711">
                  <c:v>5.0228299999999998E-3</c:v>
                </c:pt>
                <c:pt idx="1712">
                  <c:v>3.8288300000000001E-3</c:v>
                </c:pt>
                <c:pt idx="1713">
                  <c:v>4.2410700000000004E-3</c:v>
                </c:pt>
                <c:pt idx="1714">
                  <c:v>9.7902100000000006E-3</c:v>
                </c:pt>
                <c:pt idx="1715">
                  <c:v>3.0162399999999999E-3</c:v>
                </c:pt>
                <c:pt idx="1716">
                  <c:v>2.1327E-3</c:v>
                </c:pt>
                <c:pt idx="1717">
                  <c:v>4.5044999999999998E-3</c:v>
                </c:pt>
                <c:pt idx="1718">
                  <c:v>3.8095199999999998E-3</c:v>
                </c:pt>
                <c:pt idx="1719">
                  <c:v>4.6728999999999998E-3</c:v>
                </c:pt>
                <c:pt idx="1720">
                  <c:v>4.6116500000000001E-3</c:v>
                </c:pt>
                <c:pt idx="1721">
                  <c:v>5.3648100000000002E-3</c:v>
                </c:pt>
                <c:pt idx="1722">
                  <c:v>6.2780300000000004E-3</c:v>
                </c:pt>
                <c:pt idx="1723">
                  <c:v>6.0046199999999996E-3</c:v>
                </c:pt>
                <c:pt idx="1724">
                  <c:v>5.3527999999999996E-3</c:v>
                </c:pt>
                <c:pt idx="1725">
                  <c:v>5.1401900000000002E-3</c:v>
                </c:pt>
                <c:pt idx="1726">
                  <c:v>1.4218E-3</c:v>
                </c:pt>
                <c:pt idx="1727">
                  <c:v>6.0465099999999997E-3</c:v>
                </c:pt>
                <c:pt idx="1728">
                  <c:v>4.6874999999999998E-3</c:v>
                </c:pt>
                <c:pt idx="1729">
                  <c:v>3.09917E-3</c:v>
                </c:pt>
                <c:pt idx="1730">
                  <c:v>7.5170799999999998E-3</c:v>
                </c:pt>
                <c:pt idx="1731">
                  <c:v>5.22727E-3</c:v>
                </c:pt>
                <c:pt idx="1732">
                  <c:v>4.2016800000000002E-3</c:v>
                </c:pt>
                <c:pt idx="1733">
                  <c:v>6.0532700000000004E-3</c:v>
                </c:pt>
                <c:pt idx="1734">
                  <c:v>6.5075899999999997E-3</c:v>
                </c:pt>
                <c:pt idx="1735">
                  <c:v>3.0634600000000001E-3</c:v>
                </c:pt>
                <c:pt idx="1736">
                  <c:v>1.4569500000000001E-2</c:v>
                </c:pt>
                <c:pt idx="1737">
                  <c:v>9.9514600000000005E-3</c:v>
                </c:pt>
                <c:pt idx="1738">
                  <c:v>1.0274E-2</c:v>
                </c:pt>
                <c:pt idx="1739">
                  <c:v>6.4073200000000002E-3</c:v>
                </c:pt>
                <c:pt idx="1740">
                  <c:v>4.3280200000000001E-3</c:v>
                </c:pt>
                <c:pt idx="1741">
                  <c:v>5.8004600000000003E-3</c:v>
                </c:pt>
                <c:pt idx="1742">
                  <c:v>5.09554E-3</c:v>
                </c:pt>
                <c:pt idx="1743">
                  <c:v>8.8838300000000005E-3</c:v>
                </c:pt>
                <c:pt idx="1744">
                  <c:v>8.3521399999999992E-3</c:v>
                </c:pt>
                <c:pt idx="1745">
                  <c:v>5.8165500000000002E-3</c:v>
                </c:pt>
                <c:pt idx="1746">
                  <c:v>4.2352900000000001E-3</c:v>
                </c:pt>
                <c:pt idx="1747">
                  <c:v>4.0767399999999997E-3</c:v>
                </c:pt>
                <c:pt idx="1748">
                  <c:v>6.7285399999999999E-3</c:v>
                </c:pt>
                <c:pt idx="1749">
                  <c:v>7.45614E-3</c:v>
                </c:pt>
                <c:pt idx="1750">
                  <c:v>1.39211E-3</c:v>
                </c:pt>
                <c:pt idx="1751">
                  <c:v>4.1666699999999999E-3</c:v>
                </c:pt>
                <c:pt idx="1752">
                  <c:v>5.7142900000000003E-3</c:v>
                </c:pt>
                <c:pt idx="1753">
                  <c:v>7.14286E-3</c:v>
                </c:pt>
                <c:pt idx="1754">
                  <c:v>7.5342500000000001E-3</c:v>
                </c:pt>
                <c:pt idx="1755">
                  <c:v>3.4722199999999998E-3</c:v>
                </c:pt>
                <c:pt idx="1756">
                  <c:v>3.81862E-3</c:v>
                </c:pt>
                <c:pt idx="1757">
                  <c:v>4.2553199999999999E-3</c:v>
                </c:pt>
                <c:pt idx="1758">
                  <c:v>1.02804E-2</c:v>
                </c:pt>
                <c:pt idx="1759">
                  <c:v>4.04762E-3</c:v>
                </c:pt>
                <c:pt idx="1760">
                  <c:v>4.02542E-3</c:v>
                </c:pt>
                <c:pt idx="1761">
                  <c:v>1.3698600000000001E-3</c:v>
                </c:pt>
                <c:pt idx="1762">
                  <c:v>4.84988E-3</c:v>
                </c:pt>
                <c:pt idx="1763">
                  <c:v>3.3653799999999998E-3</c:v>
                </c:pt>
                <c:pt idx="1764">
                  <c:v>5.1569500000000004E-3</c:v>
                </c:pt>
                <c:pt idx="1765">
                  <c:v>6.5882400000000004E-3</c:v>
                </c:pt>
                <c:pt idx="1766">
                  <c:v>4.3103400000000002E-3</c:v>
                </c:pt>
                <c:pt idx="1767">
                  <c:v>4.6728999999999998E-4</c:v>
                </c:pt>
                <c:pt idx="1768">
                  <c:v>5.1612899999999998E-3</c:v>
                </c:pt>
                <c:pt idx="1769">
                  <c:v>2.4282599999999998E-3</c:v>
                </c:pt>
                <c:pt idx="1770">
                  <c:v>6.83371E-4</c:v>
                </c:pt>
                <c:pt idx="1771">
                  <c:v>1.8140599999999999E-3</c:v>
                </c:pt>
                <c:pt idx="1772">
                  <c:v>3.84615E-3</c:v>
                </c:pt>
                <c:pt idx="1773">
                  <c:v>2.5171600000000001E-3</c:v>
                </c:pt>
                <c:pt idx="1774">
                  <c:v>3.9665999999999998E-3</c:v>
                </c:pt>
                <c:pt idx="1775">
                  <c:v>3.7267099999999998E-3</c:v>
                </c:pt>
                <c:pt idx="1776">
                  <c:v>6.2937100000000001E-3</c:v>
                </c:pt>
                <c:pt idx="1777">
                  <c:v>6.2780300000000004E-3</c:v>
                </c:pt>
                <c:pt idx="1778">
                  <c:v>9.1787399999999995E-3</c:v>
                </c:pt>
                <c:pt idx="1779">
                  <c:v>5.5432399999999996E-3</c:v>
                </c:pt>
                <c:pt idx="1780">
                  <c:v>3.1250000000000002E-3</c:v>
                </c:pt>
                <c:pt idx="1781">
                  <c:v>2.60304E-3</c:v>
                </c:pt>
                <c:pt idx="1782">
                  <c:v>4.2410700000000004E-3</c:v>
                </c:pt>
                <c:pt idx="1783">
                  <c:v>6.8796100000000004E-3</c:v>
                </c:pt>
                <c:pt idx="1784">
                  <c:v>2.04082E-3</c:v>
                </c:pt>
                <c:pt idx="1785">
                  <c:v>2.3364499999999999E-3</c:v>
                </c:pt>
                <c:pt idx="1786">
                  <c:v>6.0532700000000004E-3</c:v>
                </c:pt>
                <c:pt idx="1787">
                  <c:v>8.6956499999999992E-3</c:v>
                </c:pt>
                <c:pt idx="1788">
                  <c:v>1.26214E-2</c:v>
                </c:pt>
                <c:pt idx="1789">
                  <c:v>7.8299800000000003E-3</c:v>
                </c:pt>
                <c:pt idx="1790">
                  <c:v>8.0536900000000005E-3</c:v>
                </c:pt>
                <c:pt idx="1791">
                  <c:v>2.8037399999999999E-3</c:v>
                </c:pt>
                <c:pt idx="1792">
                  <c:v>6.2211999999999996E-3</c:v>
                </c:pt>
                <c:pt idx="1793">
                  <c:v>2.12766E-3</c:v>
                </c:pt>
                <c:pt idx="1794">
                  <c:v>8.1395300000000007E-3</c:v>
                </c:pt>
                <c:pt idx="1795">
                  <c:v>1.9656000000000001E-3</c:v>
                </c:pt>
                <c:pt idx="1796">
                  <c:v>3.6866400000000001E-3</c:v>
                </c:pt>
                <c:pt idx="1797">
                  <c:v>4.3778799999999998E-3</c:v>
                </c:pt>
                <c:pt idx="1798">
                  <c:v>8.05085E-3</c:v>
                </c:pt>
                <c:pt idx="1799">
                  <c:v>4.7846900000000003E-3</c:v>
                </c:pt>
                <c:pt idx="1800">
                  <c:v>6.3380299999999997E-3</c:v>
                </c:pt>
                <c:pt idx="1801">
                  <c:v>1.9002400000000001E-3</c:v>
                </c:pt>
                <c:pt idx="1802">
                  <c:v>5.0000000000000001E-3</c:v>
                </c:pt>
                <c:pt idx="1803">
                  <c:v>5.2036199999999999E-3</c:v>
                </c:pt>
                <c:pt idx="1804">
                  <c:v>4.8034899999999997E-3</c:v>
                </c:pt>
                <c:pt idx="1805">
                  <c:v>1.0625000000000001E-2</c:v>
                </c:pt>
                <c:pt idx="1806">
                  <c:v>2.5000000000000001E-3</c:v>
                </c:pt>
                <c:pt idx="1807">
                  <c:v>8.7470399999999993E-3</c:v>
                </c:pt>
                <c:pt idx="1808">
                  <c:v>9.8876399999999996E-3</c:v>
                </c:pt>
                <c:pt idx="1809">
                  <c:v>1.5647899999999999E-2</c:v>
                </c:pt>
                <c:pt idx="1810">
                  <c:v>1.1320800000000001E-2</c:v>
                </c:pt>
                <c:pt idx="1811">
                  <c:v>8.1448000000000007E-3</c:v>
                </c:pt>
                <c:pt idx="1812">
                  <c:v>1.04651E-2</c:v>
                </c:pt>
                <c:pt idx="1813">
                  <c:v>9.1121499999999994E-3</c:v>
                </c:pt>
                <c:pt idx="1814">
                  <c:v>5.3811700000000002E-3</c:v>
                </c:pt>
                <c:pt idx="1815">
                  <c:v>3.2482600000000002E-3</c:v>
                </c:pt>
                <c:pt idx="1816">
                  <c:v>4.5064399999999996E-3</c:v>
                </c:pt>
                <c:pt idx="1817">
                  <c:v>3.8990800000000001E-3</c:v>
                </c:pt>
                <c:pt idx="1818">
                  <c:v>4.47059E-3</c:v>
                </c:pt>
                <c:pt idx="1819">
                  <c:v>7.4398199999999998E-3</c:v>
                </c:pt>
                <c:pt idx="1820">
                  <c:v>4.4289000000000004E-3</c:v>
                </c:pt>
                <c:pt idx="1821">
                  <c:v>3.4782599999999999E-3</c:v>
                </c:pt>
                <c:pt idx="1822">
                  <c:v>1.47679E-3</c:v>
                </c:pt>
                <c:pt idx="1823">
                  <c:v>3.29897E-3</c:v>
                </c:pt>
                <c:pt idx="1824">
                  <c:v>7.3286100000000002E-3</c:v>
                </c:pt>
                <c:pt idx="1825">
                  <c:v>8.5253499999999992E-3</c:v>
                </c:pt>
                <c:pt idx="1826">
                  <c:v>2.0044500000000001E-3</c:v>
                </c:pt>
                <c:pt idx="1827">
                  <c:v>1.1961700000000001E-3</c:v>
                </c:pt>
                <c:pt idx="1828">
                  <c:v>2.6315800000000001E-3</c:v>
                </c:pt>
                <c:pt idx="1829">
                  <c:v>5.2060700000000001E-3</c:v>
                </c:pt>
                <c:pt idx="1830">
                  <c:v>4.1152300000000001E-3</c:v>
                </c:pt>
                <c:pt idx="1831">
                  <c:v>6.2921299999999999E-3</c:v>
                </c:pt>
                <c:pt idx="1832">
                  <c:v>4.6511599999999997E-3</c:v>
                </c:pt>
                <c:pt idx="1833">
                  <c:v>6.6523600000000004E-3</c:v>
                </c:pt>
                <c:pt idx="1834">
                  <c:v>7.2210099999999999E-3</c:v>
                </c:pt>
                <c:pt idx="1835">
                  <c:v>7.4468099999999999E-3</c:v>
                </c:pt>
                <c:pt idx="1836">
                  <c:v>1.1373400000000001E-2</c:v>
                </c:pt>
                <c:pt idx="1837">
                  <c:v>5.66893E-3</c:v>
                </c:pt>
                <c:pt idx="1838">
                  <c:v>7.1604900000000003E-3</c:v>
                </c:pt>
                <c:pt idx="1839">
                  <c:v>7.5594E-3</c:v>
                </c:pt>
                <c:pt idx="1840">
                  <c:v>3.9627000000000004E-3</c:v>
                </c:pt>
                <c:pt idx="1841">
                  <c:v>3.9080499999999997E-3</c:v>
                </c:pt>
                <c:pt idx="1842">
                  <c:v>6.4267400000000002E-3</c:v>
                </c:pt>
                <c:pt idx="1843">
                  <c:v>1.0574699999999999E-2</c:v>
                </c:pt>
                <c:pt idx="1844">
                  <c:v>6.4197500000000001E-3</c:v>
                </c:pt>
                <c:pt idx="1845">
                  <c:v>6.1503399999999998E-3</c:v>
                </c:pt>
                <c:pt idx="1846">
                  <c:v>7.0640199999999998E-3</c:v>
                </c:pt>
                <c:pt idx="1847">
                  <c:v>3.7974699999999998E-3</c:v>
                </c:pt>
                <c:pt idx="1848">
                  <c:v>2.7586199999999998E-3</c:v>
                </c:pt>
                <c:pt idx="1849">
                  <c:v>1.9002400000000001E-3</c:v>
                </c:pt>
                <c:pt idx="1850">
                  <c:v>1.89573E-3</c:v>
                </c:pt>
                <c:pt idx="1851">
                  <c:v>6.3380299999999997E-3</c:v>
                </c:pt>
                <c:pt idx="1852">
                  <c:v>5.0239200000000003E-3</c:v>
                </c:pt>
                <c:pt idx="1853">
                  <c:v>6.6371699999999997E-4</c:v>
                </c:pt>
                <c:pt idx="1854">
                  <c:v>1.80587E-3</c:v>
                </c:pt>
                <c:pt idx="1855">
                  <c:v>3.7694E-3</c:v>
                </c:pt>
                <c:pt idx="1856">
                  <c:v>9.4252899999999994E-3</c:v>
                </c:pt>
                <c:pt idx="1857">
                  <c:v>3.7735799999999999E-3</c:v>
                </c:pt>
                <c:pt idx="1858">
                  <c:v>8.40517E-3</c:v>
                </c:pt>
                <c:pt idx="1859">
                  <c:v>4.5766599999999998E-3</c:v>
                </c:pt>
                <c:pt idx="1860">
                  <c:v>3.78619E-3</c:v>
                </c:pt>
                <c:pt idx="1861">
                  <c:v>7.7419400000000001E-3</c:v>
                </c:pt>
                <c:pt idx="1862">
                  <c:v>6.3205400000000004E-3</c:v>
                </c:pt>
                <c:pt idx="1863">
                  <c:v>5.5415600000000001E-3</c:v>
                </c:pt>
                <c:pt idx="1864">
                  <c:v>1.78174E-3</c:v>
                </c:pt>
                <c:pt idx="1865">
                  <c:v>4.6728999999999998E-3</c:v>
                </c:pt>
                <c:pt idx="1866">
                  <c:v>9.2077099999999992E-3</c:v>
                </c:pt>
                <c:pt idx="1867">
                  <c:v>1.18943E-2</c:v>
                </c:pt>
                <c:pt idx="1868">
                  <c:v>6.4814800000000004E-3</c:v>
                </c:pt>
                <c:pt idx="1869">
                  <c:v>1.25551E-2</c:v>
                </c:pt>
                <c:pt idx="1870">
                  <c:v>9.1121499999999994E-3</c:v>
                </c:pt>
                <c:pt idx="1871">
                  <c:v>4.4586000000000001E-3</c:v>
                </c:pt>
                <c:pt idx="1872">
                  <c:v>6.2068999999999996E-3</c:v>
                </c:pt>
                <c:pt idx="1873">
                  <c:v>5.5814000000000002E-3</c:v>
                </c:pt>
                <c:pt idx="1874">
                  <c:v>7.4157299999999997E-3</c:v>
                </c:pt>
                <c:pt idx="1875">
                  <c:v>1.2264199999999999E-2</c:v>
                </c:pt>
                <c:pt idx="1876">
                  <c:v>5.4298599999999999E-3</c:v>
                </c:pt>
                <c:pt idx="1877">
                  <c:v>5.0997799999999999E-3</c:v>
                </c:pt>
                <c:pt idx="1878">
                  <c:v>5.5555600000000002E-3</c:v>
                </c:pt>
                <c:pt idx="1879">
                  <c:v>9.3827200000000006E-3</c:v>
                </c:pt>
                <c:pt idx="1880">
                  <c:v>5.8695700000000002E-3</c:v>
                </c:pt>
                <c:pt idx="1881">
                  <c:v>2.8985500000000002E-3</c:v>
                </c:pt>
                <c:pt idx="1882">
                  <c:v>3.0303000000000001E-3</c:v>
                </c:pt>
                <c:pt idx="1883">
                  <c:v>6.2906699999999999E-3</c:v>
                </c:pt>
                <c:pt idx="1884">
                  <c:v>6.4876999999999999E-3</c:v>
                </c:pt>
                <c:pt idx="1885">
                  <c:v>5.4545499999999998E-3</c:v>
                </c:pt>
                <c:pt idx="1886">
                  <c:v>6.22318E-3</c:v>
                </c:pt>
                <c:pt idx="1887">
                  <c:v>9.6491200000000006E-3</c:v>
                </c:pt>
                <c:pt idx="1888">
                  <c:v>7.9120900000000001E-3</c:v>
                </c:pt>
                <c:pt idx="1889">
                  <c:v>2.0547899999999999E-3</c:v>
                </c:pt>
                <c:pt idx="1890">
                  <c:v>6.9327700000000004E-3</c:v>
                </c:pt>
                <c:pt idx="1891">
                  <c:v>1.4186000000000001E-2</c:v>
                </c:pt>
                <c:pt idx="1892">
                  <c:v>4.6620000000000003E-3</c:v>
                </c:pt>
                <c:pt idx="1893">
                  <c:v>7.04545E-3</c:v>
                </c:pt>
                <c:pt idx="1894">
                  <c:v>5.0505100000000002E-3</c:v>
                </c:pt>
                <c:pt idx="1895">
                  <c:v>1.0955700000000001E-2</c:v>
                </c:pt>
                <c:pt idx="1896">
                  <c:v>9.8522200000000001E-3</c:v>
                </c:pt>
                <c:pt idx="1897">
                  <c:v>7.2769999999999996E-3</c:v>
                </c:pt>
                <c:pt idx="1898">
                  <c:v>1.23377E-2</c:v>
                </c:pt>
                <c:pt idx="1899">
                  <c:v>6.2222199999999997E-3</c:v>
                </c:pt>
                <c:pt idx="1900">
                  <c:v>3.2967000000000001E-3</c:v>
                </c:pt>
                <c:pt idx="1901">
                  <c:v>7.5862100000000003E-3</c:v>
                </c:pt>
                <c:pt idx="1902">
                  <c:v>2.1077299999999999E-3</c:v>
                </c:pt>
                <c:pt idx="1903">
                  <c:v>4.0948299999999998E-3</c:v>
                </c:pt>
                <c:pt idx="1904">
                  <c:v>2.9629600000000002E-3</c:v>
                </c:pt>
                <c:pt idx="1905">
                  <c:v>8.0000000000000002E-3</c:v>
                </c:pt>
                <c:pt idx="1906">
                  <c:v>5.5172399999999996E-3</c:v>
                </c:pt>
                <c:pt idx="1907">
                  <c:v>4.0268500000000002E-3</c:v>
                </c:pt>
                <c:pt idx="1908">
                  <c:v>6.9135799999999999E-3</c:v>
                </c:pt>
                <c:pt idx="1909">
                  <c:v>7.2892900000000004E-3</c:v>
                </c:pt>
                <c:pt idx="1910">
                  <c:v>4.7619000000000003E-3</c:v>
                </c:pt>
                <c:pt idx="1911">
                  <c:v>3.5476700000000002E-3</c:v>
                </c:pt>
                <c:pt idx="1912">
                  <c:v>2.9213500000000001E-3</c:v>
                </c:pt>
                <c:pt idx="1913">
                  <c:v>5.0885000000000001E-3</c:v>
                </c:pt>
                <c:pt idx="1914">
                  <c:v>4.1871900000000004E-3</c:v>
                </c:pt>
                <c:pt idx="1915">
                  <c:v>8.8937100000000009E-3</c:v>
                </c:pt>
                <c:pt idx="1916">
                  <c:v>1.1655E-2</c:v>
                </c:pt>
                <c:pt idx="1917">
                  <c:v>1.26068E-2</c:v>
                </c:pt>
                <c:pt idx="1918">
                  <c:v>6.6193900000000002E-3</c:v>
                </c:pt>
                <c:pt idx="1919">
                  <c:v>7.6923099999999999E-3</c:v>
                </c:pt>
                <c:pt idx="1920">
                  <c:v>8.2452399999999992E-3</c:v>
                </c:pt>
                <c:pt idx="1921">
                  <c:v>7.5980400000000003E-3</c:v>
                </c:pt>
                <c:pt idx="1922">
                  <c:v>8.7934599999999995E-3</c:v>
                </c:pt>
                <c:pt idx="1923">
                  <c:v>6.6371700000000004E-3</c:v>
                </c:pt>
                <c:pt idx="1924">
                  <c:v>6.1224499999999998E-3</c:v>
                </c:pt>
                <c:pt idx="1925">
                  <c:v>2.6315800000000001E-3</c:v>
                </c:pt>
                <c:pt idx="1926">
                  <c:v>4.7619000000000003E-3</c:v>
                </c:pt>
                <c:pt idx="1927">
                  <c:v>3.36323E-3</c:v>
                </c:pt>
                <c:pt idx="1928">
                  <c:v>2.9411799999999998E-3</c:v>
                </c:pt>
                <c:pt idx="1929">
                  <c:v>4.62963E-3</c:v>
                </c:pt>
                <c:pt idx="1930">
                  <c:v>9.9273599999999997E-3</c:v>
                </c:pt>
                <c:pt idx="1931">
                  <c:v>1.4537400000000001E-2</c:v>
                </c:pt>
                <c:pt idx="1932">
                  <c:v>8.4309099999999998E-3</c:v>
                </c:pt>
                <c:pt idx="1933">
                  <c:v>4.71698E-3</c:v>
                </c:pt>
                <c:pt idx="1934">
                  <c:v>5.81395E-3</c:v>
                </c:pt>
                <c:pt idx="1935">
                  <c:v>1.0344799999999999E-2</c:v>
                </c:pt>
                <c:pt idx="1936">
                  <c:v>1.3075099999999999E-2</c:v>
                </c:pt>
                <c:pt idx="1937">
                  <c:v>8.7248299999999994E-3</c:v>
                </c:pt>
                <c:pt idx="1938">
                  <c:v>7.0422499999999999E-3</c:v>
                </c:pt>
                <c:pt idx="1939">
                  <c:v>3.3783799999999998E-3</c:v>
                </c:pt>
                <c:pt idx="1940">
                  <c:v>4.7191000000000004E-3</c:v>
                </c:pt>
                <c:pt idx="1941">
                  <c:v>7.62527E-3</c:v>
                </c:pt>
                <c:pt idx="1942">
                  <c:v>5.4945100000000002E-3</c:v>
                </c:pt>
                <c:pt idx="1943">
                  <c:v>3.2894700000000001E-3</c:v>
                </c:pt>
                <c:pt idx="1944">
                  <c:v>4.7835999999999998E-3</c:v>
                </c:pt>
                <c:pt idx="1945">
                  <c:v>2.2988499999999999E-3</c:v>
                </c:pt>
                <c:pt idx="1946">
                  <c:v>5.7339399999999999E-3</c:v>
                </c:pt>
                <c:pt idx="1947">
                  <c:v>7.1253100000000002E-3</c:v>
                </c:pt>
                <c:pt idx="1948">
                  <c:v>7.8341000000000001E-3</c:v>
                </c:pt>
                <c:pt idx="1949">
                  <c:v>1.8390800000000001E-3</c:v>
                </c:pt>
                <c:pt idx="1950">
                  <c:v>8.2949300000000007E-3</c:v>
                </c:pt>
                <c:pt idx="1951">
                  <c:v>1.02845E-2</c:v>
                </c:pt>
                <c:pt idx="1952">
                  <c:v>6.0532700000000004E-3</c:v>
                </c:pt>
                <c:pt idx="1953">
                  <c:v>8.7837799999999997E-3</c:v>
                </c:pt>
                <c:pt idx="1954">
                  <c:v>6.1310799999999997E-3</c:v>
                </c:pt>
                <c:pt idx="1955">
                  <c:v>2.25734E-3</c:v>
                </c:pt>
                <c:pt idx="1956">
                  <c:v>4.4742699999999998E-3</c:v>
                </c:pt>
                <c:pt idx="1957">
                  <c:v>5.39216E-3</c:v>
                </c:pt>
                <c:pt idx="1958">
                  <c:v>6.5645499999999997E-3</c:v>
                </c:pt>
                <c:pt idx="1959">
                  <c:v>9.3607299999999994E-3</c:v>
                </c:pt>
                <c:pt idx="1960">
                  <c:v>3.7036999999999999E-3</c:v>
                </c:pt>
                <c:pt idx="1961">
                  <c:v>4.3478299999999996E-3</c:v>
                </c:pt>
                <c:pt idx="1962">
                  <c:v>6.5882400000000004E-3</c:v>
                </c:pt>
                <c:pt idx="1963">
                  <c:v>1.94805E-3</c:v>
                </c:pt>
                <c:pt idx="1964">
                  <c:v>2.9680399999999999E-3</c:v>
                </c:pt>
                <c:pt idx="1965">
                  <c:v>4.4665E-3</c:v>
                </c:pt>
                <c:pt idx="1966">
                  <c:v>1.2669700000000001E-2</c:v>
                </c:pt>
                <c:pt idx="1967">
                  <c:v>9.1304300000000001E-3</c:v>
                </c:pt>
                <c:pt idx="1968">
                  <c:v>7.0815499999999998E-3</c:v>
                </c:pt>
                <c:pt idx="1969">
                  <c:v>4.2944799999999998E-3</c:v>
                </c:pt>
                <c:pt idx="1970">
                  <c:v>4.5454500000000004E-3</c:v>
                </c:pt>
                <c:pt idx="1971">
                  <c:v>3.4168599999999999E-3</c:v>
                </c:pt>
                <c:pt idx="1972">
                  <c:v>2.7777800000000001E-3</c:v>
                </c:pt>
                <c:pt idx="1973">
                  <c:v>5.1224900000000004E-3</c:v>
                </c:pt>
                <c:pt idx="1974">
                  <c:v>2.7334899999999999E-3</c:v>
                </c:pt>
                <c:pt idx="1975">
                  <c:v>6.9444399999999996E-3</c:v>
                </c:pt>
                <c:pt idx="1976">
                  <c:v>2.2988499999999999E-3</c:v>
                </c:pt>
                <c:pt idx="1977">
                  <c:v>4.5258599999999996E-3</c:v>
                </c:pt>
                <c:pt idx="1978">
                  <c:v>4.8565099999999996E-3</c:v>
                </c:pt>
                <c:pt idx="1979">
                  <c:v>8.8636400000000008E-3</c:v>
                </c:pt>
                <c:pt idx="1980">
                  <c:v>4.6511599999999997E-3</c:v>
                </c:pt>
                <c:pt idx="1981">
                  <c:v>6.9284100000000003E-3</c:v>
                </c:pt>
                <c:pt idx="1982">
                  <c:v>3.8374699999999999E-3</c:v>
                </c:pt>
                <c:pt idx="1983">
                  <c:v>6.1224499999999998E-3</c:v>
                </c:pt>
                <c:pt idx="1984">
                  <c:v>8.2568799999999994E-3</c:v>
                </c:pt>
                <c:pt idx="1985">
                  <c:v>4.36893E-3</c:v>
                </c:pt>
                <c:pt idx="1986">
                  <c:v>4.3478299999999996E-3</c:v>
                </c:pt>
                <c:pt idx="1987">
                  <c:v>2.9850699999999998E-3</c:v>
                </c:pt>
                <c:pt idx="1988">
                  <c:v>5.0108899999999996E-3</c:v>
                </c:pt>
                <c:pt idx="1989">
                  <c:v>1.8390800000000001E-3</c:v>
                </c:pt>
                <c:pt idx="1990">
                  <c:v>3.5294100000000002E-3</c:v>
                </c:pt>
                <c:pt idx="1991">
                  <c:v>8.0168800000000005E-3</c:v>
                </c:pt>
                <c:pt idx="1992">
                  <c:v>6.7441899999999997E-3</c:v>
                </c:pt>
                <c:pt idx="1993">
                  <c:v>4.6728999999999998E-3</c:v>
                </c:pt>
                <c:pt idx="1994">
                  <c:v>3.38164E-3</c:v>
                </c:pt>
                <c:pt idx="1995">
                  <c:v>5.3117800000000003E-3</c:v>
                </c:pt>
                <c:pt idx="1996">
                  <c:v>7.4324300000000003E-3</c:v>
                </c:pt>
                <c:pt idx="1997">
                  <c:v>2.8761099999999999E-3</c:v>
                </c:pt>
                <c:pt idx="1998">
                  <c:v>3.22581E-3</c:v>
                </c:pt>
                <c:pt idx="1999">
                  <c:v>2.5171600000000001E-3</c:v>
                </c:pt>
                <c:pt idx="2000">
                  <c:v>1.27932E-3</c:v>
                </c:pt>
              </c:numCache>
            </c:numRef>
          </c:yVal>
          <c:smooth val="0"/>
          <c:extLst>
            <c:ext xmlns:c16="http://schemas.microsoft.com/office/drawing/2014/chart" uri="{C3380CC4-5D6E-409C-BE32-E72D297353CC}">
              <c16:uniqueId val="{00000002-5B11-4365-9199-76A41231C66C}"/>
            </c:ext>
          </c:extLst>
        </c:ser>
        <c:dLbls>
          <c:showLegendKey val="0"/>
          <c:showVal val="0"/>
          <c:showCatName val="0"/>
          <c:showSerName val="0"/>
          <c:showPercent val="0"/>
          <c:showBubbleSize val="0"/>
        </c:dLbls>
        <c:axId val="1112156128"/>
        <c:axId val="1112159456"/>
      </c:scatterChart>
      <c:valAx>
        <c:axId val="1112156128"/>
        <c:scaling>
          <c:orientation val="minMax"/>
          <c:max val="200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112159456"/>
        <c:crosses val="autoZero"/>
        <c:crossBetween val="midCat"/>
      </c:valAx>
      <c:valAx>
        <c:axId val="111215945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NL" sz="1400"/>
                  <a:t>Mean cooperativeness</a:t>
                </a:r>
              </a:p>
            </c:rich>
          </c:tx>
          <c:layout>
            <c:manualLayout>
              <c:xMode val="edge"/>
              <c:yMode val="edge"/>
              <c:x val="0.21249457248483403"/>
              <c:y val="0.23366441518601383"/>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112156128"/>
        <c:crosses val="autoZero"/>
        <c:crossBetween val="midCat"/>
        <c:majorUnit val="0.2"/>
      </c:valAx>
      <c:spPr>
        <a:noFill/>
        <a:ln>
          <a:noFill/>
        </a:ln>
        <a:effectLst/>
      </c:spPr>
    </c:plotArea>
    <c:legend>
      <c:legendPos val="l"/>
      <c:layout>
        <c:manualLayout>
          <c:xMode val="edge"/>
          <c:yMode val="edge"/>
          <c:x val="2.5852580443764634E-3"/>
          <c:y val="0.42196936493226112"/>
          <c:w val="0.23400554792305051"/>
          <c:h val="0.25957931526499894"/>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legend>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nl-NL" sz="1600" b="1" dirty="0"/>
              <a:t>Medium </a:t>
            </a:r>
            <a:r>
              <a:rPr lang="nl-NL" sz="1600" b="1" dirty="0" err="1"/>
              <a:t>initial</a:t>
            </a:r>
            <a:r>
              <a:rPr lang="nl-NL" sz="1600" b="1" baseline="0" dirty="0"/>
              <a:t> </a:t>
            </a:r>
            <a:r>
              <a:rPr lang="nl-NL" sz="1600" b="1" baseline="0" dirty="0" err="1"/>
              <a:t>cooperativeness</a:t>
            </a:r>
            <a:endParaRPr lang="nl-NL" sz="1600" b="1" dirty="0"/>
          </a:p>
        </c:rich>
      </c:tx>
      <c:layout>
        <c:manualLayout>
          <c:xMode val="edge"/>
          <c:yMode val="edge"/>
          <c:x val="0.13728804161933564"/>
          <c:y val="2.2106663457589163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manualLayout>
          <c:layoutTarget val="inner"/>
          <c:xMode val="edge"/>
          <c:yMode val="edge"/>
          <c:x val="0.11153550181507381"/>
          <c:y val="0.17495958132002962"/>
          <c:w val="0.78899957867467063"/>
          <c:h val="0.69746618042166231"/>
        </c:manualLayout>
      </c:layout>
      <c:scatterChart>
        <c:scatterStyle val="lineMarker"/>
        <c:varyColors val="0"/>
        <c:ser>
          <c:idx val="0"/>
          <c:order val="0"/>
          <c:tx>
            <c:strRef>
              <c:f>'Model 1.1'!$N$1</c:f>
              <c:strCache>
                <c:ptCount val="1"/>
                <c:pt idx="0">
                  <c:v>Pmean</c:v>
                </c:pt>
              </c:strCache>
            </c:strRef>
          </c:tx>
          <c:spPr>
            <a:ln w="19050" cap="rnd">
              <a:noFill/>
              <a:round/>
            </a:ln>
            <a:effectLst/>
          </c:spPr>
          <c:marker>
            <c:symbol val="circle"/>
            <c:size val="5"/>
            <c:spPr>
              <a:solidFill>
                <a:schemeClr val="accent1"/>
              </a:solidFill>
              <a:ln w="9525">
                <a:solidFill>
                  <a:schemeClr val="accent1"/>
                </a:solidFill>
              </a:ln>
              <a:effectLst/>
            </c:spPr>
          </c:marker>
          <c:xVal>
            <c:numRef>
              <c:f>'Model 1.1'!$A$2:$A$2002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 1.1'!$N$2:$N$2002</c:f>
              <c:numCache>
                <c:formatCode>General</c:formatCode>
                <c:ptCount val="2001"/>
                <c:pt idx="0">
                  <c:v>0.67</c:v>
                </c:pt>
                <c:pt idx="1">
                  <c:v>0.50639999999999996</c:v>
                </c:pt>
                <c:pt idx="2">
                  <c:v>0.49419999999999997</c:v>
                </c:pt>
                <c:pt idx="3">
                  <c:v>0.50770000000000004</c:v>
                </c:pt>
                <c:pt idx="4">
                  <c:v>0.49509999999999998</c:v>
                </c:pt>
                <c:pt idx="5">
                  <c:v>0.51880000000000004</c:v>
                </c:pt>
                <c:pt idx="6">
                  <c:v>0.4869</c:v>
                </c:pt>
                <c:pt idx="7">
                  <c:v>0.49609999999999999</c:v>
                </c:pt>
                <c:pt idx="8">
                  <c:v>0.48980000000000001</c:v>
                </c:pt>
                <c:pt idx="9">
                  <c:v>0.51490000000000002</c:v>
                </c:pt>
                <c:pt idx="10">
                  <c:v>0.49419999999999997</c:v>
                </c:pt>
                <c:pt idx="11">
                  <c:v>0.51119999999999999</c:v>
                </c:pt>
                <c:pt idx="12">
                  <c:v>0.50970000000000004</c:v>
                </c:pt>
                <c:pt idx="13">
                  <c:v>0.49790000000000001</c:v>
                </c:pt>
                <c:pt idx="14">
                  <c:v>0.49619999999999997</c:v>
                </c:pt>
                <c:pt idx="15">
                  <c:v>0.50890000000000002</c:v>
                </c:pt>
                <c:pt idx="16">
                  <c:v>0.48980000000000001</c:v>
                </c:pt>
                <c:pt idx="17">
                  <c:v>0.48730000000000001</c:v>
                </c:pt>
                <c:pt idx="18">
                  <c:v>0.49559999999999998</c:v>
                </c:pt>
                <c:pt idx="19">
                  <c:v>0.4904</c:v>
                </c:pt>
                <c:pt idx="20">
                  <c:v>0.50529999999999997</c:v>
                </c:pt>
                <c:pt idx="21">
                  <c:v>0.50639999999999996</c:v>
                </c:pt>
                <c:pt idx="22">
                  <c:v>0.49940000000000001</c:v>
                </c:pt>
                <c:pt idx="23">
                  <c:v>0.49819999999999998</c:v>
                </c:pt>
                <c:pt idx="24">
                  <c:v>0.4975</c:v>
                </c:pt>
                <c:pt idx="25">
                  <c:v>0.50819999999999999</c:v>
                </c:pt>
                <c:pt idx="26">
                  <c:v>0.51700000000000002</c:v>
                </c:pt>
                <c:pt idx="27">
                  <c:v>0.50649999999999995</c:v>
                </c:pt>
                <c:pt idx="28">
                  <c:v>0.48780000000000001</c:v>
                </c:pt>
                <c:pt idx="29">
                  <c:v>0.496</c:v>
                </c:pt>
                <c:pt idx="30">
                  <c:v>0.5111</c:v>
                </c:pt>
                <c:pt idx="31">
                  <c:v>0.50270000000000004</c:v>
                </c:pt>
                <c:pt idx="32">
                  <c:v>0.50839999999999996</c:v>
                </c:pt>
                <c:pt idx="33">
                  <c:v>0.49840000000000001</c:v>
                </c:pt>
                <c:pt idx="34">
                  <c:v>0.50509999999999999</c:v>
                </c:pt>
                <c:pt idx="35">
                  <c:v>0.49640000000000001</c:v>
                </c:pt>
                <c:pt idx="36">
                  <c:v>0.499</c:v>
                </c:pt>
                <c:pt idx="37">
                  <c:v>0.49540000000000001</c:v>
                </c:pt>
                <c:pt idx="38">
                  <c:v>0.49540000000000001</c:v>
                </c:pt>
                <c:pt idx="39">
                  <c:v>0.497</c:v>
                </c:pt>
                <c:pt idx="40">
                  <c:v>0.52129999999999999</c:v>
                </c:pt>
                <c:pt idx="41">
                  <c:v>0.4975</c:v>
                </c:pt>
                <c:pt idx="42">
                  <c:v>0.49640000000000001</c:v>
                </c:pt>
                <c:pt idx="43">
                  <c:v>0.49940000000000001</c:v>
                </c:pt>
                <c:pt idx="44">
                  <c:v>0.52029999999999998</c:v>
                </c:pt>
                <c:pt idx="45">
                  <c:v>0.50749999999999995</c:v>
                </c:pt>
                <c:pt idx="46">
                  <c:v>0.498</c:v>
                </c:pt>
                <c:pt idx="47">
                  <c:v>0.49540000000000001</c:v>
                </c:pt>
                <c:pt idx="48">
                  <c:v>0.50270000000000004</c:v>
                </c:pt>
                <c:pt idx="49">
                  <c:v>0.50480000000000003</c:v>
                </c:pt>
                <c:pt idx="50">
                  <c:v>0.50919999999999999</c:v>
                </c:pt>
                <c:pt idx="51">
                  <c:v>0.52210000000000001</c:v>
                </c:pt>
                <c:pt idx="52">
                  <c:v>0.50409999999999999</c:v>
                </c:pt>
                <c:pt idx="53">
                  <c:v>0.50939999999999996</c:v>
                </c:pt>
                <c:pt idx="54">
                  <c:v>0.49409999999999998</c:v>
                </c:pt>
                <c:pt idx="55">
                  <c:v>0.49330000000000002</c:v>
                </c:pt>
                <c:pt idx="56">
                  <c:v>0.50639999999999996</c:v>
                </c:pt>
                <c:pt idx="57">
                  <c:v>0.50360000000000005</c:v>
                </c:pt>
                <c:pt idx="58">
                  <c:v>0.5071</c:v>
                </c:pt>
                <c:pt idx="59">
                  <c:v>0.49249999999999999</c:v>
                </c:pt>
                <c:pt idx="60">
                  <c:v>0.50829999999999997</c:v>
                </c:pt>
                <c:pt idx="61">
                  <c:v>0.51070000000000004</c:v>
                </c:pt>
                <c:pt idx="62">
                  <c:v>0.49959999999999999</c:v>
                </c:pt>
                <c:pt idx="63">
                  <c:v>0.49580000000000002</c:v>
                </c:pt>
                <c:pt idx="64">
                  <c:v>0.49990000000000001</c:v>
                </c:pt>
                <c:pt idx="65">
                  <c:v>0.49590000000000001</c:v>
                </c:pt>
                <c:pt idx="66">
                  <c:v>0.49540000000000001</c:v>
                </c:pt>
                <c:pt idx="67">
                  <c:v>0.4884</c:v>
                </c:pt>
                <c:pt idx="68">
                  <c:v>0.49590000000000001</c:v>
                </c:pt>
                <c:pt idx="69">
                  <c:v>0.48199999999999998</c:v>
                </c:pt>
                <c:pt idx="70">
                  <c:v>0.50160000000000005</c:v>
                </c:pt>
                <c:pt idx="71">
                  <c:v>0.51039999999999996</c:v>
                </c:pt>
                <c:pt idx="72">
                  <c:v>0.50549999999999995</c:v>
                </c:pt>
                <c:pt idx="73">
                  <c:v>0.4965</c:v>
                </c:pt>
                <c:pt idx="74">
                  <c:v>0.51270000000000004</c:v>
                </c:pt>
                <c:pt idx="75">
                  <c:v>0.49780000000000002</c:v>
                </c:pt>
                <c:pt idx="76">
                  <c:v>0.50380000000000003</c:v>
                </c:pt>
                <c:pt idx="77">
                  <c:v>0.47749999999999998</c:v>
                </c:pt>
                <c:pt idx="78">
                  <c:v>0.50600000000000001</c:v>
                </c:pt>
                <c:pt idx="79">
                  <c:v>0.499</c:v>
                </c:pt>
                <c:pt idx="80">
                  <c:v>0.50519999999999998</c:v>
                </c:pt>
                <c:pt idx="81">
                  <c:v>0.50749999999999995</c:v>
                </c:pt>
                <c:pt idx="82">
                  <c:v>0.48399999999999999</c:v>
                </c:pt>
                <c:pt idx="83">
                  <c:v>0.49</c:v>
                </c:pt>
                <c:pt idx="84">
                  <c:v>0.51329999999999998</c:v>
                </c:pt>
                <c:pt idx="85">
                  <c:v>0.49690000000000001</c:v>
                </c:pt>
                <c:pt idx="86">
                  <c:v>0.50719999999999998</c:v>
                </c:pt>
                <c:pt idx="87">
                  <c:v>0.50690000000000002</c:v>
                </c:pt>
                <c:pt idx="88">
                  <c:v>0.48599999999999999</c:v>
                </c:pt>
                <c:pt idx="89">
                  <c:v>0.50219999999999998</c:v>
                </c:pt>
                <c:pt idx="90">
                  <c:v>0.48349999999999999</c:v>
                </c:pt>
                <c:pt idx="91">
                  <c:v>0.48659999999999998</c:v>
                </c:pt>
                <c:pt idx="92">
                  <c:v>0.505</c:v>
                </c:pt>
                <c:pt idx="93">
                  <c:v>0.50170000000000003</c:v>
                </c:pt>
                <c:pt idx="94">
                  <c:v>0.50149999999999995</c:v>
                </c:pt>
                <c:pt idx="95">
                  <c:v>0.5131</c:v>
                </c:pt>
                <c:pt idx="96">
                  <c:v>0.51080000000000003</c:v>
                </c:pt>
                <c:pt idx="97">
                  <c:v>0.51419999999999999</c:v>
                </c:pt>
                <c:pt idx="98">
                  <c:v>0.50890000000000002</c:v>
                </c:pt>
                <c:pt idx="99">
                  <c:v>0.50270000000000004</c:v>
                </c:pt>
                <c:pt idx="100">
                  <c:v>0.50429999999999997</c:v>
                </c:pt>
                <c:pt idx="101">
                  <c:v>0.50239999999999996</c:v>
                </c:pt>
                <c:pt idx="102">
                  <c:v>0.496</c:v>
                </c:pt>
                <c:pt idx="103">
                  <c:v>0.48649999999999999</c:v>
                </c:pt>
                <c:pt idx="104">
                  <c:v>0.49959999999999999</c:v>
                </c:pt>
                <c:pt idx="105">
                  <c:v>0.50609999999999999</c:v>
                </c:pt>
                <c:pt idx="106">
                  <c:v>0.49980000000000002</c:v>
                </c:pt>
                <c:pt idx="107">
                  <c:v>0.50419999999999998</c:v>
                </c:pt>
                <c:pt idx="108">
                  <c:v>0.50860000000000005</c:v>
                </c:pt>
                <c:pt idx="109">
                  <c:v>0.49940000000000001</c:v>
                </c:pt>
                <c:pt idx="110">
                  <c:v>0.51149999999999995</c:v>
                </c:pt>
                <c:pt idx="111">
                  <c:v>0.50939999999999996</c:v>
                </c:pt>
                <c:pt idx="112">
                  <c:v>0.50960000000000005</c:v>
                </c:pt>
                <c:pt idx="113">
                  <c:v>0.50980000000000003</c:v>
                </c:pt>
                <c:pt idx="114">
                  <c:v>0.50449999999999995</c:v>
                </c:pt>
                <c:pt idx="115">
                  <c:v>0.49709999999999999</c:v>
                </c:pt>
                <c:pt idx="116">
                  <c:v>0.49480000000000002</c:v>
                </c:pt>
                <c:pt idx="117">
                  <c:v>0.50329999999999997</c:v>
                </c:pt>
                <c:pt idx="118">
                  <c:v>0.50970000000000004</c:v>
                </c:pt>
                <c:pt idx="119">
                  <c:v>0.50900000000000001</c:v>
                </c:pt>
                <c:pt idx="120">
                  <c:v>0.50309999999999999</c:v>
                </c:pt>
                <c:pt idx="121">
                  <c:v>0.49940000000000001</c:v>
                </c:pt>
                <c:pt idx="122">
                  <c:v>0.50619999999999998</c:v>
                </c:pt>
                <c:pt idx="123">
                  <c:v>0.50509999999999999</c:v>
                </c:pt>
                <c:pt idx="124">
                  <c:v>0.49830000000000002</c:v>
                </c:pt>
                <c:pt idx="125">
                  <c:v>0.50549999999999995</c:v>
                </c:pt>
                <c:pt idx="126">
                  <c:v>0.49659999999999999</c:v>
                </c:pt>
                <c:pt idx="127">
                  <c:v>0.49590000000000001</c:v>
                </c:pt>
                <c:pt idx="128">
                  <c:v>0.48420000000000002</c:v>
                </c:pt>
                <c:pt idx="129">
                  <c:v>0.49120000000000003</c:v>
                </c:pt>
                <c:pt idx="130">
                  <c:v>0.49719999999999998</c:v>
                </c:pt>
                <c:pt idx="131">
                  <c:v>0.49180000000000001</c:v>
                </c:pt>
                <c:pt idx="132">
                  <c:v>0.48349999999999999</c:v>
                </c:pt>
                <c:pt idx="133">
                  <c:v>0.49509999999999998</c:v>
                </c:pt>
                <c:pt idx="134">
                  <c:v>0.4844</c:v>
                </c:pt>
                <c:pt idx="135">
                  <c:v>0.48020000000000002</c:v>
                </c:pt>
                <c:pt idx="136">
                  <c:v>0.48870000000000002</c:v>
                </c:pt>
                <c:pt idx="137">
                  <c:v>0.48770000000000002</c:v>
                </c:pt>
                <c:pt idx="138">
                  <c:v>0.46960000000000002</c:v>
                </c:pt>
                <c:pt idx="139">
                  <c:v>0.48280000000000001</c:v>
                </c:pt>
                <c:pt idx="140">
                  <c:v>0.47820000000000001</c:v>
                </c:pt>
                <c:pt idx="141">
                  <c:v>0.47870000000000001</c:v>
                </c:pt>
                <c:pt idx="142">
                  <c:v>0.47049999999999997</c:v>
                </c:pt>
                <c:pt idx="143">
                  <c:v>0.48330000000000001</c:v>
                </c:pt>
                <c:pt idx="144">
                  <c:v>0.46949999999999997</c:v>
                </c:pt>
                <c:pt idx="145">
                  <c:v>0.4622</c:v>
                </c:pt>
                <c:pt idx="146">
                  <c:v>0.46889999999999998</c:v>
                </c:pt>
                <c:pt idx="147">
                  <c:v>0.4612</c:v>
                </c:pt>
                <c:pt idx="148">
                  <c:v>0.46920000000000001</c:v>
                </c:pt>
                <c:pt idx="149">
                  <c:v>0.45829999999999999</c:v>
                </c:pt>
                <c:pt idx="150">
                  <c:v>0.44750000000000001</c:v>
                </c:pt>
                <c:pt idx="151">
                  <c:v>0.47210000000000002</c:v>
                </c:pt>
                <c:pt idx="152">
                  <c:v>0.45479999999999998</c:v>
                </c:pt>
                <c:pt idx="153">
                  <c:v>0.4526</c:v>
                </c:pt>
                <c:pt idx="154">
                  <c:v>0.45789999999999997</c:v>
                </c:pt>
                <c:pt idx="155">
                  <c:v>0.47520000000000001</c:v>
                </c:pt>
                <c:pt idx="156">
                  <c:v>0.45329999999999998</c:v>
                </c:pt>
                <c:pt idx="157">
                  <c:v>0.46310000000000001</c:v>
                </c:pt>
                <c:pt idx="158">
                  <c:v>0.44350000000000001</c:v>
                </c:pt>
                <c:pt idx="159">
                  <c:v>0.43080000000000002</c:v>
                </c:pt>
                <c:pt idx="160">
                  <c:v>0.44209999999999999</c:v>
                </c:pt>
                <c:pt idx="161">
                  <c:v>0.43509999999999999</c:v>
                </c:pt>
                <c:pt idx="162">
                  <c:v>0.44440000000000002</c:v>
                </c:pt>
                <c:pt idx="163">
                  <c:v>0.43590000000000001</c:v>
                </c:pt>
                <c:pt idx="164">
                  <c:v>0.44400000000000001</c:v>
                </c:pt>
                <c:pt idx="165">
                  <c:v>0.43519999999999998</c:v>
                </c:pt>
                <c:pt idx="166">
                  <c:v>0.44819999999999999</c:v>
                </c:pt>
                <c:pt idx="167">
                  <c:v>0.44</c:v>
                </c:pt>
                <c:pt idx="168">
                  <c:v>0.4501</c:v>
                </c:pt>
                <c:pt idx="169">
                  <c:v>0.41839999999999999</c:v>
                </c:pt>
                <c:pt idx="170">
                  <c:v>0.44</c:v>
                </c:pt>
                <c:pt idx="171">
                  <c:v>0.43259999999999998</c:v>
                </c:pt>
                <c:pt idx="172">
                  <c:v>0.42320000000000002</c:v>
                </c:pt>
                <c:pt idx="173">
                  <c:v>0.42399999999999999</c:v>
                </c:pt>
                <c:pt idx="174">
                  <c:v>0.43190000000000001</c:v>
                </c:pt>
                <c:pt idx="175">
                  <c:v>0.41920000000000002</c:v>
                </c:pt>
                <c:pt idx="176">
                  <c:v>0.4249</c:v>
                </c:pt>
                <c:pt idx="177">
                  <c:v>0.4173</c:v>
                </c:pt>
                <c:pt idx="178">
                  <c:v>0.4128</c:v>
                </c:pt>
                <c:pt idx="179">
                  <c:v>0.42759999999999998</c:v>
                </c:pt>
                <c:pt idx="180">
                  <c:v>0.43759999999999999</c:v>
                </c:pt>
                <c:pt idx="181">
                  <c:v>0.43159999999999998</c:v>
                </c:pt>
                <c:pt idx="182">
                  <c:v>0.41060000000000002</c:v>
                </c:pt>
                <c:pt idx="183">
                  <c:v>0.42</c:v>
                </c:pt>
                <c:pt idx="184">
                  <c:v>0.42770000000000002</c:v>
                </c:pt>
                <c:pt idx="185">
                  <c:v>0.42199999999999999</c:v>
                </c:pt>
                <c:pt idx="186">
                  <c:v>0.42580000000000001</c:v>
                </c:pt>
                <c:pt idx="187">
                  <c:v>0.42620000000000002</c:v>
                </c:pt>
                <c:pt idx="188">
                  <c:v>0.43690000000000001</c:v>
                </c:pt>
                <c:pt idx="189">
                  <c:v>0.4395</c:v>
                </c:pt>
                <c:pt idx="190">
                  <c:v>0.42</c:v>
                </c:pt>
                <c:pt idx="191">
                  <c:v>0.42249999999999999</c:v>
                </c:pt>
                <c:pt idx="192">
                  <c:v>0.43190000000000001</c:v>
                </c:pt>
                <c:pt idx="193">
                  <c:v>0.42980000000000002</c:v>
                </c:pt>
                <c:pt idx="194">
                  <c:v>0.4214</c:v>
                </c:pt>
                <c:pt idx="195">
                  <c:v>0.42959999999999998</c:v>
                </c:pt>
                <c:pt idx="196">
                  <c:v>0.42449999999999999</c:v>
                </c:pt>
                <c:pt idx="197">
                  <c:v>0.41770000000000002</c:v>
                </c:pt>
                <c:pt idx="198">
                  <c:v>0.41170000000000001</c:v>
                </c:pt>
                <c:pt idx="199">
                  <c:v>0.41149999999999998</c:v>
                </c:pt>
                <c:pt idx="200">
                  <c:v>0.4304</c:v>
                </c:pt>
                <c:pt idx="201">
                  <c:v>0.39229999999999998</c:v>
                </c:pt>
                <c:pt idx="202">
                  <c:v>0.42049999999999998</c:v>
                </c:pt>
                <c:pt idx="203">
                  <c:v>0.4264</c:v>
                </c:pt>
                <c:pt idx="204">
                  <c:v>0.42399999999999999</c:v>
                </c:pt>
                <c:pt idx="205">
                  <c:v>0.43070000000000003</c:v>
                </c:pt>
                <c:pt idx="206">
                  <c:v>0.43230000000000002</c:v>
                </c:pt>
                <c:pt idx="207">
                  <c:v>0.43280000000000002</c:v>
                </c:pt>
                <c:pt idx="208">
                  <c:v>0.42509999999999998</c:v>
                </c:pt>
                <c:pt idx="209">
                  <c:v>0.43940000000000001</c:v>
                </c:pt>
                <c:pt idx="210">
                  <c:v>0.42399999999999999</c:v>
                </c:pt>
                <c:pt idx="211">
                  <c:v>0.42299999999999999</c:v>
                </c:pt>
                <c:pt idx="212">
                  <c:v>0.42309999999999998</c:v>
                </c:pt>
                <c:pt idx="213">
                  <c:v>0.43309999999999998</c:v>
                </c:pt>
                <c:pt idx="214">
                  <c:v>0.42770000000000002</c:v>
                </c:pt>
                <c:pt idx="215">
                  <c:v>0.44130000000000003</c:v>
                </c:pt>
                <c:pt idx="216">
                  <c:v>0.4284</c:v>
                </c:pt>
                <c:pt idx="217">
                  <c:v>0.43559999999999999</c:v>
                </c:pt>
                <c:pt idx="218">
                  <c:v>0.4143</c:v>
                </c:pt>
                <c:pt idx="219">
                  <c:v>0.42470000000000002</c:v>
                </c:pt>
                <c:pt idx="220">
                  <c:v>0.42899999999999999</c:v>
                </c:pt>
                <c:pt idx="221">
                  <c:v>0.43919999999999998</c:v>
                </c:pt>
                <c:pt idx="222">
                  <c:v>0.4229</c:v>
                </c:pt>
                <c:pt idx="223">
                  <c:v>0.43269999999999997</c:v>
                </c:pt>
                <c:pt idx="224">
                  <c:v>0.43719999999999998</c:v>
                </c:pt>
                <c:pt idx="225">
                  <c:v>0.42549999999999999</c:v>
                </c:pt>
                <c:pt idx="226">
                  <c:v>0.43259999999999998</c:v>
                </c:pt>
                <c:pt idx="227">
                  <c:v>0.42730000000000001</c:v>
                </c:pt>
                <c:pt idx="228">
                  <c:v>0.43430000000000002</c:v>
                </c:pt>
                <c:pt idx="229">
                  <c:v>0.43380000000000002</c:v>
                </c:pt>
                <c:pt idx="230">
                  <c:v>0.42099999999999999</c:v>
                </c:pt>
                <c:pt idx="231">
                  <c:v>0.44069999999999998</c:v>
                </c:pt>
                <c:pt idx="232">
                  <c:v>0.4224</c:v>
                </c:pt>
                <c:pt idx="233">
                  <c:v>0.43269999999999997</c:v>
                </c:pt>
                <c:pt idx="234">
                  <c:v>0.42459999999999998</c:v>
                </c:pt>
                <c:pt idx="235">
                  <c:v>0.44109999999999999</c:v>
                </c:pt>
                <c:pt idx="236">
                  <c:v>0.432</c:v>
                </c:pt>
                <c:pt idx="237">
                  <c:v>0.42880000000000001</c:v>
                </c:pt>
                <c:pt idx="238">
                  <c:v>0.42249999999999999</c:v>
                </c:pt>
                <c:pt idx="239">
                  <c:v>0.44169999999999998</c:v>
                </c:pt>
                <c:pt idx="240">
                  <c:v>0.437</c:v>
                </c:pt>
                <c:pt idx="241">
                  <c:v>0.43640000000000001</c:v>
                </c:pt>
                <c:pt idx="242">
                  <c:v>0.43159999999999998</c:v>
                </c:pt>
                <c:pt idx="243">
                  <c:v>0.43109999999999998</c:v>
                </c:pt>
                <c:pt idx="244">
                  <c:v>0.42380000000000001</c:v>
                </c:pt>
                <c:pt idx="245">
                  <c:v>0.42259999999999998</c:v>
                </c:pt>
                <c:pt idx="246">
                  <c:v>0.43219999999999997</c:v>
                </c:pt>
                <c:pt idx="247">
                  <c:v>0.4078</c:v>
                </c:pt>
                <c:pt idx="248">
                  <c:v>0.42080000000000001</c:v>
                </c:pt>
                <c:pt idx="249">
                  <c:v>0.41649999999999998</c:v>
                </c:pt>
                <c:pt idx="250">
                  <c:v>0.40899999999999997</c:v>
                </c:pt>
                <c:pt idx="251">
                  <c:v>0.4148</c:v>
                </c:pt>
                <c:pt idx="252">
                  <c:v>0.42780000000000001</c:v>
                </c:pt>
                <c:pt idx="253">
                  <c:v>0.4204</c:v>
                </c:pt>
                <c:pt idx="254">
                  <c:v>0.4173</c:v>
                </c:pt>
                <c:pt idx="255">
                  <c:v>0.41959999999999997</c:v>
                </c:pt>
                <c:pt idx="256">
                  <c:v>0.42049999999999998</c:v>
                </c:pt>
                <c:pt idx="257">
                  <c:v>0.42109999999999997</c:v>
                </c:pt>
                <c:pt idx="258">
                  <c:v>0.42730000000000001</c:v>
                </c:pt>
                <c:pt idx="259">
                  <c:v>0.42399999999999999</c:v>
                </c:pt>
                <c:pt idx="260">
                  <c:v>0.42059999999999997</c:v>
                </c:pt>
                <c:pt idx="261">
                  <c:v>0.434</c:v>
                </c:pt>
                <c:pt idx="262">
                  <c:v>0.39750000000000002</c:v>
                </c:pt>
                <c:pt idx="263">
                  <c:v>0.433</c:v>
                </c:pt>
                <c:pt idx="264">
                  <c:v>0.439</c:v>
                </c:pt>
                <c:pt idx="265">
                  <c:v>0.43020000000000003</c:v>
                </c:pt>
                <c:pt idx="266">
                  <c:v>0.42749999999999999</c:v>
                </c:pt>
                <c:pt idx="267">
                  <c:v>0.42180000000000001</c:v>
                </c:pt>
                <c:pt idx="268">
                  <c:v>0.42530000000000001</c:v>
                </c:pt>
                <c:pt idx="269">
                  <c:v>0.41749999999999998</c:v>
                </c:pt>
                <c:pt idx="270">
                  <c:v>0.43980000000000002</c:v>
                </c:pt>
                <c:pt idx="271">
                  <c:v>0.42620000000000002</c:v>
                </c:pt>
                <c:pt idx="272">
                  <c:v>0.43330000000000002</c:v>
                </c:pt>
                <c:pt idx="273">
                  <c:v>0.43440000000000001</c:v>
                </c:pt>
                <c:pt idx="274">
                  <c:v>0.40910000000000002</c:v>
                </c:pt>
                <c:pt idx="275">
                  <c:v>0.4178</c:v>
                </c:pt>
                <c:pt idx="276">
                  <c:v>0.43009999999999998</c:v>
                </c:pt>
                <c:pt idx="277">
                  <c:v>0.4244</c:v>
                </c:pt>
                <c:pt idx="278">
                  <c:v>0.4204</c:v>
                </c:pt>
                <c:pt idx="279">
                  <c:v>0.4194</c:v>
                </c:pt>
                <c:pt idx="280">
                  <c:v>0.41849999999999998</c:v>
                </c:pt>
                <c:pt idx="281">
                  <c:v>0.43840000000000001</c:v>
                </c:pt>
                <c:pt idx="282">
                  <c:v>0.43690000000000001</c:v>
                </c:pt>
                <c:pt idx="283">
                  <c:v>0.42820000000000003</c:v>
                </c:pt>
                <c:pt idx="284">
                  <c:v>0.44209999999999999</c:v>
                </c:pt>
                <c:pt idx="285">
                  <c:v>0.43099999999999999</c:v>
                </c:pt>
                <c:pt idx="286">
                  <c:v>0.43230000000000002</c:v>
                </c:pt>
                <c:pt idx="287">
                  <c:v>0.42409999999999998</c:v>
                </c:pt>
                <c:pt idx="288">
                  <c:v>0.41739999999999999</c:v>
                </c:pt>
                <c:pt idx="289">
                  <c:v>0.43409999999999999</c:v>
                </c:pt>
                <c:pt idx="290">
                  <c:v>0.4239</c:v>
                </c:pt>
                <c:pt idx="291">
                  <c:v>0.43340000000000001</c:v>
                </c:pt>
                <c:pt idx="292">
                  <c:v>0.4355</c:v>
                </c:pt>
                <c:pt idx="293">
                  <c:v>0.43020000000000003</c:v>
                </c:pt>
                <c:pt idx="294">
                  <c:v>0.41870000000000002</c:v>
                </c:pt>
                <c:pt idx="295">
                  <c:v>0.42209999999999998</c:v>
                </c:pt>
                <c:pt idx="296">
                  <c:v>0.42070000000000002</c:v>
                </c:pt>
                <c:pt idx="297">
                  <c:v>0.43719999999999998</c:v>
                </c:pt>
                <c:pt idx="298">
                  <c:v>0.41860000000000003</c:v>
                </c:pt>
                <c:pt idx="299">
                  <c:v>0.4103</c:v>
                </c:pt>
                <c:pt idx="300">
                  <c:v>0.4345</c:v>
                </c:pt>
                <c:pt idx="301">
                  <c:v>0.43319999999999997</c:v>
                </c:pt>
                <c:pt idx="302">
                  <c:v>0.4153</c:v>
                </c:pt>
                <c:pt idx="303">
                  <c:v>0.42109999999999997</c:v>
                </c:pt>
                <c:pt idx="304">
                  <c:v>0.42249999999999999</c:v>
                </c:pt>
                <c:pt idx="305">
                  <c:v>0.43359999999999999</c:v>
                </c:pt>
                <c:pt idx="306">
                  <c:v>0.43120000000000003</c:v>
                </c:pt>
                <c:pt idx="307">
                  <c:v>0.41089999999999999</c:v>
                </c:pt>
                <c:pt idx="308">
                  <c:v>0.43319999999999997</c:v>
                </c:pt>
                <c:pt idx="309">
                  <c:v>0.43430000000000002</c:v>
                </c:pt>
                <c:pt idx="310">
                  <c:v>0.42159999999999997</c:v>
                </c:pt>
                <c:pt idx="311">
                  <c:v>0.4153</c:v>
                </c:pt>
                <c:pt idx="312">
                  <c:v>0.42209999999999998</c:v>
                </c:pt>
                <c:pt idx="313">
                  <c:v>0.4178</c:v>
                </c:pt>
                <c:pt idx="314">
                  <c:v>0.42149999999999999</c:v>
                </c:pt>
                <c:pt idx="315">
                  <c:v>0.43090000000000001</c:v>
                </c:pt>
                <c:pt idx="316">
                  <c:v>0.42349999999999999</c:v>
                </c:pt>
                <c:pt idx="317">
                  <c:v>0.40610000000000002</c:v>
                </c:pt>
                <c:pt idx="318">
                  <c:v>0.42670000000000002</c:v>
                </c:pt>
                <c:pt idx="319">
                  <c:v>0.42230000000000001</c:v>
                </c:pt>
                <c:pt idx="320">
                  <c:v>0.42909999999999998</c:v>
                </c:pt>
                <c:pt idx="321">
                  <c:v>0.4325</c:v>
                </c:pt>
                <c:pt idx="322">
                  <c:v>0.43290000000000001</c:v>
                </c:pt>
                <c:pt idx="323">
                  <c:v>0.44219999999999998</c:v>
                </c:pt>
                <c:pt idx="324">
                  <c:v>0.42030000000000001</c:v>
                </c:pt>
                <c:pt idx="325">
                  <c:v>0.41499999999999998</c:v>
                </c:pt>
                <c:pt idx="326">
                  <c:v>0.4279</c:v>
                </c:pt>
                <c:pt idx="327">
                  <c:v>0.4244</c:v>
                </c:pt>
                <c:pt idx="328">
                  <c:v>0.43869999999999998</c:v>
                </c:pt>
                <c:pt idx="329">
                  <c:v>0.42609999999999998</c:v>
                </c:pt>
                <c:pt idx="330">
                  <c:v>0.42270000000000002</c:v>
                </c:pt>
                <c:pt idx="331">
                  <c:v>0.4229</c:v>
                </c:pt>
                <c:pt idx="332">
                  <c:v>0.42449999999999999</c:v>
                </c:pt>
                <c:pt idx="333">
                  <c:v>0.42870000000000003</c:v>
                </c:pt>
                <c:pt idx="334">
                  <c:v>0.442</c:v>
                </c:pt>
                <c:pt idx="335">
                  <c:v>0.43369999999999997</c:v>
                </c:pt>
                <c:pt idx="336">
                  <c:v>0.41739999999999999</c:v>
                </c:pt>
                <c:pt idx="337">
                  <c:v>0.436</c:v>
                </c:pt>
                <c:pt idx="338">
                  <c:v>0.42420000000000002</c:v>
                </c:pt>
                <c:pt idx="339">
                  <c:v>0.42509999999999998</c:v>
                </c:pt>
                <c:pt idx="340">
                  <c:v>0.4244</c:v>
                </c:pt>
                <c:pt idx="341">
                  <c:v>0.42370000000000002</c:v>
                </c:pt>
                <c:pt idx="342">
                  <c:v>0.43419999999999997</c:v>
                </c:pt>
                <c:pt idx="343">
                  <c:v>0.42770000000000002</c:v>
                </c:pt>
                <c:pt idx="344">
                  <c:v>0.41220000000000001</c:v>
                </c:pt>
                <c:pt idx="345">
                  <c:v>0.41289999999999999</c:v>
                </c:pt>
                <c:pt idx="346">
                  <c:v>0.41760000000000003</c:v>
                </c:pt>
                <c:pt idx="347">
                  <c:v>0.42649999999999999</c:v>
                </c:pt>
                <c:pt idx="348">
                  <c:v>0.4194</c:v>
                </c:pt>
                <c:pt idx="349">
                  <c:v>0.42259999999999998</c:v>
                </c:pt>
                <c:pt idx="350">
                  <c:v>0.42230000000000001</c:v>
                </c:pt>
                <c:pt idx="351">
                  <c:v>0.42649999999999999</c:v>
                </c:pt>
                <c:pt idx="352">
                  <c:v>0.42180000000000001</c:v>
                </c:pt>
                <c:pt idx="353">
                  <c:v>0.43869999999999998</c:v>
                </c:pt>
                <c:pt idx="354">
                  <c:v>0.4143</c:v>
                </c:pt>
                <c:pt idx="355">
                  <c:v>0.42580000000000001</c:v>
                </c:pt>
                <c:pt idx="356">
                  <c:v>0.41370000000000001</c:v>
                </c:pt>
                <c:pt idx="357">
                  <c:v>0.43259999999999998</c:v>
                </c:pt>
                <c:pt idx="358">
                  <c:v>0.43159999999999998</c:v>
                </c:pt>
                <c:pt idx="359">
                  <c:v>0.44109999999999999</c:v>
                </c:pt>
                <c:pt idx="360">
                  <c:v>0.4335</c:v>
                </c:pt>
                <c:pt idx="361">
                  <c:v>0.43369999999999997</c:v>
                </c:pt>
                <c:pt idx="362">
                  <c:v>0.43490000000000001</c:v>
                </c:pt>
                <c:pt idx="363">
                  <c:v>0.41049999999999998</c:v>
                </c:pt>
                <c:pt idx="364">
                  <c:v>0.4325</c:v>
                </c:pt>
                <c:pt idx="365">
                  <c:v>0.43969999999999998</c:v>
                </c:pt>
                <c:pt idx="366">
                  <c:v>0.44230000000000003</c:v>
                </c:pt>
                <c:pt idx="367">
                  <c:v>0.44750000000000001</c:v>
                </c:pt>
                <c:pt idx="368">
                  <c:v>0.42270000000000002</c:v>
                </c:pt>
                <c:pt idx="369">
                  <c:v>0.41410000000000002</c:v>
                </c:pt>
                <c:pt idx="370">
                  <c:v>0.44419999999999998</c:v>
                </c:pt>
                <c:pt idx="371">
                  <c:v>0.42530000000000001</c:v>
                </c:pt>
                <c:pt idx="372">
                  <c:v>0.44209999999999999</c:v>
                </c:pt>
                <c:pt idx="373">
                  <c:v>0.41839999999999999</c:v>
                </c:pt>
                <c:pt idx="374">
                  <c:v>0.40860000000000002</c:v>
                </c:pt>
                <c:pt idx="375">
                  <c:v>0.43109999999999998</c:v>
                </c:pt>
                <c:pt idx="376">
                  <c:v>0.43869999999999998</c:v>
                </c:pt>
                <c:pt idx="377">
                  <c:v>0.42180000000000001</c:v>
                </c:pt>
                <c:pt idx="378">
                  <c:v>0.43130000000000002</c:v>
                </c:pt>
                <c:pt idx="379">
                  <c:v>0.42759999999999998</c:v>
                </c:pt>
                <c:pt idx="380">
                  <c:v>0.42520000000000002</c:v>
                </c:pt>
                <c:pt idx="381">
                  <c:v>0.4345</c:v>
                </c:pt>
                <c:pt idx="382">
                  <c:v>0.43240000000000001</c:v>
                </c:pt>
                <c:pt idx="383">
                  <c:v>0.42430000000000001</c:v>
                </c:pt>
                <c:pt idx="384">
                  <c:v>0.43140000000000001</c:v>
                </c:pt>
                <c:pt idx="385">
                  <c:v>0.43319999999999997</c:v>
                </c:pt>
                <c:pt idx="386">
                  <c:v>0.41310000000000002</c:v>
                </c:pt>
                <c:pt idx="387">
                  <c:v>0.43369999999999997</c:v>
                </c:pt>
                <c:pt idx="388">
                  <c:v>0.44390000000000002</c:v>
                </c:pt>
                <c:pt idx="389">
                  <c:v>0.42220000000000002</c:v>
                </c:pt>
                <c:pt idx="390">
                  <c:v>0.42570000000000002</c:v>
                </c:pt>
                <c:pt idx="391">
                  <c:v>0.43099999999999999</c:v>
                </c:pt>
                <c:pt idx="392">
                  <c:v>0.4365</c:v>
                </c:pt>
                <c:pt idx="393">
                  <c:v>0.42420000000000002</c:v>
                </c:pt>
                <c:pt idx="394">
                  <c:v>0.43719999999999998</c:v>
                </c:pt>
                <c:pt idx="395">
                  <c:v>0.4284</c:v>
                </c:pt>
                <c:pt idx="396">
                  <c:v>0.42430000000000001</c:v>
                </c:pt>
                <c:pt idx="397">
                  <c:v>0.4345</c:v>
                </c:pt>
                <c:pt idx="398">
                  <c:v>0.4254</c:v>
                </c:pt>
                <c:pt idx="399">
                  <c:v>0.44019999999999998</c:v>
                </c:pt>
                <c:pt idx="400">
                  <c:v>0.44080000000000003</c:v>
                </c:pt>
                <c:pt idx="401">
                  <c:v>0.43469999999999998</c:v>
                </c:pt>
                <c:pt idx="402">
                  <c:v>0.42899999999999999</c:v>
                </c:pt>
                <c:pt idx="403">
                  <c:v>0.42870000000000003</c:v>
                </c:pt>
                <c:pt idx="404">
                  <c:v>0.4239</c:v>
                </c:pt>
                <c:pt idx="405">
                  <c:v>0.4194</c:v>
                </c:pt>
                <c:pt idx="406">
                  <c:v>0.43469999999999998</c:v>
                </c:pt>
                <c:pt idx="407">
                  <c:v>0.43569999999999998</c:v>
                </c:pt>
                <c:pt idx="408">
                  <c:v>0.43219999999999997</c:v>
                </c:pt>
                <c:pt idx="409">
                  <c:v>0.43609999999999999</c:v>
                </c:pt>
                <c:pt idx="410">
                  <c:v>0.4214</c:v>
                </c:pt>
                <c:pt idx="411">
                  <c:v>0.43790000000000001</c:v>
                </c:pt>
                <c:pt idx="412">
                  <c:v>0.42959999999999998</c:v>
                </c:pt>
                <c:pt idx="413">
                  <c:v>0.4133</c:v>
                </c:pt>
                <c:pt idx="414">
                  <c:v>0.42749999999999999</c:v>
                </c:pt>
                <c:pt idx="415">
                  <c:v>0.43840000000000001</c:v>
                </c:pt>
                <c:pt idx="416">
                  <c:v>0.42830000000000001</c:v>
                </c:pt>
                <c:pt idx="417">
                  <c:v>0.44090000000000001</c:v>
                </c:pt>
                <c:pt idx="418">
                  <c:v>0.42570000000000002</c:v>
                </c:pt>
                <c:pt idx="419">
                  <c:v>0.43430000000000002</c:v>
                </c:pt>
                <c:pt idx="420">
                  <c:v>0.45179999999999998</c:v>
                </c:pt>
                <c:pt idx="421">
                  <c:v>0.4244</c:v>
                </c:pt>
                <c:pt idx="422">
                  <c:v>0.42709999999999998</c:v>
                </c:pt>
                <c:pt idx="423">
                  <c:v>0.41070000000000001</c:v>
                </c:pt>
                <c:pt idx="424">
                  <c:v>0.43070000000000003</c:v>
                </c:pt>
                <c:pt idx="425">
                  <c:v>0.42720000000000002</c:v>
                </c:pt>
                <c:pt idx="426">
                  <c:v>0.41849999999999998</c:v>
                </c:pt>
                <c:pt idx="427">
                  <c:v>0.42680000000000001</c:v>
                </c:pt>
                <c:pt idx="428">
                  <c:v>0.44440000000000002</c:v>
                </c:pt>
                <c:pt idx="429">
                  <c:v>0.43990000000000001</c:v>
                </c:pt>
                <c:pt idx="430">
                  <c:v>0.43609999999999999</c:v>
                </c:pt>
                <c:pt idx="431">
                  <c:v>0.43709999999999999</c:v>
                </c:pt>
                <c:pt idx="432">
                  <c:v>0.4173</c:v>
                </c:pt>
                <c:pt idx="433">
                  <c:v>0.44350000000000001</c:v>
                </c:pt>
                <c:pt idx="434">
                  <c:v>0.4214</c:v>
                </c:pt>
                <c:pt idx="435">
                  <c:v>0.4224</c:v>
                </c:pt>
                <c:pt idx="436">
                  <c:v>0.42420000000000002</c:v>
                </c:pt>
                <c:pt idx="437">
                  <c:v>0.41239999999999999</c:v>
                </c:pt>
                <c:pt idx="438">
                  <c:v>0.39879999999999999</c:v>
                </c:pt>
                <c:pt idx="439">
                  <c:v>0.43319999999999997</c:v>
                </c:pt>
                <c:pt idx="440">
                  <c:v>0.42820000000000003</c:v>
                </c:pt>
                <c:pt idx="441">
                  <c:v>0.43959999999999999</c:v>
                </c:pt>
                <c:pt idx="442">
                  <c:v>0.42630000000000001</c:v>
                </c:pt>
                <c:pt idx="443">
                  <c:v>0.4219</c:v>
                </c:pt>
                <c:pt idx="444">
                  <c:v>0.4274</c:v>
                </c:pt>
                <c:pt idx="445">
                  <c:v>0.43480000000000002</c:v>
                </c:pt>
                <c:pt idx="446">
                  <c:v>0.42180000000000001</c:v>
                </c:pt>
                <c:pt idx="447">
                  <c:v>0.43530000000000002</c:v>
                </c:pt>
                <c:pt idx="448">
                  <c:v>0.42449999999999999</c:v>
                </c:pt>
                <c:pt idx="449">
                  <c:v>0.41720000000000002</c:v>
                </c:pt>
                <c:pt idx="450">
                  <c:v>0.41970000000000002</c:v>
                </c:pt>
                <c:pt idx="451">
                  <c:v>0.43669999999999998</c:v>
                </c:pt>
                <c:pt idx="452">
                  <c:v>0.43319999999999997</c:v>
                </c:pt>
                <c:pt idx="453">
                  <c:v>0.44259999999999999</c:v>
                </c:pt>
                <c:pt idx="454">
                  <c:v>0.42780000000000001</c:v>
                </c:pt>
                <c:pt idx="455">
                  <c:v>0.41339999999999999</c:v>
                </c:pt>
                <c:pt idx="456">
                  <c:v>0.43919999999999998</c:v>
                </c:pt>
                <c:pt idx="457">
                  <c:v>0.41560000000000002</c:v>
                </c:pt>
                <c:pt idx="458">
                  <c:v>0.42609999999999998</c:v>
                </c:pt>
                <c:pt idx="459">
                  <c:v>0.43459999999999999</c:v>
                </c:pt>
                <c:pt idx="460">
                  <c:v>0.40789999999999998</c:v>
                </c:pt>
                <c:pt idx="461">
                  <c:v>0.43709999999999999</c:v>
                </c:pt>
                <c:pt idx="462">
                  <c:v>0.41860000000000003</c:v>
                </c:pt>
                <c:pt idx="463">
                  <c:v>0.436</c:v>
                </c:pt>
                <c:pt idx="464">
                  <c:v>0.43590000000000001</c:v>
                </c:pt>
                <c:pt idx="465">
                  <c:v>0.43269999999999997</c:v>
                </c:pt>
                <c:pt idx="466">
                  <c:v>0.42620000000000002</c:v>
                </c:pt>
                <c:pt idx="467">
                  <c:v>0.43469999999999998</c:v>
                </c:pt>
                <c:pt idx="468">
                  <c:v>0.43569999999999998</c:v>
                </c:pt>
                <c:pt idx="469">
                  <c:v>0.43359999999999999</c:v>
                </c:pt>
                <c:pt idx="470">
                  <c:v>0.41510000000000002</c:v>
                </c:pt>
                <c:pt idx="471">
                  <c:v>0.4234</c:v>
                </c:pt>
                <c:pt idx="472">
                  <c:v>0.40210000000000001</c:v>
                </c:pt>
                <c:pt idx="473">
                  <c:v>0.4244</c:v>
                </c:pt>
                <c:pt idx="474">
                  <c:v>0.42520000000000002</c:v>
                </c:pt>
                <c:pt idx="475">
                  <c:v>0.42570000000000002</c:v>
                </c:pt>
                <c:pt idx="476">
                  <c:v>0.4108</c:v>
                </c:pt>
                <c:pt idx="477">
                  <c:v>0.42820000000000003</c:v>
                </c:pt>
                <c:pt idx="478">
                  <c:v>0.43690000000000001</c:v>
                </c:pt>
                <c:pt idx="479">
                  <c:v>0.4405</c:v>
                </c:pt>
                <c:pt idx="480">
                  <c:v>0.43409999999999999</c:v>
                </c:pt>
                <c:pt idx="481">
                  <c:v>0.41699999999999998</c:v>
                </c:pt>
                <c:pt idx="482">
                  <c:v>0.43159999999999998</c:v>
                </c:pt>
                <c:pt idx="483">
                  <c:v>0.43070000000000003</c:v>
                </c:pt>
                <c:pt idx="484">
                  <c:v>0.40129999999999999</c:v>
                </c:pt>
                <c:pt idx="485">
                  <c:v>0.43980000000000002</c:v>
                </c:pt>
                <c:pt idx="486">
                  <c:v>0.43619999999999998</c:v>
                </c:pt>
                <c:pt idx="487">
                  <c:v>0.44059999999999999</c:v>
                </c:pt>
                <c:pt idx="488">
                  <c:v>0.42409999999999998</c:v>
                </c:pt>
                <c:pt idx="489">
                  <c:v>0.4254</c:v>
                </c:pt>
                <c:pt idx="490">
                  <c:v>0.41720000000000002</c:v>
                </c:pt>
                <c:pt idx="491">
                  <c:v>0.43330000000000002</c:v>
                </c:pt>
                <c:pt idx="492">
                  <c:v>0.43020000000000003</c:v>
                </c:pt>
                <c:pt idx="493">
                  <c:v>0.42280000000000001</c:v>
                </c:pt>
                <c:pt idx="494">
                  <c:v>0.42820000000000003</c:v>
                </c:pt>
                <c:pt idx="495">
                  <c:v>0.4375</c:v>
                </c:pt>
                <c:pt idx="496">
                  <c:v>0.42080000000000001</c:v>
                </c:pt>
                <c:pt idx="497">
                  <c:v>0.42080000000000001</c:v>
                </c:pt>
                <c:pt idx="498">
                  <c:v>0.43709999999999999</c:v>
                </c:pt>
                <c:pt idx="499">
                  <c:v>0.43730000000000002</c:v>
                </c:pt>
                <c:pt idx="500">
                  <c:v>0.44240000000000002</c:v>
                </c:pt>
                <c:pt idx="501">
                  <c:v>0.41909999999999997</c:v>
                </c:pt>
                <c:pt idx="502">
                  <c:v>0.41970000000000002</c:v>
                </c:pt>
                <c:pt idx="503">
                  <c:v>0.42409999999999998</c:v>
                </c:pt>
                <c:pt idx="504">
                  <c:v>0.42330000000000001</c:v>
                </c:pt>
                <c:pt idx="505">
                  <c:v>0.41439999999999999</c:v>
                </c:pt>
                <c:pt idx="506">
                  <c:v>0.43530000000000002</c:v>
                </c:pt>
                <c:pt idx="507">
                  <c:v>0.42449999999999999</c:v>
                </c:pt>
                <c:pt idx="508">
                  <c:v>0.42380000000000001</c:v>
                </c:pt>
                <c:pt idx="509">
                  <c:v>0.42370000000000002</c:v>
                </c:pt>
                <c:pt idx="510">
                  <c:v>0.44080000000000003</c:v>
                </c:pt>
                <c:pt idx="511">
                  <c:v>0.42209999999999998</c:v>
                </c:pt>
                <c:pt idx="512">
                  <c:v>0.41189999999999999</c:v>
                </c:pt>
                <c:pt idx="513">
                  <c:v>0.43149999999999999</c:v>
                </c:pt>
                <c:pt idx="514">
                  <c:v>0.42130000000000001</c:v>
                </c:pt>
                <c:pt idx="515">
                  <c:v>0.42309999999999998</c:v>
                </c:pt>
                <c:pt idx="516">
                  <c:v>0.43030000000000002</c:v>
                </c:pt>
                <c:pt idx="517">
                  <c:v>0.42059999999999997</c:v>
                </c:pt>
                <c:pt idx="518">
                  <c:v>0.4249</c:v>
                </c:pt>
                <c:pt idx="519">
                  <c:v>0.4269</c:v>
                </c:pt>
                <c:pt idx="520">
                  <c:v>0.41599999999999998</c:v>
                </c:pt>
                <c:pt idx="521">
                  <c:v>0.41549999999999998</c:v>
                </c:pt>
                <c:pt idx="522">
                  <c:v>0.434</c:v>
                </c:pt>
                <c:pt idx="523">
                  <c:v>0.439</c:v>
                </c:pt>
                <c:pt idx="524">
                  <c:v>0.44340000000000002</c:v>
                </c:pt>
                <c:pt idx="525">
                  <c:v>0.43869999999999998</c:v>
                </c:pt>
                <c:pt idx="526">
                  <c:v>0.43030000000000002</c:v>
                </c:pt>
                <c:pt idx="527">
                  <c:v>0.43409999999999999</c:v>
                </c:pt>
                <c:pt idx="528">
                  <c:v>0.42249999999999999</c:v>
                </c:pt>
                <c:pt idx="529">
                  <c:v>0.44040000000000001</c:v>
                </c:pt>
                <c:pt idx="530">
                  <c:v>0.4274</c:v>
                </c:pt>
                <c:pt idx="531">
                  <c:v>0.44729999999999998</c:v>
                </c:pt>
                <c:pt idx="532">
                  <c:v>0.41649999999999998</c:v>
                </c:pt>
                <c:pt idx="533">
                  <c:v>0.42530000000000001</c:v>
                </c:pt>
                <c:pt idx="534">
                  <c:v>0.43380000000000002</c:v>
                </c:pt>
                <c:pt idx="535">
                  <c:v>0.43940000000000001</c:v>
                </c:pt>
                <c:pt idx="536">
                  <c:v>0.44440000000000002</c:v>
                </c:pt>
                <c:pt idx="537">
                  <c:v>0.43809999999999999</c:v>
                </c:pt>
                <c:pt idx="538">
                  <c:v>0.43059999999999998</c:v>
                </c:pt>
                <c:pt idx="539">
                  <c:v>0.43230000000000002</c:v>
                </c:pt>
                <c:pt idx="540">
                  <c:v>0.44030000000000002</c:v>
                </c:pt>
                <c:pt idx="541">
                  <c:v>0.42380000000000001</c:v>
                </c:pt>
                <c:pt idx="542">
                  <c:v>0.42980000000000002</c:v>
                </c:pt>
                <c:pt idx="543">
                  <c:v>0.4486</c:v>
                </c:pt>
                <c:pt idx="544">
                  <c:v>0.42430000000000001</c:v>
                </c:pt>
                <c:pt idx="545">
                  <c:v>0.4209</c:v>
                </c:pt>
                <c:pt idx="546">
                  <c:v>0.41860000000000003</c:v>
                </c:pt>
                <c:pt idx="547">
                  <c:v>0.42749999999999999</c:v>
                </c:pt>
                <c:pt idx="548">
                  <c:v>0.42299999999999999</c:v>
                </c:pt>
                <c:pt idx="549">
                  <c:v>0.4219</c:v>
                </c:pt>
                <c:pt idx="550">
                  <c:v>0.41239999999999999</c:v>
                </c:pt>
                <c:pt idx="551">
                  <c:v>0.43459999999999999</c:v>
                </c:pt>
                <c:pt idx="552">
                  <c:v>0.42420000000000002</c:v>
                </c:pt>
                <c:pt idx="553">
                  <c:v>0.41239999999999999</c:v>
                </c:pt>
                <c:pt idx="554">
                  <c:v>0.43859999999999999</c:v>
                </c:pt>
                <c:pt idx="555">
                  <c:v>0.41909999999999997</c:v>
                </c:pt>
                <c:pt idx="556">
                  <c:v>0.42230000000000001</c:v>
                </c:pt>
                <c:pt idx="557">
                  <c:v>0.41720000000000002</c:v>
                </c:pt>
                <c:pt idx="558">
                  <c:v>0.42270000000000002</c:v>
                </c:pt>
                <c:pt idx="559">
                  <c:v>0.42180000000000001</c:v>
                </c:pt>
                <c:pt idx="560">
                  <c:v>0.42049999999999998</c:v>
                </c:pt>
                <c:pt idx="561">
                  <c:v>0.4214</c:v>
                </c:pt>
                <c:pt idx="562">
                  <c:v>0.4284</c:v>
                </c:pt>
                <c:pt idx="563">
                  <c:v>0.42130000000000001</c:v>
                </c:pt>
                <c:pt idx="564">
                  <c:v>0.42380000000000001</c:v>
                </c:pt>
                <c:pt idx="565">
                  <c:v>0.41839999999999999</c:v>
                </c:pt>
                <c:pt idx="566">
                  <c:v>0.43049999999999999</c:v>
                </c:pt>
                <c:pt idx="567">
                  <c:v>0.42809999999999998</c:v>
                </c:pt>
                <c:pt idx="568">
                  <c:v>0.41849999999999998</c:v>
                </c:pt>
                <c:pt idx="569">
                  <c:v>0.4304</c:v>
                </c:pt>
                <c:pt idx="570">
                  <c:v>0.41189999999999999</c:v>
                </c:pt>
                <c:pt idx="571">
                  <c:v>0.43969999999999998</c:v>
                </c:pt>
                <c:pt idx="572">
                  <c:v>0.42370000000000002</c:v>
                </c:pt>
                <c:pt idx="573">
                  <c:v>0.43640000000000001</c:v>
                </c:pt>
                <c:pt idx="574">
                  <c:v>0.4194</c:v>
                </c:pt>
                <c:pt idx="575">
                  <c:v>0.42399999999999999</c:v>
                </c:pt>
                <c:pt idx="576">
                  <c:v>0.44069999999999998</c:v>
                </c:pt>
                <c:pt idx="577">
                  <c:v>0.43020000000000003</c:v>
                </c:pt>
                <c:pt idx="578">
                  <c:v>0.42920000000000003</c:v>
                </c:pt>
                <c:pt idx="579">
                  <c:v>0.42659999999999998</c:v>
                </c:pt>
                <c:pt idx="580">
                  <c:v>0.43540000000000001</c:v>
                </c:pt>
                <c:pt idx="581">
                  <c:v>0.42580000000000001</c:v>
                </c:pt>
                <c:pt idx="582">
                  <c:v>0.4365</c:v>
                </c:pt>
                <c:pt idx="583">
                  <c:v>0.41949999999999998</c:v>
                </c:pt>
                <c:pt idx="584">
                  <c:v>0.4395</c:v>
                </c:pt>
                <c:pt idx="585">
                  <c:v>0.44350000000000001</c:v>
                </c:pt>
                <c:pt idx="586">
                  <c:v>0.43030000000000002</c:v>
                </c:pt>
                <c:pt idx="587">
                  <c:v>0.43330000000000002</c:v>
                </c:pt>
                <c:pt idx="588">
                  <c:v>0.43769999999999998</c:v>
                </c:pt>
                <c:pt idx="589">
                  <c:v>0.42059999999999997</c:v>
                </c:pt>
                <c:pt idx="590">
                  <c:v>0.43109999999999998</c:v>
                </c:pt>
                <c:pt idx="591">
                  <c:v>0.41909999999999997</c:v>
                </c:pt>
                <c:pt idx="592">
                  <c:v>0.437</c:v>
                </c:pt>
                <c:pt idx="593">
                  <c:v>0.40870000000000001</c:v>
                </c:pt>
                <c:pt idx="594">
                  <c:v>0.40820000000000001</c:v>
                </c:pt>
                <c:pt idx="595">
                  <c:v>0.42859999999999998</c:v>
                </c:pt>
                <c:pt idx="596">
                  <c:v>0.42080000000000001</c:v>
                </c:pt>
                <c:pt idx="597">
                  <c:v>0.42270000000000002</c:v>
                </c:pt>
                <c:pt idx="598">
                  <c:v>0.39839999999999998</c:v>
                </c:pt>
                <c:pt idx="599">
                  <c:v>0.42509999999999998</c:v>
                </c:pt>
                <c:pt idx="600">
                  <c:v>0.42930000000000001</c:v>
                </c:pt>
                <c:pt idx="601">
                  <c:v>0.44350000000000001</c:v>
                </c:pt>
                <c:pt idx="602">
                  <c:v>0.41920000000000002</c:v>
                </c:pt>
                <c:pt idx="603">
                  <c:v>0.42670000000000002</c:v>
                </c:pt>
                <c:pt idx="604">
                  <c:v>0.42220000000000002</c:v>
                </c:pt>
                <c:pt idx="605">
                  <c:v>0.42870000000000003</c:v>
                </c:pt>
                <c:pt idx="606">
                  <c:v>0.41660000000000003</c:v>
                </c:pt>
                <c:pt idx="607">
                  <c:v>0.44740000000000002</c:v>
                </c:pt>
                <c:pt idx="608">
                  <c:v>0.4299</c:v>
                </c:pt>
                <c:pt idx="609">
                  <c:v>0.4148</c:v>
                </c:pt>
                <c:pt idx="610">
                  <c:v>0.41260000000000002</c:v>
                </c:pt>
                <c:pt idx="611">
                  <c:v>0.44829999999999998</c:v>
                </c:pt>
                <c:pt idx="612">
                  <c:v>0.41699999999999998</c:v>
                </c:pt>
                <c:pt idx="613">
                  <c:v>0.42480000000000001</c:v>
                </c:pt>
                <c:pt idx="614">
                  <c:v>0.443</c:v>
                </c:pt>
                <c:pt idx="615">
                  <c:v>0.39989999999999998</c:v>
                </c:pt>
                <c:pt idx="616">
                  <c:v>0.42099999999999999</c:v>
                </c:pt>
                <c:pt idx="617">
                  <c:v>0.44790000000000002</c:v>
                </c:pt>
                <c:pt idx="618">
                  <c:v>0.42680000000000001</c:v>
                </c:pt>
                <c:pt idx="619">
                  <c:v>0.43959999999999999</c:v>
                </c:pt>
                <c:pt idx="620">
                  <c:v>0.4219</c:v>
                </c:pt>
                <c:pt idx="621">
                  <c:v>0.42099999999999999</c:v>
                </c:pt>
                <c:pt idx="622">
                  <c:v>0.42370000000000002</c:v>
                </c:pt>
                <c:pt idx="623">
                  <c:v>0.43680000000000002</c:v>
                </c:pt>
                <c:pt idx="624">
                  <c:v>0.43580000000000002</c:v>
                </c:pt>
                <c:pt idx="625">
                  <c:v>0.42070000000000002</c:v>
                </c:pt>
                <c:pt idx="626">
                  <c:v>0.42420000000000002</c:v>
                </c:pt>
                <c:pt idx="627">
                  <c:v>0.44159999999999999</c:v>
                </c:pt>
                <c:pt idx="628">
                  <c:v>0.42259999999999998</c:v>
                </c:pt>
                <c:pt idx="629">
                  <c:v>0.4204</c:v>
                </c:pt>
                <c:pt idx="630">
                  <c:v>0.41830000000000001</c:v>
                </c:pt>
                <c:pt idx="631">
                  <c:v>0.44130000000000003</c:v>
                </c:pt>
                <c:pt idx="632">
                  <c:v>0.43090000000000001</c:v>
                </c:pt>
                <c:pt idx="633">
                  <c:v>0.44409999999999999</c:v>
                </c:pt>
                <c:pt idx="634">
                  <c:v>0.42059999999999997</c:v>
                </c:pt>
                <c:pt idx="635">
                  <c:v>0.42430000000000001</c:v>
                </c:pt>
                <c:pt idx="636">
                  <c:v>0.44440000000000002</c:v>
                </c:pt>
                <c:pt idx="637">
                  <c:v>0.41570000000000001</c:v>
                </c:pt>
                <c:pt idx="638">
                  <c:v>0.42470000000000002</c:v>
                </c:pt>
                <c:pt idx="639">
                  <c:v>0.41799999999999998</c:v>
                </c:pt>
                <c:pt idx="640">
                  <c:v>0.42949999999999999</c:v>
                </c:pt>
                <c:pt idx="641">
                  <c:v>0.42220000000000002</c:v>
                </c:pt>
                <c:pt idx="642">
                  <c:v>0.4546</c:v>
                </c:pt>
                <c:pt idx="643">
                  <c:v>0.43469999999999998</c:v>
                </c:pt>
                <c:pt idx="644">
                  <c:v>0.42799999999999999</c:v>
                </c:pt>
                <c:pt idx="645">
                  <c:v>0.41959999999999997</c:v>
                </c:pt>
                <c:pt idx="646">
                  <c:v>0.42</c:v>
                </c:pt>
                <c:pt idx="647">
                  <c:v>0.42680000000000001</c:v>
                </c:pt>
                <c:pt idx="648">
                  <c:v>0.4325</c:v>
                </c:pt>
                <c:pt idx="649">
                  <c:v>0.43159999999999998</c:v>
                </c:pt>
                <c:pt idx="650">
                  <c:v>0.4239</c:v>
                </c:pt>
                <c:pt idx="651">
                  <c:v>0.4234</c:v>
                </c:pt>
                <c:pt idx="652">
                  <c:v>0.42580000000000001</c:v>
                </c:pt>
                <c:pt idx="653">
                  <c:v>0.42930000000000001</c:v>
                </c:pt>
                <c:pt idx="654">
                  <c:v>0.42580000000000001</c:v>
                </c:pt>
                <c:pt idx="655">
                  <c:v>0.4395</c:v>
                </c:pt>
                <c:pt idx="656">
                  <c:v>0.41860000000000003</c:v>
                </c:pt>
                <c:pt idx="657">
                  <c:v>0.42970000000000003</c:v>
                </c:pt>
                <c:pt idx="658">
                  <c:v>0.4173</c:v>
                </c:pt>
                <c:pt idx="659">
                  <c:v>0.41310000000000002</c:v>
                </c:pt>
                <c:pt idx="660">
                  <c:v>0.41720000000000002</c:v>
                </c:pt>
                <c:pt idx="661">
                  <c:v>0.43719999999999998</c:v>
                </c:pt>
                <c:pt idx="662">
                  <c:v>0.42259999999999998</c:v>
                </c:pt>
                <c:pt idx="663">
                  <c:v>0.42449999999999999</c:v>
                </c:pt>
                <c:pt idx="664">
                  <c:v>0.41489999999999999</c:v>
                </c:pt>
                <c:pt idx="665">
                  <c:v>0.43859999999999999</c:v>
                </c:pt>
                <c:pt idx="666">
                  <c:v>0.42449999999999999</c:v>
                </c:pt>
                <c:pt idx="667">
                  <c:v>0.4289</c:v>
                </c:pt>
                <c:pt idx="668">
                  <c:v>0.42620000000000002</c:v>
                </c:pt>
                <c:pt idx="669">
                  <c:v>0.4229</c:v>
                </c:pt>
                <c:pt idx="670">
                  <c:v>0.43330000000000002</c:v>
                </c:pt>
                <c:pt idx="671">
                  <c:v>0.4224</c:v>
                </c:pt>
                <c:pt idx="672">
                  <c:v>0.42359999999999998</c:v>
                </c:pt>
                <c:pt idx="673">
                  <c:v>0.42470000000000002</c:v>
                </c:pt>
                <c:pt idx="674">
                  <c:v>0.43569999999999998</c:v>
                </c:pt>
                <c:pt idx="675">
                  <c:v>0.42209999999999998</c:v>
                </c:pt>
                <c:pt idx="676">
                  <c:v>0.42370000000000002</c:v>
                </c:pt>
                <c:pt idx="677">
                  <c:v>0.43240000000000001</c:v>
                </c:pt>
                <c:pt idx="678">
                  <c:v>0.43490000000000001</c:v>
                </c:pt>
                <c:pt idx="679">
                  <c:v>0.45179999999999998</c:v>
                </c:pt>
                <c:pt idx="680">
                  <c:v>0.4173</c:v>
                </c:pt>
                <c:pt idx="681">
                  <c:v>0.42209999999999998</c:v>
                </c:pt>
                <c:pt idx="682">
                  <c:v>0.43269999999999997</c:v>
                </c:pt>
                <c:pt idx="683">
                  <c:v>0.43159999999999998</c:v>
                </c:pt>
                <c:pt idx="684">
                  <c:v>0.44440000000000002</c:v>
                </c:pt>
                <c:pt idx="685">
                  <c:v>0.43030000000000002</c:v>
                </c:pt>
                <c:pt idx="686">
                  <c:v>0.42780000000000001</c:v>
                </c:pt>
                <c:pt idx="687">
                  <c:v>0.4299</c:v>
                </c:pt>
                <c:pt idx="688">
                  <c:v>0.42459999999999998</c:v>
                </c:pt>
                <c:pt idx="689">
                  <c:v>0.42580000000000001</c:v>
                </c:pt>
                <c:pt idx="690">
                  <c:v>0.43640000000000001</c:v>
                </c:pt>
                <c:pt idx="691">
                  <c:v>0.41970000000000002</c:v>
                </c:pt>
                <c:pt idx="692">
                  <c:v>0.4143</c:v>
                </c:pt>
                <c:pt idx="693">
                  <c:v>0.43740000000000001</c:v>
                </c:pt>
                <c:pt idx="694">
                  <c:v>0.4269</c:v>
                </c:pt>
                <c:pt idx="695">
                  <c:v>0.42670000000000002</c:v>
                </c:pt>
                <c:pt idx="696">
                  <c:v>0.42570000000000002</c:v>
                </c:pt>
                <c:pt idx="697">
                  <c:v>0.43519999999999998</c:v>
                </c:pt>
                <c:pt idx="698">
                  <c:v>0.43630000000000002</c:v>
                </c:pt>
                <c:pt idx="699">
                  <c:v>0.41949999999999998</c:v>
                </c:pt>
                <c:pt idx="700">
                  <c:v>0.43459999999999999</c:v>
                </c:pt>
                <c:pt idx="701">
                  <c:v>0.43559999999999999</c:v>
                </c:pt>
                <c:pt idx="702">
                  <c:v>0.42099999999999999</c:v>
                </c:pt>
                <c:pt idx="703">
                  <c:v>0.43219999999999997</c:v>
                </c:pt>
                <c:pt idx="704">
                  <c:v>0.42799999999999999</c:v>
                </c:pt>
                <c:pt idx="705">
                  <c:v>0.44600000000000001</c:v>
                </c:pt>
                <c:pt idx="706">
                  <c:v>0.43680000000000002</c:v>
                </c:pt>
                <c:pt idx="707">
                  <c:v>0.43369999999999997</c:v>
                </c:pt>
                <c:pt idx="708">
                  <c:v>0.4123</c:v>
                </c:pt>
                <c:pt idx="709">
                  <c:v>0.43980000000000002</c:v>
                </c:pt>
                <c:pt idx="710">
                  <c:v>0.42420000000000002</c:v>
                </c:pt>
                <c:pt idx="711">
                  <c:v>0.43340000000000001</c:v>
                </c:pt>
                <c:pt idx="712">
                  <c:v>0.42180000000000001</c:v>
                </c:pt>
                <c:pt idx="713">
                  <c:v>0.43559999999999999</c:v>
                </c:pt>
                <c:pt idx="714">
                  <c:v>0.43059999999999998</c:v>
                </c:pt>
                <c:pt idx="715">
                  <c:v>0.4304</c:v>
                </c:pt>
                <c:pt idx="716">
                  <c:v>0.42680000000000001</c:v>
                </c:pt>
                <c:pt idx="717">
                  <c:v>0.43480000000000002</c:v>
                </c:pt>
                <c:pt idx="718">
                  <c:v>0.42920000000000003</c:v>
                </c:pt>
                <c:pt idx="719">
                  <c:v>0.4204</c:v>
                </c:pt>
                <c:pt idx="720">
                  <c:v>0.42909999999999998</c:v>
                </c:pt>
                <c:pt idx="721">
                  <c:v>0.45369999999999999</c:v>
                </c:pt>
                <c:pt idx="722">
                  <c:v>0.44569999999999999</c:v>
                </c:pt>
                <c:pt idx="723">
                  <c:v>0.41710000000000003</c:v>
                </c:pt>
                <c:pt idx="724">
                  <c:v>0.42059999999999997</c:v>
                </c:pt>
                <c:pt idx="725">
                  <c:v>0.44080000000000003</c:v>
                </c:pt>
                <c:pt idx="726">
                  <c:v>0.44919999999999999</c:v>
                </c:pt>
                <c:pt idx="727">
                  <c:v>0.41870000000000002</c:v>
                </c:pt>
                <c:pt idx="728">
                  <c:v>0.42330000000000001</c:v>
                </c:pt>
                <c:pt idx="729">
                  <c:v>0.42759999999999998</c:v>
                </c:pt>
                <c:pt idx="730">
                  <c:v>0.42270000000000002</c:v>
                </c:pt>
                <c:pt idx="731">
                  <c:v>0.42480000000000001</c:v>
                </c:pt>
                <c:pt idx="732">
                  <c:v>0.44309999999999999</c:v>
                </c:pt>
                <c:pt idx="733">
                  <c:v>0.42280000000000001</c:v>
                </c:pt>
                <c:pt idx="734">
                  <c:v>0.438</c:v>
                </c:pt>
                <c:pt idx="735">
                  <c:v>0.435</c:v>
                </c:pt>
                <c:pt idx="736">
                  <c:v>0.42230000000000001</c:v>
                </c:pt>
                <c:pt idx="737">
                  <c:v>0.42380000000000001</c:v>
                </c:pt>
                <c:pt idx="738">
                  <c:v>0.41439999999999999</c:v>
                </c:pt>
                <c:pt idx="739">
                  <c:v>0.4229</c:v>
                </c:pt>
                <c:pt idx="740">
                  <c:v>0.42830000000000001</c:v>
                </c:pt>
                <c:pt idx="741">
                  <c:v>0.42899999999999999</c:v>
                </c:pt>
                <c:pt idx="742">
                  <c:v>0.41899999999999998</c:v>
                </c:pt>
                <c:pt idx="743">
                  <c:v>0.4229</c:v>
                </c:pt>
                <c:pt idx="744">
                  <c:v>0.43140000000000001</c:v>
                </c:pt>
                <c:pt idx="745">
                  <c:v>0.438</c:v>
                </c:pt>
                <c:pt idx="746">
                  <c:v>0.43509999999999999</c:v>
                </c:pt>
                <c:pt idx="747">
                  <c:v>0.40649999999999997</c:v>
                </c:pt>
                <c:pt idx="748">
                  <c:v>0.40710000000000002</c:v>
                </c:pt>
                <c:pt idx="749">
                  <c:v>0.436</c:v>
                </c:pt>
                <c:pt idx="750">
                  <c:v>0.433</c:v>
                </c:pt>
                <c:pt idx="751">
                  <c:v>0.432</c:v>
                </c:pt>
                <c:pt idx="752">
                  <c:v>0.44230000000000003</c:v>
                </c:pt>
                <c:pt idx="753">
                  <c:v>0.43940000000000001</c:v>
                </c:pt>
                <c:pt idx="754">
                  <c:v>0.42409999999999998</c:v>
                </c:pt>
                <c:pt idx="755">
                  <c:v>0.43180000000000002</c:v>
                </c:pt>
                <c:pt idx="756">
                  <c:v>0.4289</c:v>
                </c:pt>
                <c:pt idx="757">
                  <c:v>0.44650000000000001</c:v>
                </c:pt>
                <c:pt idx="758">
                  <c:v>0.43790000000000001</c:v>
                </c:pt>
                <c:pt idx="759">
                  <c:v>0.41949999999999998</c:v>
                </c:pt>
                <c:pt idx="760">
                  <c:v>0.42830000000000001</c:v>
                </c:pt>
                <c:pt idx="761">
                  <c:v>0.41039999999999999</c:v>
                </c:pt>
                <c:pt idx="762">
                  <c:v>0.41849999999999998</c:v>
                </c:pt>
                <c:pt idx="763">
                  <c:v>0.4279</c:v>
                </c:pt>
                <c:pt idx="764">
                  <c:v>0.41949999999999998</c:v>
                </c:pt>
                <c:pt idx="765">
                  <c:v>0.434</c:v>
                </c:pt>
                <c:pt idx="766">
                  <c:v>0.43969999999999998</c:v>
                </c:pt>
                <c:pt idx="767">
                  <c:v>0.4335</c:v>
                </c:pt>
                <c:pt idx="768">
                  <c:v>0.41849999999999998</c:v>
                </c:pt>
                <c:pt idx="769">
                  <c:v>0.42209999999999998</c:v>
                </c:pt>
                <c:pt idx="770">
                  <c:v>0.41920000000000002</c:v>
                </c:pt>
                <c:pt idx="771">
                  <c:v>0.42799999999999999</c:v>
                </c:pt>
                <c:pt idx="772">
                  <c:v>0.43669999999999998</c:v>
                </c:pt>
                <c:pt idx="773">
                  <c:v>0.42880000000000001</c:v>
                </c:pt>
                <c:pt idx="774">
                  <c:v>0.4264</c:v>
                </c:pt>
                <c:pt idx="775">
                  <c:v>0.41339999999999999</c:v>
                </c:pt>
                <c:pt idx="776">
                  <c:v>0.42749999999999999</c:v>
                </c:pt>
                <c:pt idx="777">
                  <c:v>0.42530000000000001</c:v>
                </c:pt>
                <c:pt idx="778">
                  <c:v>0.43780000000000002</c:v>
                </c:pt>
                <c:pt idx="779">
                  <c:v>0.41399999999999998</c:v>
                </c:pt>
                <c:pt idx="780">
                  <c:v>0.43309999999999998</c:v>
                </c:pt>
                <c:pt idx="781">
                  <c:v>0.42780000000000001</c:v>
                </c:pt>
                <c:pt idx="782">
                  <c:v>0.39979999999999999</c:v>
                </c:pt>
                <c:pt idx="783">
                  <c:v>0.44890000000000002</c:v>
                </c:pt>
                <c:pt idx="784">
                  <c:v>0.42770000000000002</c:v>
                </c:pt>
                <c:pt idx="785">
                  <c:v>0.43480000000000002</c:v>
                </c:pt>
                <c:pt idx="786">
                  <c:v>0.43269999999999997</c:v>
                </c:pt>
                <c:pt idx="787">
                  <c:v>0.43340000000000001</c:v>
                </c:pt>
                <c:pt idx="788">
                  <c:v>0.42320000000000002</c:v>
                </c:pt>
                <c:pt idx="789">
                  <c:v>0.42709999999999998</c:v>
                </c:pt>
                <c:pt idx="790">
                  <c:v>0.41860000000000003</c:v>
                </c:pt>
                <c:pt idx="791">
                  <c:v>0.43140000000000001</c:v>
                </c:pt>
                <c:pt idx="792">
                  <c:v>0.4249</c:v>
                </c:pt>
                <c:pt idx="793">
                  <c:v>0.44979999999999998</c:v>
                </c:pt>
                <c:pt idx="794">
                  <c:v>0.4264</c:v>
                </c:pt>
                <c:pt idx="795">
                  <c:v>0.42249999999999999</c:v>
                </c:pt>
                <c:pt idx="796">
                  <c:v>0.41959999999999997</c:v>
                </c:pt>
                <c:pt idx="797">
                  <c:v>0.42030000000000001</c:v>
                </c:pt>
                <c:pt idx="798">
                  <c:v>0.42270000000000002</c:v>
                </c:pt>
                <c:pt idx="799">
                  <c:v>0.41909999999999997</c:v>
                </c:pt>
                <c:pt idx="800">
                  <c:v>0.44779999999999998</c:v>
                </c:pt>
                <c:pt idx="801">
                  <c:v>0.43419999999999997</c:v>
                </c:pt>
                <c:pt idx="802">
                  <c:v>0.439</c:v>
                </c:pt>
                <c:pt idx="803">
                  <c:v>0.41239999999999999</c:v>
                </c:pt>
                <c:pt idx="804">
                  <c:v>0.44090000000000001</c:v>
                </c:pt>
                <c:pt idx="805">
                  <c:v>0.41899999999999998</c:v>
                </c:pt>
                <c:pt idx="806">
                  <c:v>0.4128</c:v>
                </c:pt>
                <c:pt idx="807">
                  <c:v>0.4133</c:v>
                </c:pt>
                <c:pt idx="808">
                  <c:v>0.44109999999999999</c:v>
                </c:pt>
                <c:pt idx="809">
                  <c:v>0.41349999999999998</c:v>
                </c:pt>
                <c:pt idx="810">
                  <c:v>0.45519999999999999</c:v>
                </c:pt>
                <c:pt idx="811">
                  <c:v>0.44359999999999999</c:v>
                </c:pt>
                <c:pt idx="812">
                  <c:v>0.42759999999999998</c:v>
                </c:pt>
                <c:pt idx="813">
                  <c:v>0.4415</c:v>
                </c:pt>
                <c:pt idx="814">
                  <c:v>0.41739999999999999</c:v>
                </c:pt>
                <c:pt idx="815">
                  <c:v>0.41699999999999998</c:v>
                </c:pt>
                <c:pt idx="816">
                  <c:v>0.435</c:v>
                </c:pt>
                <c:pt idx="817">
                  <c:v>0.42699999999999999</c:v>
                </c:pt>
                <c:pt idx="818">
                  <c:v>0.4158</c:v>
                </c:pt>
                <c:pt idx="819">
                  <c:v>0.44259999999999999</c:v>
                </c:pt>
                <c:pt idx="820">
                  <c:v>0.43690000000000001</c:v>
                </c:pt>
                <c:pt idx="821">
                  <c:v>0.4294</c:v>
                </c:pt>
                <c:pt idx="822">
                  <c:v>0.42520000000000002</c:v>
                </c:pt>
                <c:pt idx="823">
                  <c:v>0.4173</c:v>
                </c:pt>
                <c:pt idx="824">
                  <c:v>0.41639999999999999</c:v>
                </c:pt>
                <c:pt idx="825">
                  <c:v>0.43669999999999998</c:v>
                </c:pt>
                <c:pt idx="826">
                  <c:v>0.43259999999999998</c:v>
                </c:pt>
                <c:pt idx="827">
                  <c:v>0.42030000000000001</c:v>
                </c:pt>
                <c:pt idx="828">
                  <c:v>0.4204</c:v>
                </c:pt>
                <c:pt idx="829">
                  <c:v>0.42180000000000001</c:v>
                </c:pt>
                <c:pt idx="830">
                  <c:v>0.41889999999999999</c:v>
                </c:pt>
                <c:pt idx="831">
                  <c:v>0.43240000000000001</c:v>
                </c:pt>
                <c:pt idx="832">
                  <c:v>0.4244</c:v>
                </c:pt>
                <c:pt idx="833">
                  <c:v>0.43790000000000001</c:v>
                </c:pt>
                <c:pt idx="834">
                  <c:v>0.42649999999999999</c:v>
                </c:pt>
                <c:pt idx="835">
                  <c:v>0.435</c:v>
                </c:pt>
                <c:pt idx="836">
                  <c:v>0.41149999999999998</c:v>
                </c:pt>
                <c:pt idx="837">
                  <c:v>0.43819999999999998</c:v>
                </c:pt>
                <c:pt idx="838">
                  <c:v>0.4173</c:v>
                </c:pt>
                <c:pt idx="839">
                  <c:v>0.42299999999999999</c:v>
                </c:pt>
                <c:pt idx="840">
                  <c:v>0.42859999999999998</c:v>
                </c:pt>
                <c:pt idx="841">
                  <c:v>0.43640000000000001</c:v>
                </c:pt>
                <c:pt idx="842">
                  <c:v>0.4143</c:v>
                </c:pt>
                <c:pt idx="843">
                  <c:v>0.43380000000000002</c:v>
                </c:pt>
                <c:pt idx="844">
                  <c:v>0.43169999999999997</c:v>
                </c:pt>
                <c:pt idx="845">
                  <c:v>0.42720000000000002</c:v>
                </c:pt>
                <c:pt idx="846">
                  <c:v>0.42259999999999998</c:v>
                </c:pt>
                <c:pt idx="847">
                  <c:v>0.4209</c:v>
                </c:pt>
                <c:pt idx="848">
                  <c:v>0.42280000000000001</c:v>
                </c:pt>
                <c:pt idx="849">
                  <c:v>0.42709999999999998</c:v>
                </c:pt>
                <c:pt idx="850">
                  <c:v>0.43319999999999997</c:v>
                </c:pt>
                <c:pt idx="851">
                  <c:v>0.4229</c:v>
                </c:pt>
                <c:pt idx="852">
                  <c:v>0.42180000000000001</c:v>
                </c:pt>
                <c:pt idx="853">
                  <c:v>0.432</c:v>
                </c:pt>
                <c:pt idx="854">
                  <c:v>0.42859999999999998</c:v>
                </c:pt>
                <c:pt idx="855">
                  <c:v>0.43280000000000002</c:v>
                </c:pt>
                <c:pt idx="856">
                  <c:v>0.41549999999999998</c:v>
                </c:pt>
                <c:pt idx="857">
                  <c:v>0.42959999999999998</c:v>
                </c:pt>
                <c:pt idx="858">
                  <c:v>0.45150000000000001</c:v>
                </c:pt>
                <c:pt idx="859">
                  <c:v>0.42849999999999999</c:v>
                </c:pt>
                <c:pt idx="860">
                  <c:v>0.4304</c:v>
                </c:pt>
                <c:pt idx="861">
                  <c:v>0.43340000000000001</c:v>
                </c:pt>
                <c:pt idx="862">
                  <c:v>0.42449999999999999</c:v>
                </c:pt>
                <c:pt idx="863">
                  <c:v>0.42880000000000001</c:v>
                </c:pt>
                <c:pt idx="864">
                  <c:v>0.43430000000000002</c:v>
                </c:pt>
                <c:pt idx="865">
                  <c:v>0.4239</c:v>
                </c:pt>
                <c:pt idx="866">
                  <c:v>0.42280000000000001</c:v>
                </c:pt>
                <c:pt idx="867">
                  <c:v>0.42830000000000001</c:v>
                </c:pt>
                <c:pt idx="868">
                  <c:v>0.44600000000000001</c:v>
                </c:pt>
                <c:pt idx="869">
                  <c:v>0.44069999999999998</c:v>
                </c:pt>
                <c:pt idx="870">
                  <c:v>0.4284</c:v>
                </c:pt>
                <c:pt idx="871">
                  <c:v>0.42499999999999999</c:v>
                </c:pt>
                <c:pt idx="872">
                  <c:v>0.43209999999999998</c:v>
                </c:pt>
                <c:pt idx="873">
                  <c:v>0.42780000000000001</c:v>
                </c:pt>
                <c:pt idx="874">
                  <c:v>0.42430000000000001</c:v>
                </c:pt>
                <c:pt idx="875">
                  <c:v>0.42609999999999998</c:v>
                </c:pt>
                <c:pt idx="876">
                  <c:v>0.42349999999999999</c:v>
                </c:pt>
                <c:pt idx="877">
                  <c:v>0.435</c:v>
                </c:pt>
                <c:pt idx="878">
                  <c:v>0.43919999999999998</c:v>
                </c:pt>
                <c:pt idx="879">
                  <c:v>0.45429999999999998</c:v>
                </c:pt>
                <c:pt idx="880">
                  <c:v>0.42649999999999999</c:v>
                </c:pt>
                <c:pt idx="881">
                  <c:v>0.42049999999999998</c:v>
                </c:pt>
                <c:pt idx="882">
                  <c:v>0.4219</c:v>
                </c:pt>
                <c:pt idx="883">
                  <c:v>0.41810000000000003</c:v>
                </c:pt>
                <c:pt idx="884">
                  <c:v>0.41710000000000003</c:v>
                </c:pt>
                <c:pt idx="885">
                  <c:v>0.4229</c:v>
                </c:pt>
                <c:pt idx="886">
                  <c:v>0.4466</c:v>
                </c:pt>
                <c:pt idx="887">
                  <c:v>0.41720000000000002</c:v>
                </c:pt>
                <c:pt idx="888">
                  <c:v>0.43540000000000001</c:v>
                </c:pt>
                <c:pt idx="889">
                  <c:v>0.40610000000000002</c:v>
                </c:pt>
                <c:pt idx="890">
                  <c:v>0.43469999999999998</c:v>
                </c:pt>
                <c:pt idx="891">
                  <c:v>0.43980000000000002</c:v>
                </c:pt>
                <c:pt idx="892">
                  <c:v>0.41810000000000003</c:v>
                </c:pt>
                <c:pt idx="893">
                  <c:v>0.4249</c:v>
                </c:pt>
                <c:pt idx="894">
                  <c:v>0.41160000000000002</c:v>
                </c:pt>
                <c:pt idx="895">
                  <c:v>0.43359999999999999</c:v>
                </c:pt>
                <c:pt idx="896">
                  <c:v>0.41520000000000001</c:v>
                </c:pt>
                <c:pt idx="897">
                  <c:v>0.42980000000000002</c:v>
                </c:pt>
                <c:pt idx="898">
                  <c:v>0.43330000000000002</c:v>
                </c:pt>
                <c:pt idx="899">
                  <c:v>0.42370000000000002</c:v>
                </c:pt>
                <c:pt idx="900">
                  <c:v>0.41820000000000002</c:v>
                </c:pt>
                <c:pt idx="901">
                  <c:v>0.42380000000000001</c:v>
                </c:pt>
                <c:pt idx="902">
                  <c:v>0.42520000000000002</c:v>
                </c:pt>
                <c:pt idx="903">
                  <c:v>0.41820000000000002</c:v>
                </c:pt>
                <c:pt idx="904">
                  <c:v>0.4279</c:v>
                </c:pt>
                <c:pt idx="905">
                  <c:v>0.42630000000000001</c:v>
                </c:pt>
                <c:pt idx="906">
                  <c:v>0.43919999999999998</c:v>
                </c:pt>
                <c:pt idx="907">
                  <c:v>0.4163</c:v>
                </c:pt>
                <c:pt idx="908">
                  <c:v>0.42949999999999999</c:v>
                </c:pt>
                <c:pt idx="909">
                  <c:v>0.4486</c:v>
                </c:pt>
                <c:pt idx="910">
                  <c:v>0.42259999999999998</c:v>
                </c:pt>
                <c:pt idx="911">
                  <c:v>0.43020000000000003</c:v>
                </c:pt>
                <c:pt idx="912">
                  <c:v>0.42949999999999999</c:v>
                </c:pt>
                <c:pt idx="913">
                  <c:v>0.44409999999999999</c:v>
                </c:pt>
                <c:pt idx="914">
                  <c:v>0.4264</c:v>
                </c:pt>
                <c:pt idx="915">
                  <c:v>0.41160000000000002</c:v>
                </c:pt>
                <c:pt idx="916">
                  <c:v>0.43659999999999999</c:v>
                </c:pt>
                <c:pt idx="917">
                  <c:v>0.42020000000000002</c:v>
                </c:pt>
                <c:pt idx="918">
                  <c:v>0.42949999999999999</c:v>
                </c:pt>
                <c:pt idx="919">
                  <c:v>0.4219</c:v>
                </c:pt>
                <c:pt idx="920">
                  <c:v>0.42070000000000002</c:v>
                </c:pt>
                <c:pt idx="921">
                  <c:v>0.4325</c:v>
                </c:pt>
                <c:pt idx="922">
                  <c:v>0.43419999999999997</c:v>
                </c:pt>
                <c:pt idx="923">
                  <c:v>0.43509999999999999</c:v>
                </c:pt>
                <c:pt idx="924">
                  <c:v>0.4385</c:v>
                </c:pt>
                <c:pt idx="925">
                  <c:v>0.42930000000000001</c:v>
                </c:pt>
                <c:pt idx="926">
                  <c:v>0.436</c:v>
                </c:pt>
                <c:pt idx="927">
                  <c:v>0.43530000000000002</c:v>
                </c:pt>
                <c:pt idx="928">
                  <c:v>0.44009999999999999</c:v>
                </c:pt>
                <c:pt idx="929">
                  <c:v>0.40760000000000002</c:v>
                </c:pt>
                <c:pt idx="930">
                  <c:v>0.44319999999999998</c:v>
                </c:pt>
                <c:pt idx="931">
                  <c:v>0.42499999999999999</c:v>
                </c:pt>
                <c:pt idx="932">
                  <c:v>0.4153</c:v>
                </c:pt>
                <c:pt idx="933">
                  <c:v>0.42870000000000003</c:v>
                </c:pt>
                <c:pt idx="934">
                  <c:v>0.41420000000000001</c:v>
                </c:pt>
                <c:pt idx="935">
                  <c:v>0.43</c:v>
                </c:pt>
                <c:pt idx="936">
                  <c:v>0.43659999999999999</c:v>
                </c:pt>
                <c:pt idx="937">
                  <c:v>0.44419999999999998</c:v>
                </c:pt>
                <c:pt idx="938">
                  <c:v>0.43359999999999999</c:v>
                </c:pt>
                <c:pt idx="939">
                  <c:v>0.42030000000000001</c:v>
                </c:pt>
                <c:pt idx="940">
                  <c:v>0.4098</c:v>
                </c:pt>
                <c:pt idx="941">
                  <c:v>0.43490000000000001</c:v>
                </c:pt>
                <c:pt idx="942">
                  <c:v>0.42649999999999999</c:v>
                </c:pt>
                <c:pt idx="943">
                  <c:v>0.4264</c:v>
                </c:pt>
                <c:pt idx="944">
                  <c:v>0.42449999999999999</c:v>
                </c:pt>
                <c:pt idx="945">
                  <c:v>0.43459999999999999</c:v>
                </c:pt>
                <c:pt idx="946">
                  <c:v>0.43159999999999998</c:v>
                </c:pt>
                <c:pt idx="947">
                  <c:v>0.43319999999999997</c:v>
                </c:pt>
                <c:pt idx="948">
                  <c:v>0.43509999999999999</c:v>
                </c:pt>
                <c:pt idx="949">
                  <c:v>0.43280000000000002</c:v>
                </c:pt>
                <c:pt idx="950">
                  <c:v>0.42609999999999998</c:v>
                </c:pt>
                <c:pt idx="951">
                  <c:v>0.4118</c:v>
                </c:pt>
                <c:pt idx="952">
                  <c:v>0.41810000000000003</c:v>
                </c:pt>
                <c:pt idx="953">
                  <c:v>0.42880000000000001</c:v>
                </c:pt>
                <c:pt idx="954">
                  <c:v>0.43390000000000001</c:v>
                </c:pt>
                <c:pt idx="955">
                  <c:v>0.43880000000000002</c:v>
                </c:pt>
                <c:pt idx="956">
                  <c:v>0.4284</c:v>
                </c:pt>
                <c:pt idx="957">
                  <c:v>0.3992</c:v>
                </c:pt>
                <c:pt idx="958">
                  <c:v>0.41760000000000003</c:v>
                </c:pt>
                <c:pt idx="959">
                  <c:v>0.43009999999999998</c:v>
                </c:pt>
                <c:pt idx="960">
                  <c:v>0.43840000000000001</c:v>
                </c:pt>
                <c:pt idx="961">
                  <c:v>0.4269</c:v>
                </c:pt>
                <c:pt idx="962">
                  <c:v>0.42599999999999999</c:v>
                </c:pt>
                <c:pt idx="963">
                  <c:v>0.42080000000000001</c:v>
                </c:pt>
                <c:pt idx="964">
                  <c:v>0.41880000000000001</c:v>
                </c:pt>
                <c:pt idx="965">
                  <c:v>0.43209999999999998</c:v>
                </c:pt>
                <c:pt idx="966">
                  <c:v>0.43459999999999999</c:v>
                </c:pt>
                <c:pt idx="967">
                  <c:v>0.43020000000000003</c:v>
                </c:pt>
                <c:pt idx="968">
                  <c:v>0.4405</c:v>
                </c:pt>
                <c:pt idx="969">
                  <c:v>0.4415</c:v>
                </c:pt>
                <c:pt idx="970">
                  <c:v>0.43709999999999999</c:v>
                </c:pt>
                <c:pt idx="971">
                  <c:v>0.4143</c:v>
                </c:pt>
                <c:pt idx="972">
                  <c:v>0.42420000000000002</c:v>
                </c:pt>
                <c:pt idx="973">
                  <c:v>0.41599999999999998</c:v>
                </c:pt>
                <c:pt idx="974">
                  <c:v>0.41660000000000003</c:v>
                </c:pt>
                <c:pt idx="975">
                  <c:v>0.4264</c:v>
                </c:pt>
                <c:pt idx="976">
                  <c:v>0.42130000000000001</c:v>
                </c:pt>
                <c:pt idx="977">
                  <c:v>0.42220000000000002</c:v>
                </c:pt>
                <c:pt idx="978">
                  <c:v>0.42730000000000001</c:v>
                </c:pt>
                <c:pt idx="979">
                  <c:v>0.43409999999999999</c:v>
                </c:pt>
                <c:pt idx="980">
                  <c:v>0.433</c:v>
                </c:pt>
                <c:pt idx="981">
                  <c:v>0.42570000000000002</c:v>
                </c:pt>
                <c:pt idx="982">
                  <c:v>0.437</c:v>
                </c:pt>
                <c:pt idx="983">
                  <c:v>0.44180000000000003</c:v>
                </c:pt>
                <c:pt idx="984">
                  <c:v>0.43980000000000002</c:v>
                </c:pt>
                <c:pt idx="985">
                  <c:v>0.4078</c:v>
                </c:pt>
                <c:pt idx="986">
                  <c:v>0.42</c:v>
                </c:pt>
                <c:pt idx="987">
                  <c:v>0.43480000000000002</c:v>
                </c:pt>
                <c:pt idx="988">
                  <c:v>0.43430000000000002</c:v>
                </c:pt>
                <c:pt idx="989">
                  <c:v>0.43149999999999999</c:v>
                </c:pt>
                <c:pt idx="990">
                  <c:v>0.44040000000000001</c:v>
                </c:pt>
                <c:pt idx="991">
                  <c:v>0.4133</c:v>
                </c:pt>
                <c:pt idx="992">
                  <c:v>0.42159999999999997</c:v>
                </c:pt>
                <c:pt idx="993">
                  <c:v>0.4022</c:v>
                </c:pt>
                <c:pt idx="994">
                  <c:v>0.42470000000000002</c:v>
                </c:pt>
                <c:pt idx="995">
                  <c:v>0.43980000000000002</c:v>
                </c:pt>
                <c:pt idx="996">
                  <c:v>0.42409999999999998</c:v>
                </c:pt>
                <c:pt idx="997">
                  <c:v>0.4284</c:v>
                </c:pt>
                <c:pt idx="998">
                  <c:v>0.42720000000000002</c:v>
                </c:pt>
                <c:pt idx="999">
                  <c:v>0.41610000000000003</c:v>
                </c:pt>
                <c:pt idx="1000">
                  <c:v>0.42949999999999999</c:v>
                </c:pt>
                <c:pt idx="1001">
                  <c:v>0.43659999999999999</c:v>
                </c:pt>
                <c:pt idx="1002">
                  <c:v>0.43209999999999998</c:v>
                </c:pt>
                <c:pt idx="1003">
                  <c:v>0.4219</c:v>
                </c:pt>
                <c:pt idx="1004">
                  <c:v>0.43680000000000002</c:v>
                </c:pt>
                <c:pt idx="1005">
                  <c:v>0.4325</c:v>
                </c:pt>
                <c:pt idx="1006">
                  <c:v>0.42609999999999998</c:v>
                </c:pt>
                <c:pt idx="1007">
                  <c:v>0.41870000000000002</c:v>
                </c:pt>
                <c:pt idx="1008">
                  <c:v>0.43309999999999998</c:v>
                </c:pt>
                <c:pt idx="1009">
                  <c:v>0.41110000000000002</c:v>
                </c:pt>
                <c:pt idx="1010">
                  <c:v>0.42970000000000003</c:v>
                </c:pt>
                <c:pt idx="1011">
                  <c:v>0.43459999999999999</c:v>
                </c:pt>
                <c:pt idx="1012">
                  <c:v>0.41560000000000002</c:v>
                </c:pt>
                <c:pt idx="1013">
                  <c:v>0.43209999999999998</c:v>
                </c:pt>
                <c:pt idx="1014">
                  <c:v>0.44309999999999999</c:v>
                </c:pt>
                <c:pt idx="1015">
                  <c:v>0.41880000000000001</c:v>
                </c:pt>
                <c:pt idx="1016">
                  <c:v>0.42430000000000001</c:v>
                </c:pt>
                <c:pt idx="1017">
                  <c:v>0.43159999999999998</c:v>
                </c:pt>
                <c:pt idx="1018">
                  <c:v>0.4304</c:v>
                </c:pt>
                <c:pt idx="1019">
                  <c:v>0.435</c:v>
                </c:pt>
                <c:pt idx="1020">
                  <c:v>0.43480000000000002</c:v>
                </c:pt>
                <c:pt idx="1021">
                  <c:v>0.41089999999999999</c:v>
                </c:pt>
                <c:pt idx="1022">
                  <c:v>0.43880000000000002</c:v>
                </c:pt>
                <c:pt idx="1023">
                  <c:v>0.41660000000000003</c:v>
                </c:pt>
                <c:pt idx="1024">
                  <c:v>0.42180000000000001</c:v>
                </c:pt>
                <c:pt idx="1025">
                  <c:v>0.4365</c:v>
                </c:pt>
                <c:pt idx="1026">
                  <c:v>0.42870000000000003</c:v>
                </c:pt>
                <c:pt idx="1027">
                  <c:v>0.4335</c:v>
                </c:pt>
                <c:pt idx="1028">
                  <c:v>0.42509999999999998</c:v>
                </c:pt>
                <c:pt idx="1029">
                  <c:v>0.43070000000000003</c:v>
                </c:pt>
                <c:pt idx="1030">
                  <c:v>0.4052</c:v>
                </c:pt>
                <c:pt idx="1031">
                  <c:v>0.43580000000000002</c:v>
                </c:pt>
                <c:pt idx="1032">
                  <c:v>0.41789999999999999</c:v>
                </c:pt>
                <c:pt idx="1033">
                  <c:v>0.42680000000000001</c:v>
                </c:pt>
                <c:pt idx="1034">
                  <c:v>0.39900000000000002</c:v>
                </c:pt>
                <c:pt idx="1035">
                  <c:v>0.43159999999999998</c:v>
                </c:pt>
                <c:pt idx="1036">
                  <c:v>0.43230000000000002</c:v>
                </c:pt>
                <c:pt idx="1037">
                  <c:v>0.43099999999999999</c:v>
                </c:pt>
                <c:pt idx="1038">
                  <c:v>0.43440000000000001</c:v>
                </c:pt>
                <c:pt idx="1039">
                  <c:v>0.40649999999999997</c:v>
                </c:pt>
                <c:pt idx="1040">
                  <c:v>0.40610000000000002</c:v>
                </c:pt>
                <c:pt idx="1041">
                  <c:v>0.41909999999999997</c:v>
                </c:pt>
                <c:pt idx="1042">
                  <c:v>0.42259999999999998</c:v>
                </c:pt>
                <c:pt idx="1043">
                  <c:v>0.40820000000000001</c:v>
                </c:pt>
                <c:pt idx="1044">
                  <c:v>0.42899999999999999</c:v>
                </c:pt>
                <c:pt idx="1045">
                  <c:v>0.4199</c:v>
                </c:pt>
                <c:pt idx="1046">
                  <c:v>0.43369999999999997</c:v>
                </c:pt>
                <c:pt idx="1047">
                  <c:v>0.41089999999999999</c:v>
                </c:pt>
                <c:pt idx="1048">
                  <c:v>0.443</c:v>
                </c:pt>
                <c:pt idx="1049">
                  <c:v>0.436</c:v>
                </c:pt>
                <c:pt idx="1050">
                  <c:v>0.42080000000000001</c:v>
                </c:pt>
                <c:pt idx="1051">
                  <c:v>0.4425</c:v>
                </c:pt>
                <c:pt idx="1052">
                  <c:v>0.41570000000000001</c:v>
                </c:pt>
                <c:pt idx="1053">
                  <c:v>0.43569999999999998</c:v>
                </c:pt>
                <c:pt idx="1054">
                  <c:v>0.43070000000000003</c:v>
                </c:pt>
                <c:pt idx="1055">
                  <c:v>0.44629999999999997</c:v>
                </c:pt>
                <c:pt idx="1056">
                  <c:v>0.42630000000000001</c:v>
                </c:pt>
                <c:pt idx="1057">
                  <c:v>0.4178</c:v>
                </c:pt>
                <c:pt idx="1058">
                  <c:v>0.43740000000000001</c:v>
                </c:pt>
                <c:pt idx="1059">
                  <c:v>0.42709999999999998</c:v>
                </c:pt>
                <c:pt idx="1060">
                  <c:v>0.41289999999999999</c:v>
                </c:pt>
                <c:pt idx="1061">
                  <c:v>0.43590000000000001</c:v>
                </c:pt>
                <c:pt idx="1062">
                  <c:v>0.44750000000000001</c:v>
                </c:pt>
                <c:pt idx="1063">
                  <c:v>0.43319999999999997</c:v>
                </c:pt>
                <c:pt idx="1064">
                  <c:v>0.43459999999999999</c:v>
                </c:pt>
                <c:pt idx="1065">
                  <c:v>0.4098</c:v>
                </c:pt>
                <c:pt idx="1066">
                  <c:v>0.42709999999999998</c:v>
                </c:pt>
                <c:pt idx="1067">
                  <c:v>0.441</c:v>
                </c:pt>
                <c:pt idx="1068">
                  <c:v>0.43090000000000001</c:v>
                </c:pt>
                <c:pt idx="1069">
                  <c:v>0.43340000000000001</c:v>
                </c:pt>
                <c:pt idx="1070">
                  <c:v>0.41760000000000003</c:v>
                </c:pt>
                <c:pt idx="1071">
                  <c:v>0.43070000000000003</c:v>
                </c:pt>
                <c:pt idx="1072">
                  <c:v>0.41799999999999998</c:v>
                </c:pt>
                <c:pt idx="1073">
                  <c:v>0.41959999999999997</c:v>
                </c:pt>
                <c:pt idx="1074">
                  <c:v>0.41510000000000002</c:v>
                </c:pt>
                <c:pt idx="1075">
                  <c:v>0.42230000000000001</c:v>
                </c:pt>
                <c:pt idx="1076">
                  <c:v>0.42730000000000001</c:v>
                </c:pt>
                <c:pt idx="1077">
                  <c:v>0.43280000000000002</c:v>
                </c:pt>
                <c:pt idx="1078">
                  <c:v>0.43180000000000002</c:v>
                </c:pt>
                <c:pt idx="1079">
                  <c:v>0.4249</c:v>
                </c:pt>
                <c:pt idx="1080">
                  <c:v>0.43269999999999997</c:v>
                </c:pt>
                <c:pt idx="1081">
                  <c:v>0.43559999999999999</c:v>
                </c:pt>
                <c:pt idx="1082">
                  <c:v>0.40989999999999999</c:v>
                </c:pt>
                <c:pt idx="1083">
                  <c:v>0.4178</c:v>
                </c:pt>
                <c:pt idx="1084">
                  <c:v>0.42049999999999998</c:v>
                </c:pt>
                <c:pt idx="1085">
                  <c:v>0.41510000000000002</c:v>
                </c:pt>
                <c:pt idx="1086">
                  <c:v>0.4269</c:v>
                </c:pt>
                <c:pt idx="1087">
                  <c:v>0.42880000000000001</c:v>
                </c:pt>
                <c:pt idx="1088">
                  <c:v>0.42920000000000003</c:v>
                </c:pt>
                <c:pt idx="1089">
                  <c:v>0.43240000000000001</c:v>
                </c:pt>
                <c:pt idx="1090">
                  <c:v>0.44059999999999999</c:v>
                </c:pt>
                <c:pt idx="1091">
                  <c:v>0.42730000000000001</c:v>
                </c:pt>
                <c:pt idx="1092">
                  <c:v>0.42309999999999998</c:v>
                </c:pt>
                <c:pt idx="1093">
                  <c:v>0.44890000000000002</c:v>
                </c:pt>
                <c:pt idx="1094">
                  <c:v>0.4249</c:v>
                </c:pt>
                <c:pt idx="1095">
                  <c:v>0.4264</c:v>
                </c:pt>
                <c:pt idx="1096">
                  <c:v>0.42899999999999999</c:v>
                </c:pt>
                <c:pt idx="1097">
                  <c:v>0.4355</c:v>
                </c:pt>
                <c:pt idx="1098">
                  <c:v>0.4204</c:v>
                </c:pt>
                <c:pt idx="1099">
                  <c:v>0.42270000000000002</c:v>
                </c:pt>
                <c:pt idx="1100">
                  <c:v>0.42149999999999999</c:v>
                </c:pt>
                <c:pt idx="1101">
                  <c:v>0.41689999999999999</c:v>
                </c:pt>
                <c:pt idx="1102">
                  <c:v>0.44330000000000003</c:v>
                </c:pt>
                <c:pt idx="1103">
                  <c:v>0.41470000000000001</c:v>
                </c:pt>
                <c:pt idx="1104">
                  <c:v>0.4224</c:v>
                </c:pt>
                <c:pt idx="1105">
                  <c:v>0.43709999999999999</c:v>
                </c:pt>
                <c:pt idx="1106">
                  <c:v>0.40849999999999997</c:v>
                </c:pt>
                <c:pt idx="1107">
                  <c:v>0.43240000000000001</c:v>
                </c:pt>
                <c:pt idx="1108">
                  <c:v>0.44059999999999999</c:v>
                </c:pt>
                <c:pt idx="1109">
                  <c:v>0.43109999999999998</c:v>
                </c:pt>
                <c:pt idx="1110">
                  <c:v>0.41880000000000001</c:v>
                </c:pt>
                <c:pt idx="1111">
                  <c:v>0.42480000000000001</c:v>
                </c:pt>
                <c:pt idx="1112">
                  <c:v>0.41639999999999999</c:v>
                </c:pt>
                <c:pt idx="1113">
                  <c:v>0.42280000000000001</c:v>
                </c:pt>
                <c:pt idx="1114">
                  <c:v>0.43319999999999997</c:v>
                </c:pt>
                <c:pt idx="1115">
                  <c:v>0.44450000000000001</c:v>
                </c:pt>
                <c:pt idx="1116">
                  <c:v>0.42809999999999998</c:v>
                </c:pt>
                <c:pt idx="1117">
                  <c:v>0.42180000000000001</c:v>
                </c:pt>
                <c:pt idx="1118">
                  <c:v>0.41239999999999999</c:v>
                </c:pt>
                <c:pt idx="1119">
                  <c:v>0.42620000000000002</c:v>
                </c:pt>
                <c:pt idx="1120">
                  <c:v>0.41789999999999999</c:v>
                </c:pt>
                <c:pt idx="1121">
                  <c:v>0.437</c:v>
                </c:pt>
                <c:pt idx="1122">
                  <c:v>0.41789999999999999</c:v>
                </c:pt>
                <c:pt idx="1123">
                  <c:v>0.43709999999999999</c:v>
                </c:pt>
                <c:pt idx="1124">
                  <c:v>0.4355</c:v>
                </c:pt>
                <c:pt idx="1125">
                  <c:v>0.43390000000000001</c:v>
                </c:pt>
                <c:pt idx="1126">
                  <c:v>0.42299999999999999</c:v>
                </c:pt>
                <c:pt idx="1127">
                  <c:v>0.43099999999999999</c:v>
                </c:pt>
                <c:pt idx="1128">
                  <c:v>0.40649999999999997</c:v>
                </c:pt>
                <c:pt idx="1129">
                  <c:v>0.4501</c:v>
                </c:pt>
                <c:pt idx="1130">
                  <c:v>0.43830000000000002</c:v>
                </c:pt>
                <c:pt idx="1131">
                  <c:v>0.43169999999999997</c:v>
                </c:pt>
                <c:pt idx="1132">
                  <c:v>0.42509999999999998</c:v>
                </c:pt>
                <c:pt idx="1133">
                  <c:v>0.433</c:v>
                </c:pt>
                <c:pt idx="1134">
                  <c:v>0.4199</c:v>
                </c:pt>
                <c:pt idx="1135">
                  <c:v>0.41460000000000002</c:v>
                </c:pt>
                <c:pt idx="1136">
                  <c:v>0.4516</c:v>
                </c:pt>
                <c:pt idx="1137">
                  <c:v>0.44140000000000001</c:v>
                </c:pt>
                <c:pt idx="1138">
                  <c:v>0.43609999999999999</c:v>
                </c:pt>
                <c:pt idx="1139">
                  <c:v>0.4234</c:v>
                </c:pt>
                <c:pt idx="1140">
                  <c:v>0.43519999999999998</c:v>
                </c:pt>
                <c:pt idx="1141">
                  <c:v>0.4274</c:v>
                </c:pt>
                <c:pt idx="1142">
                  <c:v>0.4425</c:v>
                </c:pt>
                <c:pt idx="1143">
                  <c:v>0.4284</c:v>
                </c:pt>
                <c:pt idx="1144">
                  <c:v>0.43190000000000001</c:v>
                </c:pt>
                <c:pt idx="1145">
                  <c:v>0.4042</c:v>
                </c:pt>
                <c:pt idx="1146">
                  <c:v>0.42409999999999998</c:v>
                </c:pt>
                <c:pt idx="1147">
                  <c:v>0.4294</c:v>
                </c:pt>
                <c:pt idx="1148">
                  <c:v>0.43640000000000001</c:v>
                </c:pt>
                <c:pt idx="1149">
                  <c:v>0.40849999999999997</c:v>
                </c:pt>
                <c:pt idx="1150">
                  <c:v>0.44450000000000001</c:v>
                </c:pt>
                <c:pt idx="1151">
                  <c:v>0.45140000000000002</c:v>
                </c:pt>
                <c:pt idx="1152">
                  <c:v>0.42370000000000002</c:v>
                </c:pt>
                <c:pt idx="1153">
                  <c:v>0.42949999999999999</c:v>
                </c:pt>
                <c:pt idx="1154">
                  <c:v>0.42420000000000002</c:v>
                </c:pt>
                <c:pt idx="1155">
                  <c:v>0.41710000000000003</c:v>
                </c:pt>
                <c:pt idx="1156">
                  <c:v>0.4335</c:v>
                </c:pt>
                <c:pt idx="1157">
                  <c:v>0.42620000000000002</c:v>
                </c:pt>
                <c:pt idx="1158">
                  <c:v>0.40789999999999998</c:v>
                </c:pt>
                <c:pt idx="1159">
                  <c:v>0.43109999999999998</c:v>
                </c:pt>
                <c:pt idx="1160">
                  <c:v>0.432</c:v>
                </c:pt>
                <c:pt idx="1161">
                  <c:v>0.43490000000000001</c:v>
                </c:pt>
                <c:pt idx="1162">
                  <c:v>0.42299999999999999</c:v>
                </c:pt>
                <c:pt idx="1163">
                  <c:v>0.42680000000000001</c:v>
                </c:pt>
                <c:pt idx="1164">
                  <c:v>0.4405</c:v>
                </c:pt>
                <c:pt idx="1165">
                  <c:v>0.42709999999999998</c:v>
                </c:pt>
                <c:pt idx="1166">
                  <c:v>0.42009999999999997</c:v>
                </c:pt>
                <c:pt idx="1167">
                  <c:v>0.42299999999999999</c:v>
                </c:pt>
                <c:pt idx="1168">
                  <c:v>0.43020000000000003</c:v>
                </c:pt>
                <c:pt idx="1169">
                  <c:v>0.43099999999999999</c:v>
                </c:pt>
                <c:pt idx="1170">
                  <c:v>0.42280000000000001</c:v>
                </c:pt>
                <c:pt idx="1171">
                  <c:v>0.39929999999999999</c:v>
                </c:pt>
                <c:pt idx="1172">
                  <c:v>0.43669999999999998</c:v>
                </c:pt>
                <c:pt idx="1173">
                  <c:v>0.4254</c:v>
                </c:pt>
                <c:pt idx="1174">
                  <c:v>0.43440000000000001</c:v>
                </c:pt>
                <c:pt idx="1175">
                  <c:v>0.42970000000000003</c:v>
                </c:pt>
                <c:pt idx="1176">
                  <c:v>0.42920000000000003</c:v>
                </c:pt>
                <c:pt idx="1177">
                  <c:v>0.42699999999999999</c:v>
                </c:pt>
                <c:pt idx="1178">
                  <c:v>0.43609999999999999</c:v>
                </c:pt>
                <c:pt idx="1179">
                  <c:v>0.43640000000000001</c:v>
                </c:pt>
                <c:pt idx="1180">
                  <c:v>0.43159999999999998</c:v>
                </c:pt>
                <c:pt idx="1181">
                  <c:v>0.42420000000000002</c:v>
                </c:pt>
                <c:pt idx="1182">
                  <c:v>0.42</c:v>
                </c:pt>
                <c:pt idx="1183">
                  <c:v>0.41799999999999998</c:v>
                </c:pt>
                <c:pt idx="1184">
                  <c:v>0.43030000000000002</c:v>
                </c:pt>
                <c:pt idx="1185">
                  <c:v>0.42449999999999999</c:v>
                </c:pt>
                <c:pt idx="1186">
                  <c:v>0.40860000000000002</c:v>
                </c:pt>
                <c:pt idx="1187">
                  <c:v>0.42430000000000001</c:v>
                </c:pt>
                <c:pt idx="1188">
                  <c:v>0.42949999999999999</c:v>
                </c:pt>
                <c:pt idx="1189">
                  <c:v>0.43290000000000001</c:v>
                </c:pt>
                <c:pt idx="1190">
                  <c:v>0.41830000000000001</c:v>
                </c:pt>
                <c:pt idx="1191">
                  <c:v>0.4264</c:v>
                </c:pt>
                <c:pt idx="1192">
                  <c:v>0.43609999999999999</c:v>
                </c:pt>
                <c:pt idx="1193">
                  <c:v>0.42299999999999999</c:v>
                </c:pt>
                <c:pt idx="1194">
                  <c:v>0.43519999999999998</c:v>
                </c:pt>
                <c:pt idx="1195">
                  <c:v>0.42820000000000003</c:v>
                </c:pt>
                <c:pt idx="1196">
                  <c:v>0.42359999999999998</c:v>
                </c:pt>
                <c:pt idx="1197">
                  <c:v>0.41770000000000002</c:v>
                </c:pt>
                <c:pt idx="1198">
                  <c:v>0.4239</c:v>
                </c:pt>
                <c:pt idx="1199">
                  <c:v>0.40550000000000003</c:v>
                </c:pt>
                <c:pt idx="1200">
                  <c:v>0.4269</c:v>
                </c:pt>
                <c:pt idx="1201">
                  <c:v>0.42980000000000002</c:v>
                </c:pt>
                <c:pt idx="1202">
                  <c:v>0.42199999999999999</c:v>
                </c:pt>
                <c:pt idx="1203">
                  <c:v>0.41980000000000001</c:v>
                </c:pt>
                <c:pt idx="1204">
                  <c:v>0.43120000000000003</c:v>
                </c:pt>
                <c:pt idx="1205">
                  <c:v>0.43140000000000001</c:v>
                </c:pt>
                <c:pt idx="1206">
                  <c:v>0.42880000000000001</c:v>
                </c:pt>
                <c:pt idx="1207">
                  <c:v>0.4284</c:v>
                </c:pt>
                <c:pt idx="1208">
                  <c:v>0.41789999999999999</c:v>
                </c:pt>
                <c:pt idx="1209">
                  <c:v>0.41589999999999999</c:v>
                </c:pt>
                <c:pt idx="1210">
                  <c:v>0.41810000000000003</c:v>
                </c:pt>
                <c:pt idx="1211">
                  <c:v>0.41489999999999999</c:v>
                </c:pt>
                <c:pt idx="1212">
                  <c:v>0.42180000000000001</c:v>
                </c:pt>
                <c:pt idx="1213">
                  <c:v>0.4138</c:v>
                </c:pt>
                <c:pt idx="1214">
                  <c:v>0.43109999999999998</c:v>
                </c:pt>
                <c:pt idx="1215">
                  <c:v>0.40739999999999998</c:v>
                </c:pt>
                <c:pt idx="1216">
                  <c:v>0.42880000000000001</c:v>
                </c:pt>
                <c:pt idx="1217">
                  <c:v>0.42980000000000002</c:v>
                </c:pt>
                <c:pt idx="1218">
                  <c:v>0.4294</c:v>
                </c:pt>
                <c:pt idx="1219">
                  <c:v>0.4209</c:v>
                </c:pt>
                <c:pt idx="1220">
                  <c:v>0.4325</c:v>
                </c:pt>
                <c:pt idx="1221">
                  <c:v>0.42499999999999999</c:v>
                </c:pt>
                <c:pt idx="1222">
                  <c:v>0.41880000000000001</c:v>
                </c:pt>
                <c:pt idx="1223">
                  <c:v>0.43149999999999999</c:v>
                </c:pt>
                <c:pt idx="1224">
                  <c:v>0.42180000000000001</c:v>
                </c:pt>
                <c:pt idx="1225">
                  <c:v>0.44040000000000001</c:v>
                </c:pt>
                <c:pt idx="1226">
                  <c:v>0.41699999999999998</c:v>
                </c:pt>
                <c:pt idx="1227">
                  <c:v>0.42580000000000001</c:v>
                </c:pt>
                <c:pt idx="1228">
                  <c:v>0.44290000000000002</c:v>
                </c:pt>
                <c:pt idx="1229">
                  <c:v>0.4365</c:v>
                </c:pt>
                <c:pt idx="1230">
                  <c:v>0.41920000000000002</c:v>
                </c:pt>
                <c:pt idx="1231">
                  <c:v>0.40050000000000002</c:v>
                </c:pt>
                <c:pt idx="1232">
                  <c:v>0.4299</c:v>
                </c:pt>
                <c:pt idx="1233">
                  <c:v>0.43140000000000001</c:v>
                </c:pt>
                <c:pt idx="1234">
                  <c:v>0.43530000000000002</c:v>
                </c:pt>
                <c:pt idx="1235">
                  <c:v>0.42320000000000002</c:v>
                </c:pt>
                <c:pt idx="1236">
                  <c:v>0.44180000000000003</c:v>
                </c:pt>
                <c:pt idx="1237">
                  <c:v>0.43330000000000002</c:v>
                </c:pt>
                <c:pt idx="1238">
                  <c:v>0.43390000000000001</c:v>
                </c:pt>
                <c:pt idx="1239">
                  <c:v>0.44030000000000002</c:v>
                </c:pt>
                <c:pt idx="1240">
                  <c:v>0.42420000000000002</c:v>
                </c:pt>
                <c:pt idx="1241">
                  <c:v>0.43</c:v>
                </c:pt>
                <c:pt idx="1242">
                  <c:v>0.42230000000000001</c:v>
                </c:pt>
                <c:pt idx="1243">
                  <c:v>0.42549999999999999</c:v>
                </c:pt>
                <c:pt idx="1244">
                  <c:v>0.43020000000000003</c:v>
                </c:pt>
                <c:pt idx="1245">
                  <c:v>0.41860000000000003</c:v>
                </c:pt>
                <c:pt idx="1246">
                  <c:v>0.434</c:v>
                </c:pt>
                <c:pt idx="1247">
                  <c:v>0.41270000000000001</c:v>
                </c:pt>
                <c:pt idx="1248">
                  <c:v>0.4163</c:v>
                </c:pt>
                <c:pt idx="1249">
                  <c:v>0.42149999999999999</c:v>
                </c:pt>
                <c:pt idx="1250">
                  <c:v>0.42530000000000001</c:v>
                </c:pt>
                <c:pt idx="1251">
                  <c:v>0.42980000000000002</c:v>
                </c:pt>
                <c:pt idx="1252">
                  <c:v>0.43159999999999998</c:v>
                </c:pt>
                <c:pt idx="1253">
                  <c:v>0.41689999999999999</c:v>
                </c:pt>
                <c:pt idx="1254">
                  <c:v>0.41899999999999998</c:v>
                </c:pt>
                <c:pt idx="1255">
                  <c:v>0.43780000000000002</c:v>
                </c:pt>
                <c:pt idx="1256">
                  <c:v>0.40250000000000002</c:v>
                </c:pt>
                <c:pt idx="1257">
                  <c:v>0.42270000000000002</c:v>
                </c:pt>
                <c:pt idx="1258">
                  <c:v>0.41410000000000002</c:v>
                </c:pt>
                <c:pt idx="1259">
                  <c:v>0.43059999999999998</c:v>
                </c:pt>
                <c:pt idx="1260">
                  <c:v>0.4325</c:v>
                </c:pt>
                <c:pt idx="1261">
                  <c:v>0.43819999999999998</c:v>
                </c:pt>
                <c:pt idx="1262">
                  <c:v>0.43419999999999997</c:v>
                </c:pt>
                <c:pt idx="1263">
                  <c:v>0.43880000000000002</c:v>
                </c:pt>
                <c:pt idx="1264">
                  <c:v>0.42230000000000001</c:v>
                </c:pt>
                <c:pt idx="1265">
                  <c:v>0.4239</c:v>
                </c:pt>
                <c:pt idx="1266">
                  <c:v>0.4173</c:v>
                </c:pt>
                <c:pt idx="1267">
                  <c:v>0.42280000000000001</c:v>
                </c:pt>
                <c:pt idx="1268">
                  <c:v>0.41720000000000002</c:v>
                </c:pt>
                <c:pt idx="1269">
                  <c:v>0.43909999999999999</c:v>
                </c:pt>
                <c:pt idx="1270">
                  <c:v>0.42030000000000001</c:v>
                </c:pt>
                <c:pt idx="1271">
                  <c:v>0.4294</c:v>
                </c:pt>
                <c:pt idx="1272">
                  <c:v>0.43219999999999997</c:v>
                </c:pt>
                <c:pt idx="1273">
                  <c:v>0.42109999999999997</c:v>
                </c:pt>
                <c:pt idx="1274">
                  <c:v>0.4284</c:v>
                </c:pt>
                <c:pt idx="1275">
                  <c:v>0.41570000000000001</c:v>
                </c:pt>
                <c:pt idx="1276">
                  <c:v>0.43340000000000001</c:v>
                </c:pt>
                <c:pt idx="1277">
                  <c:v>0.42170000000000002</c:v>
                </c:pt>
                <c:pt idx="1278">
                  <c:v>0.43140000000000001</c:v>
                </c:pt>
                <c:pt idx="1279">
                  <c:v>0.42509999999999998</c:v>
                </c:pt>
                <c:pt idx="1280">
                  <c:v>0.42730000000000001</c:v>
                </c:pt>
                <c:pt idx="1281">
                  <c:v>0.42220000000000002</c:v>
                </c:pt>
                <c:pt idx="1282">
                  <c:v>0.4279</c:v>
                </c:pt>
                <c:pt idx="1283">
                  <c:v>0.42099999999999999</c:v>
                </c:pt>
                <c:pt idx="1284">
                  <c:v>0.41270000000000001</c:v>
                </c:pt>
                <c:pt idx="1285">
                  <c:v>0.43490000000000001</c:v>
                </c:pt>
                <c:pt idx="1286">
                  <c:v>0.43919999999999998</c:v>
                </c:pt>
                <c:pt idx="1287">
                  <c:v>0.41639999999999999</c:v>
                </c:pt>
                <c:pt idx="1288">
                  <c:v>0.42199999999999999</c:v>
                </c:pt>
                <c:pt idx="1289">
                  <c:v>0.41760000000000003</c:v>
                </c:pt>
                <c:pt idx="1290">
                  <c:v>0.43569999999999998</c:v>
                </c:pt>
                <c:pt idx="1291">
                  <c:v>0.4385</c:v>
                </c:pt>
                <c:pt idx="1292">
                  <c:v>0.43469999999999998</c:v>
                </c:pt>
                <c:pt idx="1293">
                  <c:v>0.43080000000000002</c:v>
                </c:pt>
                <c:pt idx="1294">
                  <c:v>0.41249999999999998</c:v>
                </c:pt>
                <c:pt idx="1295">
                  <c:v>0.42780000000000001</c:v>
                </c:pt>
                <c:pt idx="1296">
                  <c:v>0.43819999999999998</c:v>
                </c:pt>
                <c:pt idx="1297">
                  <c:v>0.43030000000000002</c:v>
                </c:pt>
                <c:pt idx="1298">
                  <c:v>0.4325</c:v>
                </c:pt>
                <c:pt idx="1299">
                  <c:v>0.435</c:v>
                </c:pt>
                <c:pt idx="1300">
                  <c:v>0.4289</c:v>
                </c:pt>
                <c:pt idx="1301">
                  <c:v>0.42630000000000001</c:v>
                </c:pt>
                <c:pt idx="1302">
                  <c:v>0.41399999999999998</c:v>
                </c:pt>
                <c:pt idx="1303">
                  <c:v>0.42959999999999998</c:v>
                </c:pt>
                <c:pt idx="1304">
                  <c:v>0.42499999999999999</c:v>
                </c:pt>
                <c:pt idx="1305">
                  <c:v>0.42899999999999999</c:v>
                </c:pt>
                <c:pt idx="1306">
                  <c:v>0.41099999999999998</c:v>
                </c:pt>
                <c:pt idx="1307">
                  <c:v>0.42099999999999999</c:v>
                </c:pt>
                <c:pt idx="1308">
                  <c:v>0.43180000000000002</c:v>
                </c:pt>
                <c:pt idx="1309">
                  <c:v>0.43509999999999999</c:v>
                </c:pt>
                <c:pt idx="1310">
                  <c:v>0.41020000000000001</c:v>
                </c:pt>
                <c:pt idx="1311">
                  <c:v>0.42</c:v>
                </c:pt>
                <c:pt idx="1312">
                  <c:v>0.43030000000000002</c:v>
                </c:pt>
                <c:pt idx="1313">
                  <c:v>0.40910000000000002</c:v>
                </c:pt>
                <c:pt idx="1314">
                  <c:v>0.44259999999999999</c:v>
                </c:pt>
                <c:pt idx="1315">
                  <c:v>0.4289</c:v>
                </c:pt>
                <c:pt idx="1316">
                  <c:v>0.4325</c:v>
                </c:pt>
                <c:pt idx="1317">
                  <c:v>0.4274</c:v>
                </c:pt>
                <c:pt idx="1318">
                  <c:v>0.42630000000000001</c:v>
                </c:pt>
                <c:pt idx="1319">
                  <c:v>0.42209999999999998</c:v>
                </c:pt>
                <c:pt idx="1320">
                  <c:v>0.4345</c:v>
                </c:pt>
                <c:pt idx="1321">
                  <c:v>0.42470000000000002</c:v>
                </c:pt>
                <c:pt idx="1322">
                  <c:v>0.42949999999999999</c:v>
                </c:pt>
                <c:pt idx="1323">
                  <c:v>0.43609999999999999</c:v>
                </c:pt>
                <c:pt idx="1324">
                  <c:v>0.42649999999999999</c:v>
                </c:pt>
                <c:pt idx="1325">
                  <c:v>0.43990000000000001</c:v>
                </c:pt>
                <c:pt idx="1326">
                  <c:v>0.42920000000000003</c:v>
                </c:pt>
                <c:pt idx="1327">
                  <c:v>0.42230000000000001</c:v>
                </c:pt>
                <c:pt idx="1328">
                  <c:v>0.42070000000000002</c:v>
                </c:pt>
                <c:pt idx="1329">
                  <c:v>0.41620000000000001</c:v>
                </c:pt>
                <c:pt idx="1330">
                  <c:v>0.42470000000000002</c:v>
                </c:pt>
                <c:pt idx="1331">
                  <c:v>0.4229</c:v>
                </c:pt>
                <c:pt idx="1332">
                  <c:v>0.44419999999999998</c:v>
                </c:pt>
                <c:pt idx="1333">
                  <c:v>0.43459999999999999</c:v>
                </c:pt>
                <c:pt idx="1334">
                  <c:v>0.43130000000000002</c:v>
                </c:pt>
                <c:pt idx="1335">
                  <c:v>0.42359999999999998</c:v>
                </c:pt>
                <c:pt idx="1336">
                  <c:v>0.42920000000000003</c:v>
                </c:pt>
                <c:pt idx="1337">
                  <c:v>0.43480000000000002</c:v>
                </c:pt>
                <c:pt idx="1338">
                  <c:v>0.41860000000000003</c:v>
                </c:pt>
                <c:pt idx="1339">
                  <c:v>0.434</c:v>
                </c:pt>
                <c:pt idx="1340">
                  <c:v>0.42070000000000002</c:v>
                </c:pt>
                <c:pt idx="1341">
                  <c:v>0.4415</c:v>
                </c:pt>
                <c:pt idx="1342">
                  <c:v>0.43120000000000003</c:v>
                </c:pt>
                <c:pt idx="1343">
                  <c:v>0.4249</c:v>
                </c:pt>
                <c:pt idx="1344">
                  <c:v>0.42649999999999999</c:v>
                </c:pt>
                <c:pt idx="1345">
                  <c:v>0.42949999999999999</c:v>
                </c:pt>
                <c:pt idx="1346">
                  <c:v>0.42459999999999998</c:v>
                </c:pt>
                <c:pt idx="1347">
                  <c:v>0.43130000000000002</c:v>
                </c:pt>
                <c:pt idx="1348">
                  <c:v>0.42049999999999998</c:v>
                </c:pt>
                <c:pt idx="1349">
                  <c:v>0.42620000000000002</c:v>
                </c:pt>
                <c:pt idx="1350">
                  <c:v>0.4289</c:v>
                </c:pt>
                <c:pt idx="1351">
                  <c:v>0.41289999999999999</c:v>
                </c:pt>
                <c:pt idx="1352">
                  <c:v>0.42059999999999997</c:v>
                </c:pt>
                <c:pt idx="1353">
                  <c:v>0.43169999999999997</c:v>
                </c:pt>
                <c:pt idx="1354">
                  <c:v>0.4199</c:v>
                </c:pt>
                <c:pt idx="1355">
                  <c:v>0.42870000000000003</c:v>
                </c:pt>
                <c:pt idx="1356">
                  <c:v>0.42130000000000001</c:v>
                </c:pt>
                <c:pt idx="1357">
                  <c:v>0.43169999999999997</c:v>
                </c:pt>
                <c:pt idx="1358">
                  <c:v>0.41410000000000002</c:v>
                </c:pt>
                <c:pt idx="1359">
                  <c:v>0.42720000000000002</c:v>
                </c:pt>
                <c:pt idx="1360">
                  <c:v>0.43430000000000002</c:v>
                </c:pt>
                <c:pt idx="1361">
                  <c:v>0.4274</c:v>
                </c:pt>
                <c:pt idx="1362">
                  <c:v>0.42159999999999997</c:v>
                </c:pt>
                <c:pt idx="1363">
                  <c:v>0.43369999999999997</c:v>
                </c:pt>
                <c:pt idx="1364">
                  <c:v>0.41770000000000002</c:v>
                </c:pt>
                <c:pt idx="1365">
                  <c:v>0.44109999999999999</c:v>
                </c:pt>
                <c:pt idx="1366">
                  <c:v>0.43049999999999999</c:v>
                </c:pt>
                <c:pt idx="1367">
                  <c:v>0.43459999999999999</c:v>
                </c:pt>
                <c:pt idx="1368">
                  <c:v>0.43659999999999999</c:v>
                </c:pt>
                <c:pt idx="1369">
                  <c:v>0.41270000000000001</c:v>
                </c:pt>
                <c:pt idx="1370">
                  <c:v>0.43020000000000003</c:v>
                </c:pt>
                <c:pt idx="1371">
                  <c:v>0.41399999999999998</c:v>
                </c:pt>
                <c:pt idx="1372">
                  <c:v>0.44790000000000002</c:v>
                </c:pt>
                <c:pt idx="1373">
                  <c:v>0.43269999999999997</c:v>
                </c:pt>
                <c:pt idx="1374">
                  <c:v>0.42249999999999999</c:v>
                </c:pt>
                <c:pt idx="1375">
                  <c:v>0.40579999999999999</c:v>
                </c:pt>
                <c:pt idx="1376">
                  <c:v>0.43240000000000001</c:v>
                </c:pt>
                <c:pt idx="1377">
                  <c:v>0.41560000000000002</c:v>
                </c:pt>
                <c:pt idx="1378">
                  <c:v>0.42709999999999998</c:v>
                </c:pt>
                <c:pt idx="1379">
                  <c:v>0.4244</c:v>
                </c:pt>
                <c:pt idx="1380">
                  <c:v>0.4153</c:v>
                </c:pt>
                <c:pt idx="1381">
                  <c:v>0.43830000000000002</c:v>
                </c:pt>
                <c:pt idx="1382">
                  <c:v>0.43959999999999999</c:v>
                </c:pt>
                <c:pt idx="1383">
                  <c:v>0.43690000000000001</c:v>
                </c:pt>
                <c:pt idx="1384">
                  <c:v>0.42420000000000002</c:v>
                </c:pt>
                <c:pt idx="1385">
                  <c:v>0.41789999999999999</c:v>
                </c:pt>
                <c:pt idx="1386">
                  <c:v>0.4415</c:v>
                </c:pt>
                <c:pt idx="1387">
                  <c:v>0.42109999999999997</c:v>
                </c:pt>
                <c:pt idx="1388">
                  <c:v>0.4269</c:v>
                </c:pt>
                <c:pt idx="1389">
                  <c:v>0.43269999999999997</c:v>
                </c:pt>
                <c:pt idx="1390">
                  <c:v>0.42309999999999998</c:v>
                </c:pt>
                <c:pt idx="1391">
                  <c:v>0.42320000000000002</c:v>
                </c:pt>
                <c:pt idx="1392">
                  <c:v>0.43690000000000001</c:v>
                </c:pt>
                <c:pt idx="1393">
                  <c:v>0.43169999999999997</c:v>
                </c:pt>
                <c:pt idx="1394">
                  <c:v>0.4375</c:v>
                </c:pt>
                <c:pt idx="1395">
                  <c:v>0.41899999999999998</c:v>
                </c:pt>
                <c:pt idx="1396">
                  <c:v>0.41839999999999999</c:v>
                </c:pt>
                <c:pt idx="1397">
                  <c:v>0.41060000000000002</c:v>
                </c:pt>
                <c:pt idx="1398">
                  <c:v>0.42720000000000002</c:v>
                </c:pt>
                <c:pt idx="1399">
                  <c:v>0.42649999999999999</c:v>
                </c:pt>
                <c:pt idx="1400">
                  <c:v>0.4133</c:v>
                </c:pt>
                <c:pt idx="1401">
                  <c:v>0.4209</c:v>
                </c:pt>
                <c:pt idx="1402">
                  <c:v>0.42099999999999999</c:v>
                </c:pt>
                <c:pt idx="1403">
                  <c:v>0.4219</c:v>
                </c:pt>
                <c:pt idx="1404">
                  <c:v>0.43070000000000003</c:v>
                </c:pt>
                <c:pt idx="1405">
                  <c:v>0.42320000000000002</c:v>
                </c:pt>
                <c:pt idx="1406">
                  <c:v>0.40799999999999997</c:v>
                </c:pt>
                <c:pt idx="1407">
                  <c:v>0.42799999999999999</c:v>
                </c:pt>
                <c:pt idx="1408">
                  <c:v>0.40610000000000002</c:v>
                </c:pt>
                <c:pt idx="1409">
                  <c:v>0.42020000000000002</c:v>
                </c:pt>
                <c:pt idx="1410">
                  <c:v>0.43619999999999998</c:v>
                </c:pt>
                <c:pt idx="1411">
                  <c:v>0.40920000000000001</c:v>
                </c:pt>
                <c:pt idx="1412">
                  <c:v>0.44090000000000001</c:v>
                </c:pt>
                <c:pt idx="1413">
                  <c:v>0.41360000000000002</c:v>
                </c:pt>
                <c:pt idx="1414">
                  <c:v>0.43390000000000001</c:v>
                </c:pt>
                <c:pt idx="1415">
                  <c:v>0.43230000000000002</c:v>
                </c:pt>
                <c:pt idx="1416">
                  <c:v>0.39950000000000002</c:v>
                </c:pt>
                <c:pt idx="1417">
                  <c:v>0.4365</c:v>
                </c:pt>
                <c:pt idx="1418">
                  <c:v>0.42170000000000002</c:v>
                </c:pt>
                <c:pt idx="1419">
                  <c:v>0.41599999999999998</c:v>
                </c:pt>
                <c:pt idx="1420">
                  <c:v>0.42099999999999999</c:v>
                </c:pt>
                <c:pt idx="1421">
                  <c:v>0.43959999999999999</c:v>
                </c:pt>
                <c:pt idx="1422">
                  <c:v>0.43480000000000002</c:v>
                </c:pt>
                <c:pt idx="1423">
                  <c:v>0.42980000000000002</c:v>
                </c:pt>
                <c:pt idx="1424">
                  <c:v>0.42730000000000001</c:v>
                </c:pt>
                <c:pt idx="1425">
                  <c:v>0.42859999999999998</c:v>
                </c:pt>
                <c:pt idx="1426">
                  <c:v>0.41830000000000001</c:v>
                </c:pt>
                <c:pt idx="1427">
                  <c:v>0.43869999999999998</c:v>
                </c:pt>
                <c:pt idx="1428">
                  <c:v>0.4234</c:v>
                </c:pt>
                <c:pt idx="1429">
                  <c:v>0.44140000000000001</c:v>
                </c:pt>
                <c:pt idx="1430">
                  <c:v>0.43940000000000001</c:v>
                </c:pt>
                <c:pt idx="1431">
                  <c:v>0.4269</c:v>
                </c:pt>
                <c:pt idx="1432">
                  <c:v>0.43070000000000003</c:v>
                </c:pt>
                <c:pt idx="1433">
                  <c:v>0.43769999999999998</c:v>
                </c:pt>
                <c:pt idx="1434">
                  <c:v>0.42120000000000002</c:v>
                </c:pt>
                <c:pt idx="1435">
                  <c:v>0.42359999999999998</c:v>
                </c:pt>
                <c:pt idx="1436">
                  <c:v>0.4239</c:v>
                </c:pt>
                <c:pt idx="1437">
                  <c:v>0.4194</c:v>
                </c:pt>
                <c:pt idx="1438">
                  <c:v>0.41820000000000002</c:v>
                </c:pt>
                <c:pt idx="1439">
                  <c:v>0.4088</c:v>
                </c:pt>
                <c:pt idx="1440">
                  <c:v>0.42380000000000001</c:v>
                </c:pt>
                <c:pt idx="1441">
                  <c:v>0.441</c:v>
                </c:pt>
                <c:pt idx="1442">
                  <c:v>0.42259999999999998</c:v>
                </c:pt>
                <c:pt idx="1443">
                  <c:v>0.41520000000000001</c:v>
                </c:pt>
                <c:pt idx="1444">
                  <c:v>0.42630000000000001</c:v>
                </c:pt>
                <c:pt idx="1445">
                  <c:v>0.42849999999999999</c:v>
                </c:pt>
                <c:pt idx="1446">
                  <c:v>0.43659999999999999</c:v>
                </c:pt>
                <c:pt idx="1447">
                  <c:v>0.42780000000000001</c:v>
                </c:pt>
                <c:pt idx="1448">
                  <c:v>0.40739999999999998</c:v>
                </c:pt>
                <c:pt idx="1449">
                  <c:v>0.44429999999999997</c:v>
                </c:pt>
                <c:pt idx="1450">
                  <c:v>0.42070000000000002</c:v>
                </c:pt>
                <c:pt idx="1451">
                  <c:v>0.42670000000000002</c:v>
                </c:pt>
                <c:pt idx="1452">
                  <c:v>0.43280000000000002</c:v>
                </c:pt>
                <c:pt idx="1453">
                  <c:v>0.4128</c:v>
                </c:pt>
                <c:pt idx="1454">
                  <c:v>0.4239</c:v>
                </c:pt>
                <c:pt idx="1455">
                  <c:v>0.41670000000000001</c:v>
                </c:pt>
                <c:pt idx="1456">
                  <c:v>0.43759999999999999</c:v>
                </c:pt>
                <c:pt idx="1457">
                  <c:v>0.42409999999999998</c:v>
                </c:pt>
                <c:pt idx="1458">
                  <c:v>0.43530000000000002</c:v>
                </c:pt>
                <c:pt idx="1459">
                  <c:v>0.44679999999999997</c:v>
                </c:pt>
                <c:pt idx="1460">
                  <c:v>0.43590000000000001</c:v>
                </c:pt>
                <c:pt idx="1461">
                  <c:v>0.43519999999999998</c:v>
                </c:pt>
                <c:pt idx="1462">
                  <c:v>0.43919999999999998</c:v>
                </c:pt>
                <c:pt idx="1463">
                  <c:v>0.4158</c:v>
                </c:pt>
                <c:pt idx="1464">
                  <c:v>0.42059999999999997</c:v>
                </c:pt>
                <c:pt idx="1465">
                  <c:v>0.42080000000000001</c:v>
                </c:pt>
                <c:pt idx="1466">
                  <c:v>0.41299999999999998</c:v>
                </c:pt>
                <c:pt idx="1467">
                  <c:v>0.42899999999999999</c:v>
                </c:pt>
                <c:pt idx="1468">
                  <c:v>0.43880000000000002</c:v>
                </c:pt>
                <c:pt idx="1469">
                  <c:v>0.43669999999999998</c:v>
                </c:pt>
                <c:pt idx="1470">
                  <c:v>0.41560000000000002</c:v>
                </c:pt>
                <c:pt idx="1471">
                  <c:v>0.42059999999999997</c:v>
                </c:pt>
                <c:pt idx="1472">
                  <c:v>0.41570000000000001</c:v>
                </c:pt>
                <c:pt idx="1473">
                  <c:v>0.43859999999999999</c:v>
                </c:pt>
                <c:pt idx="1474">
                  <c:v>0.43190000000000001</c:v>
                </c:pt>
                <c:pt idx="1475">
                  <c:v>0.42299999999999999</c:v>
                </c:pt>
                <c:pt idx="1476">
                  <c:v>0.43630000000000002</c:v>
                </c:pt>
                <c:pt idx="1477">
                  <c:v>0.41589999999999999</c:v>
                </c:pt>
                <c:pt idx="1478">
                  <c:v>0.42859999999999998</c:v>
                </c:pt>
                <c:pt idx="1479">
                  <c:v>0.42249999999999999</c:v>
                </c:pt>
                <c:pt idx="1480">
                  <c:v>0.42870000000000003</c:v>
                </c:pt>
                <c:pt idx="1481">
                  <c:v>0.434</c:v>
                </c:pt>
                <c:pt idx="1482">
                  <c:v>0.42030000000000001</c:v>
                </c:pt>
                <c:pt idx="1483">
                  <c:v>0.42420000000000002</c:v>
                </c:pt>
                <c:pt idx="1484">
                  <c:v>0.43280000000000002</c:v>
                </c:pt>
                <c:pt idx="1485">
                  <c:v>0.42649999999999999</c:v>
                </c:pt>
                <c:pt idx="1486">
                  <c:v>0.41549999999999998</c:v>
                </c:pt>
                <c:pt idx="1487">
                  <c:v>0.41760000000000003</c:v>
                </c:pt>
                <c:pt idx="1488">
                  <c:v>0.42259999999999998</c:v>
                </c:pt>
                <c:pt idx="1489">
                  <c:v>0.41889999999999999</c:v>
                </c:pt>
                <c:pt idx="1490">
                  <c:v>0.42280000000000001</c:v>
                </c:pt>
                <c:pt idx="1491">
                  <c:v>0.44309999999999999</c:v>
                </c:pt>
                <c:pt idx="1492">
                  <c:v>0.43319999999999997</c:v>
                </c:pt>
                <c:pt idx="1493">
                  <c:v>0.43730000000000002</c:v>
                </c:pt>
                <c:pt idx="1494">
                  <c:v>0.43580000000000002</c:v>
                </c:pt>
                <c:pt idx="1495">
                  <c:v>0.42020000000000002</c:v>
                </c:pt>
                <c:pt idx="1496">
                  <c:v>0.40860000000000002</c:v>
                </c:pt>
                <c:pt idx="1497">
                  <c:v>0.42680000000000001</c:v>
                </c:pt>
                <c:pt idx="1498">
                  <c:v>0.42099999999999999</c:v>
                </c:pt>
                <c:pt idx="1499">
                  <c:v>0.41770000000000002</c:v>
                </c:pt>
                <c:pt idx="1500">
                  <c:v>0.42649999999999999</c:v>
                </c:pt>
                <c:pt idx="1501">
                  <c:v>0.4415</c:v>
                </c:pt>
                <c:pt idx="1502">
                  <c:v>0.42459999999999998</c:v>
                </c:pt>
                <c:pt idx="1503">
                  <c:v>0.42659999999999998</c:v>
                </c:pt>
                <c:pt idx="1504">
                  <c:v>0.41410000000000002</c:v>
                </c:pt>
                <c:pt idx="1505">
                  <c:v>0.44080000000000003</c:v>
                </c:pt>
                <c:pt idx="1506">
                  <c:v>0.4163</c:v>
                </c:pt>
                <c:pt idx="1507">
                  <c:v>0.43419999999999997</c:v>
                </c:pt>
                <c:pt idx="1508">
                  <c:v>0.41639999999999999</c:v>
                </c:pt>
                <c:pt idx="1509">
                  <c:v>0.42659999999999998</c:v>
                </c:pt>
                <c:pt idx="1510">
                  <c:v>0.40539999999999998</c:v>
                </c:pt>
                <c:pt idx="1511">
                  <c:v>0.41420000000000001</c:v>
                </c:pt>
                <c:pt idx="1512">
                  <c:v>0.42399999999999999</c:v>
                </c:pt>
                <c:pt idx="1513">
                  <c:v>0.41849999999999998</c:v>
                </c:pt>
                <c:pt idx="1514">
                  <c:v>0.43020000000000003</c:v>
                </c:pt>
                <c:pt idx="1515">
                  <c:v>0.41510000000000002</c:v>
                </c:pt>
                <c:pt idx="1516">
                  <c:v>0.43130000000000002</c:v>
                </c:pt>
                <c:pt idx="1517">
                  <c:v>0.41959999999999997</c:v>
                </c:pt>
                <c:pt idx="1518">
                  <c:v>0.43490000000000001</c:v>
                </c:pt>
                <c:pt idx="1519">
                  <c:v>0.42180000000000001</c:v>
                </c:pt>
                <c:pt idx="1520">
                  <c:v>0.42149999999999999</c:v>
                </c:pt>
                <c:pt idx="1521">
                  <c:v>0.43909999999999999</c:v>
                </c:pt>
                <c:pt idx="1522">
                  <c:v>0.42570000000000002</c:v>
                </c:pt>
                <c:pt idx="1523">
                  <c:v>0.43140000000000001</c:v>
                </c:pt>
                <c:pt idx="1524">
                  <c:v>0.42970000000000003</c:v>
                </c:pt>
                <c:pt idx="1525">
                  <c:v>0.43909999999999999</c:v>
                </c:pt>
                <c:pt idx="1526">
                  <c:v>0.42599999999999999</c:v>
                </c:pt>
                <c:pt idx="1527">
                  <c:v>0.44309999999999999</c:v>
                </c:pt>
                <c:pt idx="1528">
                  <c:v>0.42809999999999998</c:v>
                </c:pt>
                <c:pt idx="1529">
                  <c:v>0.42059999999999997</c:v>
                </c:pt>
                <c:pt idx="1530">
                  <c:v>0.42599999999999999</c:v>
                </c:pt>
                <c:pt idx="1531">
                  <c:v>0.42899999999999999</c:v>
                </c:pt>
                <c:pt idx="1532">
                  <c:v>0.43990000000000001</c:v>
                </c:pt>
                <c:pt idx="1533">
                  <c:v>0.43419999999999997</c:v>
                </c:pt>
                <c:pt idx="1534">
                  <c:v>0.43919999999999998</c:v>
                </c:pt>
                <c:pt idx="1535">
                  <c:v>0.44319999999999998</c:v>
                </c:pt>
                <c:pt idx="1536">
                  <c:v>0.43419999999999997</c:v>
                </c:pt>
                <c:pt idx="1537">
                  <c:v>0.42459999999999998</c:v>
                </c:pt>
                <c:pt idx="1538">
                  <c:v>0.42530000000000001</c:v>
                </c:pt>
                <c:pt idx="1539">
                  <c:v>0.41499999999999998</c:v>
                </c:pt>
                <c:pt idx="1540">
                  <c:v>0.42949999999999999</c:v>
                </c:pt>
                <c:pt idx="1541">
                  <c:v>0.41499999999999998</c:v>
                </c:pt>
                <c:pt idx="1542">
                  <c:v>0.42599999999999999</c:v>
                </c:pt>
                <c:pt idx="1543">
                  <c:v>0.41920000000000002</c:v>
                </c:pt>
                <c:pt idx="1544">
                  <c:v>0.4078</c:v>
                </c:pt>
                <c:pt idx="1545">
                  <c:v>0.43190000000000001</c:v>
                </c:pt>
                <c:pt idx="1546">
                  <c:v>0.42820000000000003</c:v>
                </c:pt>
                <c:pt idx="1547">
                  <c:v>0.42609999999999998</c:v>
                </c:pt>
                <c:pt idx="1548">
                  <c:v>0.4239</c:v>
                </c:pt>
                <c:pt idx="1549">
                  <c:v>0.4304</c:v>
                </c:pt>
                <c:pt idx="1550">
                  <c:v>0.41489999999999999</c:v>
                </c:pt>
                <c:pt idx="1551">
                  <c:v>0.41710000000000003</c:v>
                </c:pt>
                <c:pt idx="1552">
                  <c:v>0.43540000000000001</c:v>
                </c:pt>
                <c:pt idx="1553">
                  <c:v>0.41970000000000002</c:v>
                </c:pt>
                <c:pt idx="1554">
                  <c:v>0.4138</c:v>
                </c:pt>
                <c:pt idx="1555">
                  <c:v>0.42770000000000002</c:v>
                </c:pt>
                <c:pt idx="1556">
                  <c:v>0.42009999999999997</c:v>
                </c:pt>
                <c:pt idx="1557">
                  <c:v>0.4425</c:v>
                </c:pt>
                <c:pt idx="1558">
                  <c:v>0.4264</c:v>
                </c:pt>
                <c:pt idx="1559">
                  <c:v>0.44190000000000002</c:v>
                </c:pt>
                <c:pt idx="1560">
                  <c:v>0.42809999999999998</c:v>
                </c:pt>
                <c:pt idx="1561">
                  <c:v>0.43099999999999999</c:v>
                </c:pt>
                <c:pt idx="1562">
                  <c:v>0.40899999999999997</c:v>
                </c:pt>
                <c:pt idx="1563">
                  <c:v>0.41689999999999999</c:v>
                </c:pt>
                <c:pt idx="1564">
                  <c:v>0.44429999999999997</c:v>
                </c:pt>
                <c:pt idx="1565">
                  <c:v>0.441</c:v>
                </c:pt>
                <c:pt idx="1566">
                  <c:v>0.43120000000000003</c:v>
                </c:pt>
                <c:pt idx="1567">
                  <c:v>0.42770000000000002</c:v>
                </c:pt>
                <c:pt idx="1568">
                  <c:v>0.45050000000000001</c:v>
                </c:pt>
                <c:pt idx="1569">
                  <c:v>0.43330000000000002</c:v>
                </c:pt>
                <c:pt idx="1570">
                  <c:v>0.43309999999999998</c:v>
                </c:pt>
                <c:pt idx="1571">
                  <c:v>0.43120000000000003</c:v>
                </c:pt>
                <c:pt idx="1572">
                  <c:v>0.41389999999999999</c:v>
                </c:pt>
                <c:pt idx="1573">
                  <c:v>0.43990000000000001</c:v>
                </c:pt>
                <c:pt idx="1574">
                  <c:v>0.42620000000000002</c:v>
                </c:pt>
                <c:pt idx="1575">
                  <c:v>0.43680000000000002</c:v>
                </c:pt>
                <c:pt idx="1576">
                  <c:v>0.42259999999999998</c:v>
                </c:pt>
                <c:pt idx="1577">
                  <c:v>0.43190000000000001</c:v>
                </c:pt>
                <c:pt idx="1578">
                  <c:v>0.42899999999999999</c:v>
                </c:pt>
                <c:pt idx="1579">
                  <c:v>0.44390000000000002</c:v>
                </c:pt>
                <c:pt idx="1580">
                  <c:v>0.41959999999999997</c:v>
                </c:pt>
                <c:pt idx="1581">
                  <c:v>0.4325</c:v>
                </c:pt>
                <c:pt idx="1582">
                  <c:v>0.43609999999999999</c:v>
                </c:pt>
                <c:pt idx="1583">
                  <c:v>0.42049999999999998</c:v>
                </c:pt>
                <c:pt idx="1584">
                  <c:v>0.4229</c:v>
                </c:pt>
                <c:pt idx="1585">
                  <c:v>0.4199</c:v>
                </c:pt>
                <c:pt idx="1586">
                  <c:v>0.42870000000000003</c:v>
                </c:pt>
                <c:pt idx="1587">
                  <c:v>0.43480000000000002</c:v>
                </c:pt>
                <c:pt idx="1588">
                  <c:v>0.43149999999999999</c:v>
                </c:pt>
                <c:pt idx="1589">
                  <c:v>0.43130000000000002</c:v>
                </c:pt>
                <c:pt idx="1590">
                  <c:v>0.45129999999999998</c:v>
                </c:pt>
                <c:pt idx="1591">
                  <c:v>0.42270000000000002</c:v>
                </c:pt>
                <c:pt idx="1592">
                  <c:v>0.43049999999999999</c:v>
                </c:pt>
                <c:pt idx="1593">
                  <c:v>0.41899999999999998</c:v>
                </c:pt>
                <c:pt idx="1594">
                  <c:v>0.42299999999999999</c:v>
                </c:pt>
                <c:pt idx="1595">
                  <c:v>0.42449999999999999</c:v>
                </c:pt>
                <c:pt idx="1596">
                  <c:v>0.44030000000000002</c:v>
                </c:pt>
                <c:pt idx="1597">
                  <c:v>0.43259999999999998</c:v>
                </c:pt>
                <c:pt idx="1598">
                  <c:v>0.42009999999999997</c:v>
                </c:pt>
                <c:pt idx="1599">
                  <c:v>0.41839999999999999</c:v>
                </c:pt>
                <c:pt idx="1600">
                  <c:v>0.41760000000000003</c:v>
                </c:pt>
                <c:pt idx="1601">
                  <c:v>0.43030000000000002</c:v>
                </c:pt>
                <c:pt idx="1602">
                  <c:v>0.42249999999999999</c:v>
                </c:pt>
                <c:pt idx="1603">
                  <c:v>0.43569999999999998</c:v>
                </c:pt>
                <c:pt idx="1604">
                  <c:v>0.42120000000000002</c:v>
                </c:pt>
                <c:pt idx="1605">
                  <c:v>0.42470000000000002</c:v>
                </c:pt>
                <c:pt idx="1606">
                  <c:v>0.42230000000000001</c:v>
                </c:pt>
                <c:pt idx="1607">
                  <c:v>0.4476</c:v>
                </c:pt>
                <c:pt idx="1608">
                  <c:v>0.43109999999999998</c:v>
                </c:pt>
                <c:pt idx="1609">
                  <c:v>0.41970000000000002</c:v>
                </c:pt>
                <c:pt idx="1610">
                  <c:v>0.42780000000000001</c:v>
                </c:pt>
                <c:pt idx="1611">
                  <c:v>0.4204</c:v>
                </c:pt>
                <c:pt idx="1612">
                  <c:v>0.43359999999999999</c:v>
                </c:pt>
                <c:pt idx="1613">
                  <c:v>0.40579999999999999</c:v>
                </c:pt>
                <c:pt idx="1614">
                  <c:v>0.41399999999999998</c:v>
                </c:pt>
                <c:pt idx="1615">
                  <c:v>0.43380000000000002</c:v>
                </c:pt>
                <c:pt idx="1616">
                  <c:v>0.42309999999999998</c:v>
                </c:pt>
                <c:pt idx="1617">
                  <c:v>0.42880000000000001</c:v>
                </c:pt>
                <c:pt idx="1618">
                  <c:v>0.42080000000000001</c:v>
                </c:pt>
                <c:pt idx="1619">
                  <c:v>0.4194</c:v>
                </c:pt>
                <c:pt idx="1620">
                  <c:v>0.42749999999999999</c:v>
                </c:pt>
                <c:pt idx="1621">
                  <c:v>0.43209999999999998</c:v>
                </c:pt>
                <c:pt idx="1622">
                  <c:v>0.44450000000000001</c:v>
                </c:pt>
                <c:pt idx="1623">
                  <c:v>0.42520000000000002</c:v>
                </c:pt>
                <c:pt idx="1624">
                  <c:v>0.43480000000000002</c:v>
                </c:pt>
                <c:pt idx="1625">
                  <c:v>0.41849999999999998</c:v>
                </c:pt>
                <c:pt idx="1626">
                  <c:v>0.42659999999999998</c:v>
                </c:pt>
                <c:pt idx="1627">
                  <c:v>0.43359999999999999</c:v>
                </c:pt>
                <c:pt idx="1628">
                  <c:v>0.4284</c:v>
                </c:pt>
                <c:pt idx="1629">
                  <c:v>0.43930000000000002</c:v>
                </c:pt>
                <c:pt idx="1630">
                  <c:v>0.42899999999999999</c:v>
                </c:pt>
                <c:pt idx="1631">
                  <c:v>0.43630000000000002</c:v>
                </c:pt>
                <c:pt idx="1632">
                  <c:v>0.42859999999999998</c:v>
                </c:pt>
                <c:pt idx="1633">
                  <c:v>0.41449999999999998</c:v>
                </c:pt>
                <c:pt idx="1634">
                  <c:v>0.42480000000000001</c:v>
                </c:pt>
                <c:pt idx="1635">
                  <c:v>0.4153</c:v>
                </c:pt>
                <c:pt idx="1636">
                  <c:v>0.4239</c:v>
                </c:pt>
                <c:pt idx="1637">
                  <c:v>0.41570000000000001</c:v>
                </c:pt>
                <c:pt idx="1638">
                  <c:v>0.42920000000000003</c:v>
                </c:pt>
                <c:pt idx="1639">
                  <c:v>0.44119999999999998</c:v>
                </c:pt>
                <c:pt idx="1640">
                  <c:v>0.43120000000000003</c:v>
                </c:pt>
                <c:pt idx="1641">
                  <c:v>0.4229</c:v>
                </c:pt>
                <c:pt idx="1642">
                  <c:v>0.4425</c:v>
                </c:pt>
                <c:pt idx="1643">
                  <c:v>0.42909999999999998</c:v>
                </c:pt>
                <c:pt idx="1644">
                  <c:v>0.42570000000000002</c:v>
                </c:pt>
                <c:pt idx="1645">
                  <c:v>0.44190000000000002</c:v>
                </c:pt>
                <c:pt idx="1646">
                  <c:v>0.42470000000000002</c:v>
                </c:pt>
                <c:pt idx="1647">
                  <c:v>0.43230000000000002</c:v>
                </c:pt>
                <c:pt idx="1648">
                  <c:v>0.4229</c:v>
                </c:pt>
                <c:pt idx="1649">
                  <c:v>0.4335</c:v>
                </c:pt>
                <c:pt idx="1650">
                  <c:v>0.43230000000000002</c:v>
                </c:pt>
                <c:pt idx="1651">
                  <c:v>0.43590000000000001</c:v>
                </c:pt>
                <c:pt idx="1652">
                  <c:v>0.43759999999999999</c:v>
                </c:pt>
                <c:pt idx="1653">
                  <c:v>0.43269999999999997</c:v>
                </c:pt>
                <c:pt idx="1654">
                  <c:v>0.4476</c:v>
                </c:pt>
                <c:pt idx="1655">
                  <c:v>0.41010000000000002</c:v>
                </c:pt>
                <c:pt idx="1656">
                  <c:v>0.4279</c:v>
                </c:pt>
                <c:pt idx="1657">
                  <c:v>0.43280000000000002</c:v>
                </c:pt>
                <c:pt idx="1658">
                  <c:v>0.41839999999999999</c:v>
                </c:pt>
                <c:pt idx="1659">
                  <c:v>0.4335</c:v>
                </c:pt>
                <c:pt idx="1660">
                  <c:v>0.43009999999999998</c:v>
                </c:pt>
                <c:pt idx="1661">
                  <c:v>0.41830000000000001</c:v>
                </c:pt>
                <c:pt idx="1662">
                  <c:v>0.42180000000000001</c:v>
                </c:pt>
                <c:pt idx="1663">
                  <c:v>0.42780000000000001</c:v>
                </c:pt>
                <c:pt idx="1664">
                  <c:v>0.4325</c:v>
                </c:pt>
                <c:pt idx="1665">
                  <c:v>0.43290000000000001</c:v>
                </c:pt>
                <c:pt idx="1666">
                  <c:v>0.4335</c:v>
                </c:pt>
                <c:pt idx="1667">
                  <c:v>0.44219999999999998</c:v>
                </c:pt>
                <c:pt idx="1668">
                  <c:v>0.42480000000000001</c:v>
                </c:pt>
                <c:pt idx="1669">
                  <c:v>0.43080000000000002</c:v>
                </c:pt>
                <c:pt idx="1670">
                  <c:v>0.43840000000000001</c:v>
                </c:pt>
                <c:pt idx="1671">
                  <c:v>0.43680000000000002</c:v>
                </c:pt>
                <c:pt idx="1672">
                  <c:v>0.42599999999999999</c:v>
                </c:pt>
                <c:pt idx="1673">
                  <c:v>0.42220000000000002</c:v>
                </c:pt>
                <c:pt idx="1674">
                  <c:v>0.40529999999999999</c:v>
                </c:pt>
                <c:pt idx="1675">
                  <c:v>0.42299999999999999</c:v>
                </c:pt>
                <c:pt idx="1676">
                  <c:v>0.39800000000000002</c:v>
                </c:pt>
                <c:pt idx="1677">
                  <c:v>0.42930000000000001</c:v>
                </c:pt>
                <c:pt idx="1678">
                  <c:v>0.42809999999999998</c:v>
                </c:pt>
                <c:pt idx="1679">
                  <c:v>0.42299999999999999</c:v>
                </c:pt>
                <c:pt idx="1680">
                  <c:v>0.41949999999999998</c:v>
                </c:pt>
                <c:pt idx="1681">
                  <c:v>0.41020000000000001</c:v>
                </c:pt>
                <c:pt idx="1682">
                  <c:v>0.43730000000000002</c:v>
                </c:pt>
                <c:pt idx="1683">
                  <c:v>0.44159999999999999</c:v>
                </c:pt>
                <c:pt idx="1684">
                  <c:v>0.42220000000000002</c:v>
                </c:pt>
                <c:pt idx="1685">
                  <c:v>0.42930000000000001</c:v>
                </c:pt>
                <c:pt idx="1686">
                  <c:v>0.4113</c:v>
                </c:pt>
                <c:pt idx="1687">
                  <c:v>0.42330000000000001</c:v>
                </c:pt>
                <c:pt idx="1688">
                  <c:v>0.4259</c:v>
                </c:pt>
                <c:pt idx="1689">
                  <c:v>0.4365</c:v>
                </c:pt>
                <c:pt idx="1690">
                  <c:v>0.40639999999999998</c:v>
                </c:pt>
                <c:pt idx="1691">
                  <c:v>0.4244</c:v>
                </c:pt>
                <c:pt idx="1692">
                  <c:v>0.43280000000000002</c:v>
                </c:pt>
                <c:pt idx="1693">
                  <c:v>0.4335</c:v>
                </c:pt>
                <c:pt idx="1694">
                  <c:v>0.43669999999999998</c:v>
                </c:pt>
                <c:pt idx="1695">
                  <c:v>0.42559999999999998</c:v>
                </c:pt>
                <c:pt idx="1696">
                  <c:v>0.43590000000000001</c:v>
                </c:pt>
                <c:pt idx="1697">
                  <c:v>0.43109999999999998</c:v>
                </c:pt>
                <c:pt idx="1698">
                  <c:v>0.43130000000000002</c:v>
                </c:pt>
                <c:pt idx="1699">
                  <c:v>0.41599999999999998</c:v>
                </c:pt>
                <c:pt idx="1700">
                  <c:v>0.41770000000000002</c:v>
                </c:pt>
                <c:pt idx="1701">
                  <c:v>0.42609999999999998</c:v>
                </c:pt>
                <c:pt idx="1702">
                  <c:v>0.43230000000000002</c:v>
                </c:pt>
                <c:pt idx="1703">
                  <c:v>0.42099999999999999</c:v>
                </c:pt>
                <c:pt idx="1704">
                  <c:v>0.44009999999999999</c:v>
                </c:pt>
                <c:pt idx="1705">
                  <c:v>0.44180000000000003</c:v>
                </c:pt>
                <c:pt idx="1706">
                  <c:v>0.41899999999999998</c:v>
                </c:pt>
                <c:pt idx="1707">
                  <c:v>0.42630000000000001</c:v>
                </c:pt>
                <c:pt idx="1708">
                  <c:v>0.4204</c:v>
                </c:pt>
                <c:pt idx="1709">
                  <c:v>0.41849999999999998</c:v>
                </c:pt>
                <c:pt idx="1710">
                  <c:v>0.41599999999999998</c:v>
                </c:pt>
                <c:pt idx="1711">
                  <c:v>0.42430000000000001</c:v>
                </c:pt>
                <c:pt idx="1712">
                  <c:v>0.44019999999999998</c:v>
                </c:pt>
                <c:pt idx="1713">
                  <c:v>0.41570000000000001</c:v>
                </c:pt>
                <c:pt idx="1714">
                  <c:v>0.4294</c:v>
                </c:pt>
                <c:pt idx="1715">
                  <c:v>0.42280000000000001</c:v>
                </c:pt>
                <c:pt idx="1716">
                  <c:v>0.42509999999999998</c:v>
                </c:pt>
                <c:pt idx="1717">
                  <c:v>0.41239999999999999</c:v>
                </c:pt>
                <c:pt idx="1718">
                  <c:v>0.4355</c:v>
                </c:pt>
                <c:pt idx="1719">
                  <c:v>0.42959999999999998</c:v>
                </c:pt>
                <c:pt idx="1720">
                  <c:v>0.40639999999999998</c:v>
                </c:pt>
                <c:pt idx="1721">
                  <c:v>0.42849999999999999</c:v>
                </c:pt>
                <c:pt idx="1722">
                  <c:v>0.43269999999999997</c:v>
                </c:pt>
                <c:pt idx="1723">
                  <c:v>0.4299</c:v>
                </c:pt>
                <c:pt idx="1724">
                  <c:v>0.43890000000000001</c:v>
                </c:pt>
                <c:pt idx="1725">
                  <c:v>0.41649999999999998</c:v>
                </c:pt>
                <c:pt idx="1726">
                  <c:v>0.42880000000000001</c:v>
                </c:pt>
                <c:pt idx="1727">
                  <c:v>0.43109999999999998</c:v>
                </c:pt>
                <c:pt idx="1728">
                  <c:v>0.42130000000000001</c:v>
                </c:pt>
                <c:pt idx="1729">
                  <c:v>0.44069999999999998</c:v>
                </c:pt>
                <c:pt idx="1730">
                  <c:v>0.43149999999999999</c:v>
                </c:pt>
                <c:pt idx="1731">
                  <c:v>0.41749999999999998</c:v>
                </c:pt>
                <c:pt idx="1732">
                  <c:v>0.42670000000000002</c:v>
                </c:pt>
                <c:pt idx="1733">
                  <c:v>0.4335</c:v>
                </c:pt>
                <c:pt idx="1734">
                  <c:v>0.42120000000000002</c:v>
                </c:pt>
                <c:pt idx="1735">
                  <c:v>0.43</c:v>
                </c:pt>
                <c:pt idx="1736">
                  <c:v>0.44169999999999998</c:v>
                </c:pt>
                <c:pt idx="1737">
                  <c:v>0.41599999999999998</c:v>
                </c:pt>
                <c:pt idx="1738">
                  <c:v>0.42320000000000002</c:v>
                </c:pt>
                <c:pt idx="1739">
                  <c:v>0.4224</c:v>
                </c:pt>
                <c:pt idx="1740">
                  <c:v>0.42870000000000003</c:v>
                </c:pt>
                <c:pt idx="1741">
                  <c:v>0.4279</c:v>
                </c:pt>
                <c:pt idx="1742">
                  <c:v>0.43020000000000003</c:v>
                </c:pt>
                <c:pt idx="1743">
                  <c:v>0.42020000000000002</c:v>
                </c:pt>
                <c:pt idx="1744">
                  <c:v>0.42980000000000002</c:v>
                </c:pt>
                <c:pt idx="1745">
                  <c:v>0.4335</c:v>
                </c:pt>
                <c:pt idx="1746">
                  <c:v>0.4395</c:v>
                </c:pt>
                <c:pt idx="1747">
                  <c:v>0.42820000000000003</c:v>
                </c:pt>
                <c:pt idx="1748">
                  <c:v>0.4274</c:v>
                </c:pt>
                <c:pt idx="1749">
                  <c:v>0.41099999999999998</c:v>
                </c:pt>
                <c:pt idx="1750">
                  <c:v>0.439</c:v>
                </c:pt>
                <c:pt idx="1751">
                  <c:v>0.4274</c:v>
                </c:pt>
                <c:pt idx="1752">
                  <c:v>0.439</c:v>
                </c:pt>
                <c:pt idx="1753">
                  <c:v>0.4158</c:v>
                </c:pt>
                <c:pt idx="1754">
                  <c:v>0.45960000000000001</c:v>
                </c:pt>
                <c:pt idx="1755">
                  <c:v>0.42470000000000002</c:v>
                </c:pt>
                <c:pt idx="1756">
                  <c:v>0.43120000000000003</c:v>
                </c:pt>
                <c:pt idx="1757">
                  <c:v>0.43159999999999998</c:v>
                </c:pt>
                <c:pt idx="1758">
                  <c:v>0.42309999999999998</c:v>
                </c:pt>
                <c:pt idx="1759">
                  <c:v>0.41389999999999999</c:v>
                </c:pt>
                <c:pt idx="1760">
                  <c:v>0.4214</c:v>
                </c:pt>
                <c:pt idx="1761">
                  <c:v>0.4264</c:v>
                </c:pt>
                <c:pt idx="1762">
                  <c:v>0.42649999999999999</c:v>
                </c:pt>
                <c:pt idx="1763">
                  <c:v>0.43140000000000001</c:v>
                </c:pt>
                <c:pt idx="1764">
                  <c:v>0.43009999999999998</c:v>
                </c:pt>
                <c:pt idx="1765">
                  <c:v>0.4325</c:v>
                </c:pt>
                <c:pt idx="1766">
                  <c:v>0.43269999999999997</c:v>
                </c:pt>
                <c:pt idx="1767">
                  <c:v>0.42649999999999999</c:v>
                </c:pt>
                <c:pt idx="1768">
                  <c:v>0.4168</c:v>
                </c:pt>
                <c:pt idx="1769">
                  <c:v>0.44350000000000001</c:v>
                </c:pt>
                <c:pt idx="1770">
                  <c:v>0.42309999999999998</c:v>
                </c:pt>
                <c:pt idx="1771">
                  <c:v>0.4304</c:v>
                </c:pt>
                <c:pt idx="1772">
                  <c:v>0.43049999999999999</c:v>
                </c:pt>
                <c:pt idx="1773">
                  <c:v>0.42780000000000001</c:v>
                </c:pt>
                <c:pt idx="1774">
                  <c:v>0.43109999999999998</c:v>
                </c:pt>
                <c:pt idx="1775">
                  <c:v>0.42170000000000002</c:v>
                </c:pt>
                <c:pt idx="1776">
                  <c:v>0.42449999999999999</c:v>
                </c:pt>
                <c:pt idx="1777">
                  <c:v>0.4249</c:v>
                </c:pt>
                <c:pt idx="1778">
                  <c:v>0.42870000000000003</c:v>
                </c:pt>
                <c:pt idx="1779">
                  <c:v>0.41389999999999999</c:v>
                </c:pt>
                <c:pt idx="1780">
                  <c:v>0.4365</c:v>
                </c:pt>
                <c:pt idx="1781">
                  <c:v>0.43469999999999998</c:v>
                </c:pt>
                <c:pt idx="1782">
                  <c:v>0.41880000000000001</c:v>
                </c:pt>
                <c:pt idx="1783">
                  <c:v>0.42</c:v>
                </c:pt>
                <c:pt idx="1784">
                  <c:v>0.40460000000000002</c:v>
                </c:pt>
                <c:pt idx="1785">
                  <c:v>0.43070000000000003</c:v>
                </c:pt>
                <c:pt idx="1786">
                  <c:v>0.41460000000000002</c:v>
                </c:pt>
                <c:pt idx="1787">
                  <c:v>0.43090000000000001</c:v>
                </c:pt>
                <c:pt idx="1788">
                  <c:v>0.43020000000000003</c:v>
                </c:pt>
                <c:pt idx="1789">
                  <c:v>0.41239999999999999</c:v>
                </c:pt>
                <c:pt idx="1790">
                  <c:v>0.4234</c:v>
                </c:pt>
                <c:pt idx="1791">
                  <c:v>0.43049999999999999</c:v>
                </c:pt>
                <c:pt idx="1792">
                  <c:v>0.42270000000000002</c:v>
                </c:pt>
                <c:pt idx="1793">
                  <c:v>0.44350000000000001</c:v>
                </c:pt>
                <c:pt idx="1794">
                  <c:v>0.42259999999999998</c:v>
                </c:pt>
                <c:pt idx="1795">
                  <c:v>0.42580000000000001</c:v>
                </c:pt>
                <c:pt idx="1796">
                  <c:v>0.43890000000000001</c:v>
                </c:pt>
                <c:pt idx="1797">
                  <c:v>0.4345</c:v>
                </c:pt>
                <c:pt idx="1798">
                  <c:v>0.42480000000000001</c:v>
                </c:pt>
                <c:pt idx="1799">
                  <c:v>0.43009999999999998</c:v>
                </c:pt>
                <c:pt idx="1800">
                  <c:v>0.42209999999999998</c:v>
                </c:pt>
                <c:pt idx="1801">
                  <c:v>0.43890000000000001</c:v>
                </c:pt>
                <c:pt idx="1802">
                  <c:v>0.41739999999999999</c:v>
                </c:pt>
                <c:pt idx="1803">
                  <c:v>0.42049999999999998</c:v>
                </c:pt>
                <c:pt idx="1804">
                  <c:v>0.4214</c:v>
                </c:pt>
                <c:pt idx="1805">
                  <c:v>0.43890000000000001</c:v>
                </c:pt>
                <c:pt idx="1806">
                  <c:v>0.41710000000000003</c:v>
                </c:pt>
                <c:pt idx="1807">
                  <c:v>0.43680000000000002</c:v>
                </c:pt>
                <c:pt idx="1808">
                  <c:v>0.43090000000000001</c:v>
                </c:pt>
                <c:pt idx="1809">
                  <c:v>0.4289</c:v>
                </c:pt>
                <c:pt idx="1810">
                  <c:v>0.42020000000000002</c:v>
                </c:pt>
                <c:pt idx="1811">
                  <c:v>0.42799999999999999</c:v>
                </c:pt>
                <c:pt idx="1812">
                  <c:v>0.4108</c:v>
                </c:pt>
                <c:pt idx="1813">
                  <c:v>0.44440000000000002</c:v>
                </c:pt>
                <c:pt idx="1814">
                  <c:v>0.43480000000000002</c:v>
                </c:pt>
                <c:pt idx="1815">
                  <c:v>0.4506</c:v>
                </c:pt>
                <c:pt idx="1816">
                  <c:v>0.4355</c:v>
                </c:pt>
                <c:pt idx="1817">
                  <c:v>0.43569999999999998</c:v>
                </c:pt>
                <c:pt idx="1818">
                  <c:v>0.4395</c:v>
                </c:pt>
                <c:pt idx="1819">
                  <c:v>0.43319999999999997</c:v>
                </c:pt>
                <c:pt idx="1820">
                  <c:v>0.42699999999999999</c:v>
                </c:pt>
                <c:pt idx="1821">
                  <c:v>0.433</c:v>
                </c:pt>
                <c:pt idx="1822">
                  <c:v>0.42380000000000001</c:v>
                </c:pt>
                <c:pt idx="1823">
                  <c:v>0.44069999999999998</c:v>
                </c:pt>
                <c:pt idx="1824">
                  <c:v>0.42549999999999999</c:v>
                </c:pt>
                <c:pt idx="1825">
                  <c:v>0.45019999999999999</c:v>
                </c:pt>
                <c:pt idx="1826">
                  <c:v>0.43719999999999998</c:v>
                </c:pt>
                <c:pt idx="1827">
                  <c:v>0.43430000000000002</c:v>
                </c:pt>
                <c:pt idx="1828">
                  <c:v>0.43309999999999998</c:v>
                </c:pt>
                <c:pt idx="1829">
                  <c:v>0.42630000000000001</c:v>
                </c:pt>
                <c:pt idx="1830">
                  <c:v>0.41980000000000001</c:v>
                </c:pt>
                <c:pt idx="1831">
                  <c:v>0.44500000000000001</c:v>
                </c:pt>
                <c:pt idx="1832">
                  <c:v>0.41810000000000003</c:v>
                </c:pt>
                <c:pt idx="1833">
                  <c:v>0.4284</c:v>
                </c:pt>
                <c:pt idx="1834">
                  <c:v>0.41549999999999998</c:v>
                </c:pt>
                <c:pt idx="1835">
                  <c:v>0.43209999999999998</c:v>
                </c:pt>
                <c:pt idx="1836">
                  <c:v>0.41549999999999998</c:v>
                </c:pt>
                <c:pt idx="1837">
                  <c:v>0.42380000000000001</c:v>
                </c:pt>
                <c:pt idx="1838">
                  <c:v>0.43159999999999998</c:v>
                </c:pt>
                <c:pt idx="1839">
                  <c:v>0.42980000000000002</c:v>
                </c:pt>
                <c:pt idx="1840">
                  <c:v>0.43959999999999999</c:v>
                </c:pt>
                <c:pt idx="1841">
                  <c:v>0.43490000000000001</c:v>
                </c:pt>
                <c:pt idx="1842">
                  <c:v>0.42630000000000001</c:v>
                </c:pt>
                <c:pt idx="1843">
                  <c:v>0.41620000000000001</c:v>
                </c:pt>
                <c:pt idx="1844">
                  <c:v>0.41410000000000002</c:v>
                </c:pt>
                <c:pt idx="1845">
                  <c:v>0.41460000000000002</c:v>
                </c:pt>
                <c:pt idx="1846">
                  <c:v>0.43990000000000001</c:v>
                </c:pt>
                <c:pt idx="1847">
                  <c:v>0.4128</c:v>
                </c:pt>
                <c:pt idx="1848">
                  <c:v>0.41210000000000002</c:v>
                </c:pt>
                <c:pt idx="1849">
                  <c:v>0.42259999999999998</c:v>
                </c:pt>
                <c:pt idx="1850">
                  <c:v>0.43340000000000001</c:v>
                </c:pt>
                <c:pt idx="1851">
                  <c:v>0.433</c:v>
                </c:pt>
                <c:pt idx="1852">
                  <c:v>0.4224</c:v>
                </c:pt>
                <c:pt idx="1853">
                  <c:v>0.42380000000000001</c:v>
                </c:pt>
                <c:pt idx="1854">
                  <c:v>0.43280000000000002</c:v>
                </c:pt>
                <c:pt idx="1855">
                  <c:v>0.44990000000000002</c:v>
                </c:pt>
                <c:pt idx="1856">
                  <c:v>0.433</c:v>
                </c:pt>
                <c:pt idx="1857">
                  <c:v>0.42659999999999998</c:v>
                </c:pt>
                <c:pt idx="1858">
                  <c:v>0.43990000000000001</c:v>
                </c:pt>
                <c:pt idx="1859">
                  <c:v>0.44169999999999998</c:v>
                </c:pt>
                <c:pt idx="1860">
                  <c:v>0.4234</c:v>
                </c:pt>
                <c:pt idx="1861">
                  <c:v>0.42159999999999997</c:v>
                </c:pt>
                <c:pt idx="1862">
                  <c:v>0.43319999999999997</c:v>
                </c:pt>
                <c:pt idx="1863">
                  <c:v>0.4153</c:v>
                </c:pt>
                <c:pt idx="1864">
                  <c:v>0.42980000000000002</c:v>
                </c:pt>
                <c:pt idx="1865">
                  <c:v>0.43099999999999999</c:v>
                </c:pt>
                <c:pt idx="1866">
                  <c:v>0.4199</c:v>
                </c:pt>
                <c:pt idx="1867">
                  <c:v>0.43440000000000001</c:v>
                </c:pt>
                <c:pt idx="1868">
                  <c:v>0.42330000000000001</c:v>
                </c:pt>
                <c:pt idx="1869">
                  <c:v>0.42680000000000001</c:v>
                </c:pt>
                <c:pt idx="1870">
                  <c:v>0.42820000000000003</c:v>
                </c:pt>
                <c:pt idx="1871">
                  <c:v>0.43099999999999999</c:v>
                </c:pt>
                <c:pt idx="1872">
                  <c:v>0.4299</c:v>
                </c:pt>
                <c:pt idx="1873">
                  <c:v>0.42580000000000001</c:v>
                </c:pt>
                <c:pt idx="1874">
                  <c:v>0.4158</c:v>
                </c:pt>
                <c:pt idx="1875">
                  <c:v>0.41889999999999999</c:v>
                </c:pt>
                <c:pt idx="1876">
                  <c:v>0.43609999999999999</c:v>
                </c:pt>
                <c:pt idx="1877">
                  <c:v>0.43340000000000001</c:v>
                </c:pt>
                <c:pt idx="1878">
                  <c:v>0.4219</c:v>
                </c:pt>
                <c:pt idx="1879">
                  <c:v>0.42399999999999999</c:v>
                </c:pt>
                <c:pt idx="1880">
                  <c:v>0.42920000000000003</c:v>
                </c:pt>
                <c:pt idx="1881">
                  <c:v>0.43020000000000003</c:v>
                </c:pt>
                <c:pt idx="1882">
                  <c:v>0.42009999999999997</c:v>
                </c:pt>
                <c:pt idx="1883">
                  <c:v>0.44379999999999997</c:v>
                </c:pt>
                <c:pt idx="1884">
                  <c:v>0.43259999999999998</c:v>
                </c:pt>
                <c:pt idx="1885">
                  <c:v>0.42</c:v>
                </c:pt>
                <c:pt idx="1886">
                  <c:v>0.43159999999999998</c:v>
                </c:pt>
                <c:pt idx="1887">
                  <c:v>0.441</c:v>
                </c:pt>
                <c:pt idx="1888">
                  <c:v>0.43219999999999997</c:v>
                </c:pt>
                <c:pt idx="1889">
                  <c:v>0.41320000000000001</c:v>
                </c:pt>
                <c:pt idx="1890">
                  <c:v>0.41889999999999999</c:v>
                </c:pt>
                <c:pt idx="1891">
                  <c:v>0.42970000000000003</c:v>
                </c:pt>
                <c:pt idx="1892">
                  <c:v>0.40560000000000002</c:v>
                </c:pt>
                <c:pt idx="1893">
                  <c:v>0.41249999999999998</c:v>
                </c:pt>
                <c:pt idx="1894">
                  <c:v>0.43009999999999998</c:v>
                </c:pt>
                <c:pt idx="1895">
                  <c:v>0.43369999999999997</c:v>
                </c:pt>
                <c:pt idx="1896">
                  <c:v>0.42430000000000001</c:v>
                </c:pt>
                <c:pt idx="1897">
                  <c:v>0.4304</c:v>
                </c:pt>
                <c:pt idx="1898">
                  <c:v>0.43120000000000003</c:v>
                </c:pt>
                <c:pt idx="1899">
                  <c:v>0.4325</c:v>
                </c:pt>
                <c:pt idx="1900">
                  <c:v>0.41710000000000003</c:v>
                </c:pt>
                <c:pt idx="1901">
                  <c:v>0.42199999999999999</c:v>
                </c:pt>
                <c:pt idx="1902">
                  <c:v>0.4299</c:v>
                </c:pt>
                <c:pt idx="1903">
                  <c:v>0.4269</c:v>
                </c:pt>
                <c:pt idx="1904">
                  <c:v>0.43269999999999997</c:v>
                </c:pt>
                <c:pt idx="1905">
                  <c:v>0.43120000000000003</c:v>
                </c:pt>
                <c:pt idx="1906">
                  <c:v>0.42899999999999999</c:v>
                </c:pt>
                <c:pt idx="1907">
                  <c:v>0.43180000000000002</c:v>
                </c:pt>
                <c:pt idx="1908">
                  <c:v>0.40229999999999999</c:v>
                </c:pt>
                <c:pt idx="1909">
                  <c:v>0.4284</c:v>
                </c:pt>
                <c:pt idx="1910">
                  <c:v>0.43440000000000001</c:v>
                </c:pt>
                <c:pt idx="1911">
                  <c:v>0.43140000000000001</c:v>
                </c:pt>
                <c:pt idx="1912">
                  <c:v>0.43719999999999998</c:v>
                </c:pt>
                <c:pt idx="1913">
                  <c:v>0.44979999999999998</c:v>
                </c:pt>
                <c:pt idx="1914">
                  <c:v>0.44030000000000002</c:v>
                </c:pt>
                <c:pt idx="1915">
                  <c:v>0.42449999999999999</c:v>
                </c:pt>
                <c:pt idx="1916">
                  <c:v>0.42</c:v>
                </c:pt>
                <c:pt idx="1917">
                  <c:v>0.42659999999999998</c:v>
                </c:pt>
                <c:pt idx="1918">
                  <c:v>0.4249</c:v>
                </c:pt>
                <c:pt idx="1919">
                  <c:v>0.42080000000000001</c:v>
                </c:pt>
                <c:pt idx="1920">
                  <c:v>0.4118</c:v>
                </c:pt>
                <c:pt idx="1921">
                  <c:v>0.42699999999999999</c:v>
                </c:pt>
                <c:pt idx="1922">
                  <c:v>0.42459999999999998</c:v>
                </c:pt>
                <c:pt idx="1923">
                  <c:v>0.41489999999999999</c:v>
                </c:pt>
                <c:pt idx="1924">
                  <c:v>0.42</c:v>
                </c:pt>
                <c:pt idx="1925">
                  <c:v>0.43440000000000001</c:v>
                </c:pt>
                <c:pt idx="1926">
                  <c:v>0.43580000000000002</c:v>
                </c:pt>
                <c:pt idx="1927">
                  <c:v>0.40379999999999999</c:v>
                </c:pt>
                <c:pt idx="1928">
                  <c:v>0.41770000000000002</c:v>
                </c:pt>
                <c:pt idx="1929">
                  <c:v>0.43290000000000001</c:v>
                </c:pt>
                <c:pt idx="1930">
                  <c:v>0.42499999999999999</c:v>
                </c:pt>
                <c:pt idx="1931">
                  <c:v>0.42809999999999998</c:v>
                </c:pt>
                <c:pt idx="1932">
                  <c:v>0.42280000000000001</c:v>
                </c:pt>
                <c:pt idx="1933">
                  <c:v>0.42559999999999998</c:v>
                </c:pt>
                <c:pt idx="1934">
                  <c:v>0.41699999999999998</c:v>
                </c:pt>
                <c:pt idx="1935">
                  <c:v>0.42799999999999999</c:v>
                </c:pt>
                <c:pt idx="1936">
                  <c:v>0.4325</c:v>
                </c:pt>
                <c:pt idx="1937">
                  <c:v>0.4385</c:v>
                </c:pt>
                <c:pt idx="1938">
                  <c:v>0.4178</c:v>
                </c:pt>
                <c:pt idx="1939">
                  <c:v>0.43109999999999998</c:v>
                </c:pt>
                <c:pt idx="1940">
                  <c:v>0.4224</c:v>
                </c:pt>
                <c:pt idx="1941">
                  <c:v>0.41760000000000003</c:v>
                </c:pt>
                <c:pt idx="1942">
                  <c:v>0.435</c:v>
                </c:pt>
                <c:pt idx="1943">
                  <c:v>0.44500000000000001</c:v>
                </c:pt>
                <c:pt idx="1944">
                  <c:v>0.43390000000000001</c:v>
                </c:pt>
                <c:pt idx="1945">
                  <c:v>0.41599999999999998</c:v>
                </c:pt>
                <c:pt idx="1946">
                  <c:v>0.43580000000000002</c:v>
                </c:pt>
                <c:pt idx="1947">
                  <c:v>0.42270000000000002</c:v>
                </c:pt>
                <c:pt idx="1948">
                  <c:v>0.43290000000000001</c:v>
                </c:pt>
                <c:pt idx="1949">
                  <c:v>0.433</c:v>
                </c:pt>
                <c:pt idx="1950">
                  <c:v>0.42180000000000001</c:v>
                </c:pt>
                <c:pt idx="1951">
                  <c:v>0.44550000000000001</c:v>
                </c:pt>
                <c:pt idx="1952">
                  <c:v>0.43919999999999998</c:v>
                </c:pt>
                <c:pt idx="1953">
                  <c:v>0.42449999999999999</c:v>
                </c:pt>
                <c:pt idx="1954">
                  <c:v>0.4219</c:v>
                </c:pt>
                <c:pt idx="1955">
                  <c:v>0.42809999999999998</c:v>
                </c:pt>
                <c:pt idx="1956">
                  <c:v>0.42570000000000002</c:v>
                </c:pt>
                <c:pt idx="1957">
                  <c:v>0.42809999999999998</c:v>
                </c:pt>
                <c:pt idx="1958">
                  <c:v>0.42720000000000002</c:v>
                </c:pt>
                <c:pt idx="1959">
                  <c:v>0.4279</c:v>
                </c:pt>
                <c:pt idx="1960">
                  <c:v>0.42509999999999998</c:v>
                </c:pt>
                <c:pt idx="1961">
                  <c:v>0.41599999999999998</c:v>
                </c:pt>
                <c:pt idx="1962">
                  <c:v>0.42620000000000002</c:v>
                </c:pt>
                <c:pt idx="1963">
                  <c:v>0.4264</c:v>
                </c:pt>
                <c:pt idx="1964">
                  <c:v>0.42080000000000001</c:v>
                </c:pt>
                <c:pt idx="1965">
                  <c:v>0.43180000000000002</c:v>
                </c:pt>
                <c:pt idx="1966">
                  <c:v>0.43630000000000002</c:v>
                </c:pt>
                <c:pt idx="1967">
                  <c:v>0.40089999999999998</c:v>
                </c:pt>
                <c:pt idx="1968">
                  <c:v>0.41239999999999999</c:v>
                </c:pt>
                <c:pt idx="1969">
                  <c:v>0.41170000000000001</c:v>
                </c:pt>
                <c:pt idx="1970">
                  <c:v>0.42320000000000002</c:v>
                </c:pt>
                <c:pt idx="1971">
                  <c:v>0.4224</c:v>
                </c:pt>
                <c:pt idx="1972">
                  <c:v>0.43490000000000001</c:v>
                </c:pt>
                <c:pt idx="1973">
                  <c:v>0.43240000000000001</c:v>
                </c:pt>
                <c:pt idx="1974">
                  <c:v>0.43240000000000001</c:v>
                </c:pt>
                <c:pt idx="1975">
                  <c:v>0.42530000000000001</c:v>
                </c:pt>
                <c:pt idx="1976">
                  <c:v>0.44080000000000003</c:v>
                </c:pt>
                <c:pt idx="1977">
                  <c:v>0.42809999999999998</c:v>
                </c:pt>
                <c:pt idx="1978">
                  <c:v>0.44269999999999998</c:v>
                </c:pt>
                <c:pt idx="1979">
                  <c:v>0.435</c:v>
                </c:pt>
                <c:pt idx="1980">
                  <c:v>0.43619999999999998</c:v>
                </c:pt>
                <c:pt idx="1981">
                  <c:v>0.438</c:v>
                </c:pt>
                <c:pt idx="1982">
                  <c:v>0.42009999999999997</c:v>
                </c:pt>
                <c:pt idx="1983">
                  <c:v>0.43830000000000002</c:v>
                </c:pt>
                <c:pt idx="1984">
                  <c:v>0.43490000000000001</c:v>
                </c:pt>
                <c:pt idx="1985">
                  <c:v>0.42409999999999998</c:v>
                </c:pt>
                <c:pt idx="1986">
                  <c:v>0.43590000000000001</c:v>
                </c:pt>
                <c:pt idx="1987">
                  <c:v>0.4299</c:v>
                </c:pt>
                <c:pt idx="1988">
                  <c:v>0.41199999999999998</c:v>
                </c:pt>
                <c:pt idx="1989">
                  <c:v>0.42020000000000002</c:v>
                </c:pt>
                <c:pt idx="1990">
                  <c:v>0.42520000000000002</c:v>
                </c:pt>
                <c:pt idx="1991">
                  <c:v>0.44669999999999999</c:v>
                </c:pt>
                <c:pt idx="1992">
                  <c:v>0.43090000000000001</c:v>
                </c:pt>
                <c:pt idx="1993">
                  <c:v>0.4158</c:v>
                </c:pt>
                <c:pt idx="1994">
                  <c:v>0.4199</c:v>
                </c:pt>
                <c:pt idx="1995">
                  <c:v>0.41570000000000001</c:v>
                </c:pt>
                <c:pt idx="1996">
                  <c:v>0.42580000000000001</c:v>
                </c:pt>
                <c:pt idx="1997">
                  <c:v>0.42899999999999999</c:v>
                </c:pt>
                <c:pt idx="1998">
                  <c:v>0.4299</c:v>
                </c:pt>
                <c:pt idx="1999">
                  <c:v>0.41089999999999999</c:v>
                </c:pt>
                <c:pt idx="2000">
                  <c:v>0.42180000000000001</c:v>
                </c:pt>
              </c:numCache>
            </c:numRef>
          </c:yVal>
          <c:smooth val="0"/>
          <c:extLst>
            <c:ext xmlns:c16="http://schemas.microsoft.com/office/drawing/2014/chart" uri="{C3380CC4-5D6E-409C-BE32-E72D297353CC}">
              <c16:uniqueId val="{00000000-F006-4B76-B2CC-32E55EC84D4F}"/>
            </c:ext>
          </c:extLst>
        </c:ser>
        <c:ser>
          <c:idx val="1"/>
          <c:order val="1"/>
          <c:tx>
            <c:strRef>
              <c:f>'Model 1.1'!$O$1</c:f>
              <c:strCache>
                <c:ptCount val="1"/>
                <c:pt idx="0">
                  <c:v>PmeanRes</c:v>
                </c:pt>
              </c:strCache>
            </c:strRef>
          </c:tx>
          <c:spPr>
            <a:ln w="19050" cap="rnd">
              <a:noFill/>
              <a:round/>
            </a:ln>
            <a:effectLst/>
          </c:spPr>
          <c:marker>
            <c:symbol val="circle"/>
            <c:size val="5"/>
            <c:spPr>
              <a:solidFill>
                <a:schemeClr val="accent2"/>
              </a:solidFill>
              <a:ln w="9525">
                <a:solidFill>
                  <a:schemeClr val="accent2"/>
                </a:solidFill>
              </a:ln>
              <a:effectLst/>
            </c:spPr>
          </c:marker>
          <c:xVal>
            <c:numRef>
              <c:f>'Model 1.1'!$A$2:$A$2002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 1.1'!$O$2:$O$2002</c:f>
              <c:numCache>
                <c:formatCode>General</c:formatCode>
                <c:ptCount val="2001"/>
                <c:pt idx="0">
                  <c:v>0</c:v>
                </c:pt>
                <c:pt idx="1">
                  <c:v>0.478404</c:v>
                </c:pt>
                <c:pt idx="2">
                  <c:v>0.47480600000000001</c:v>
                </c:pt>
                <c:pt idx="3">
                  <c:v>0.48976900000000001</c:v>
                </c:pt>
                <c:pt idx="4">
                  <c:v>0.475885</c:v>
                </c:pt>
                <c:pt idx="5">
                  <c:v>0.50526899999999997</c:v>
                </c:pt>
                <c:pt idx="6">
                  <c:v>0.46562799999999999</c:v>
                </c:pt>
                <c:pt idx="7">
                  <c:v>0.47934100000000002</c:v>
                </c:pt>
                <c:pt idx="8">
                  <c:v>0.47016799999999997</c:v>
                </c:pt>
                <c:pt idx="9">
                  <c:v>0.49284899999999998</c:v>
                </c:pt>
                <c:pt idx="10">
                  <c:v>0.48092699999999999</c:v>
                </c:pt>
                <c:pt idx="11">
                  <c:v>0.49757400000000002</c:v>
                </c:pt>
                <c:pt idx="12">
                  <c:v>0.49815799999999999</c:v>
                </c:pt>
                <c:pt idx="13">
                  <c:v>0.47103400000000001</c:v>
                </c:pt>
                <c:pt idx="14">
                  <c:v>0.48152699999999998</c:v>
                </c:pt>
                <c:pt idx="15">
                  <c:v>0.50116300000000003</c:v>
                </c:pt>
                <c:pt idx="16">
                  <c:v>0.47658</c:v>
                </c:pt>
                <c:pt idx="17">
                  <c:v>0.47022000000000003</c:v>
                </c:pt>
                <c:pt idx="18">
                  <c:v>0.48233399999999998</c:v>
                </c:pt>
                <c:pt idx="19">
                  <c:v>0.46562900000000002</c:v>
                </c:pt>
                <c:pt idx="20">
                  <c:v>0.47870400000000002</c:v>
                </c:pt>
                <c:pt idx="21">
                  <c:v>0.480742</c:v>
                </c:pt>
                <c:pt idx="22">
                  <c:v>0.48257499999999998</c:v>
                </c:pt>
                <c:pt idx="23">
                  <c:v>0.47417100000000001</c:v>
                </c:pt>
                <c:pt idx="24">
                  <c:v>0.47460000000000002</c:v>
                </c:pt>
                <c:pt idx="25">
                  <c:v>0.49524800000000002</c:v>
                </c:pt>
                <c:pt idx="26">
                  <c:v>0.497332</c:v>
                </c:pt>
                <c:pt idx="27">
                  <c:v>0.48623100000000002</c:v>
                </c:pt>
                <c:pt idx="28">
                  <c:v>0.47675699999999999</c:v>
                </c:pt>
                <c:pt idx="29">
                  <c:v>0.47724699999999998</c:v>
                </c:pt>
                <c:pt idx="30">
                  <c:v>0.49832799999999999</c:v>
                </c:pt>
                <c:pt idx="31">
                  <c:v>0.47514800000000001</c:v>
                </c:pt>
                <c:pt idx="32">
                  <c:v>0.49605700000000003</c:v>
                </c:pt>
                <c:pt idx="33">
                  <c:v>0.479099</c:v>
                </c:pt>
                <c:pt idx="34">
                  <c:v>0.486682</c:v>
                </c:pt>
                <c:pt idx="35">
                  <c:v>0.474856</c:v>
                </c:pt>
                <c:pt idx="36">
                  <c:v>0.47878799999999999</c:v>
                </c:pt>
                <c:pt idx="37">
                  <c:v>0.48452400000000001</c:v>
                </c:pt>
                <c:pt idx="38">
                  <c:v>0.46598600000000001</c:v>
                </c:pt>
                <c:pt idx="39">
                  <c:v>0.47186400000000001</c:v>
                </c:pt>
                <c:pt idx="40">
                  <c:v>0.51103799999999999</c:v>
                </c:pt>
                <c:pt idx="41">
                  <c:v>0.46633999999999998</c:v>
                </c:pt>
                <c:pt idx="42">
                  <c:v>0.48752699999999999</c:v>
                </c:pt>
                <c:pt idx="43">
                  <c:v>0.48281200000000002</c:v>
                </c:pt>
                <c:pt idx="44">
                  <c:v>0.50457700000000005</c:v>
                </c:pt>
                <c:pt idx="45">
                  <c:v>0.49849700000000002</c:v>
                </c:pt>
                <c:pt idx="46">
                  <c:v>0.47514499999999998</c:v>
                </c:pt>
                <c:pt idx="47">
                  <c:v>0.48141600000000001</c:v>
                </c:pt>
                <c:pt idx="48">
                  <c:v>0.48973800000000001</c:v>
                </c:pt>
                <c:pt idx="49">
                  <c:v>0.48842999999999998</c:v>
                </c:pt>
                <c:pt idx="50">
                  <c:v>0.49195800000000001</c:v>
                </c:pt>
                <c:pt idx="51">
                  <c:v>0.50754699999999997</c:v>
                </c:pt>
                <c:pt idx="52">
                  <c:v>0.47468199999999999</c:v>
                </c:pt>
                <c:pt idx="53">
                  <c:v>0.49118000000000001</c:v>
                </c:pt>
                <c:pt idx="54">
                  <c:v>0.48019800000000001</c:v>
                </c:pt>
                <c:pt idx="55">
                  <c:v>0.473798</c:v>
                </c:pt>
                <c:pt idx="56">
                  <c:v>0.49268800000000001</c:v>
                </c:pt>
                <c:pt idx="57">
                  <c:v>0.488126</c:v>
                </c:pt>
                <c:pt idx="58">
                  <c:v>0.48509099999999999</c:v>
                </c:pt>
                <c:pt idx="59">
                  <c:v>0.476331</c:v>
                </c:pt>
                <c:pt idx="60">
                  <c:v>0.49558799999999997</c:v>
                </c:pt>
                <c:pt idx="61">
                  <c:v>0.489869</c:v>
                </c:pt>
                <c:pt idx="62">
                  <c:v>0.48683900000000002</c:v>
                </c:pt>
                <c:pt idx="63">
                  <c:v>0.47753099999999998</c:v>
                </c:pt>
                <c:pt idx="64">
                  <c:v>0.4894</c:v>
                </c:pt>
                <c:pt idx="65">
                  <c:v>0.47307700000000003</c:v>
                </c:pt>
                <c:pt idx="66">
                  <c:v>0.48645500000000003</c:v>
                </c:pt>
                <c:pt idx="67">
                  <c:v>0.47640100000000002</c:v>
                </c:pt>
                <c:pt idx="68">
                  <c:v>0.47499999999999998</c:v>
                </c:pt>
                <c:pt idx="69">
                  <c:v>0.470244</c:v>
                </c:pt>
                <c:pt idx="70">
                  <c:v>0.49320799999999998</c:v>
                </c:pt>
                <c:pt idx="71">
                  <c:v>0.49549900000000002</c:v>
                </c:pt>
                <c:pt idx="72">
                  <c:v>0.48888900000000002</c:v>
                </c:pt>
                <c:pt idx="73">
                  <c:v>0.48668800000000001</c:v>
                </c:pt>
                <c:pt idx="74">
                  <c:v>0.498587</c:v>
                </c:pt>
                <c:pt idx="75">
                  <c:v>0.47594700000000001</c:v>
                </c:pt>
                <c:pt idx="76">
                  <c:v>0.48802600000000002</c:v>
                </c:pt>
                <c:pt idx="77">
                  <c:v>0.451932</c:v>
                </c:pt>
                <c:pt idx="78">
                  <c:v>0.482763</c:v>
                </c:pt>
                <c:pt idx="79">
                  <c:v>0.48232000000000003</c:v>
                </c:pt>
                <c:pt idx="80">
                  <c:v>0.48789500000000002</c:v>
                </c:pt>
                <c:pt idx="81">
                  <c:v>0.49372300000000002</c:v>
                </c:pt>
                <c:pt idx="82">
                  <c:v>0.46674100000000002</c:v>
                </c:pt>
                <c:pt idx="83">
                  <c:v>0.472856</c:v>
                </c:pt>
                <c:pt idx="84">
                  <c:v>0.50277799999999995</c:v>
                </c:pt>
                <c:pt idx="85">
                  <c:v>0.47666700000000001</c:v>
                </c:pt>
                <c:pt idx="86">
                  <c:v>0.49386400000000003</c:v>
                </c:pt>
                <c:pt idx="87">
                  <c:v>0.48325600000000002</c:v>
                </c:pt>
                <c:pt idx="88">
                  <c:v>0.47414899999999999</c:v>
                </c:pt>
                <c:pt idx="89">
                  <c:v>0.47375899999999999</c:v>
                </c:pt>
                <c:pt idx="90">
                  <c:v>0.45805299999999999</c:v>
                </c:pt>
                <c:pt idx="91">
                  <c:v>0.46928300000000001</c:v>
                </c:pt>
                <c:pt idx="92">
                  <c:v>0.49029299999999998</c:v>
                </c:pt>
                <c:pt idx="93">
                  <c:v>0.48843199999999998</c:v>
                </c:pt>
                <c:pt idx="94">
                  <c:v>0.479209</c:v>
                </c:pt>
                <c:pt idx="95">
                  <c:v>0.49138799999999999</c:v>
                </c:pt>
                <c:pt idx="96">
                  <c:v>0.49567299999999997</c:v>
                </c:pt>
                <c:pt idx="97">
                  <c:v>0.50172799999999995</c:v>
                </c:pt>
                <c:pt idx="98">
                  <c:v>0.49160799999999999</c:v>
                </c:pt>
                <c:pt idx="99">
                  <c:v>0.48671199999999998</c:v>
                </c:pt>
                <c:pt idx="100">
                  <c:v>0.48233900000000002</c:v>
                </c:pt>
                <c:pt idx="101">
                  <c:v>0.46918100000000001</c:v>
                </c:pt>
                <c:pt idx="102">
                  <c:v>0.476914</c:v>
                </c:pt>
                <c:pt idx="103">
                  <c:v>0.47760000000000002</c:v>
                </c:pt>
                <c:pt idx="104">
                  <c:v>0.48904999999999998</c:v>
                </c:pt>
                <c:pt idx="105">
                  <c:v>0.49451299999999998</c:v>
                </c:pt>
                <c:pt idx="106">
                  <c:v>0.48820200000000002</c:v>
                </c:pt>
                <c:pt idx="107">
                  <c:v>0.48592200000000002</c:v>
                </c:pt>
                <c:pt idx="108">
                  <c:v>0.48514000000000002</c:v>
                </c:pt>
                <c:pt idx="109">
                  <c:v>0.484045</c:v>
                </c:pt>
                <c:pt idx="110">
                  <c:v>0.49435699999999999</c:v>
                </c:pt>
                <c:pt idx="111">
                  <c:v>0.48719499999999999</c:v>
                </c:pt>
                <c:pt idx="112">
                  <c:v>0.48965500000000001</c:v>
                </c:pt>
                <c:pt idx="113">
                  <c:v>0.49726300000000001</c:v>
                </c:pt>
                <c:pt idx="114">
                  <c:v>0.48718899999999998</c:v>
                </c:pt>
                <c:pt idx="115">
                  <c:v>0.48097499999999999</c:v>
                </c:pt>
                <c:pt idx="116">
                  <c:v>0.47889900000000002</c:v>
                </c:pt>
                <c:pt idx="117">
                  <c:v>0.49020200000000003</c:v>
                </c:pt>
                <c:pt idx="118">
                  <c:v>0.496589</c:v>
                </c:pt>
                <c:pt idx="119">
                  <c:v>0.48805500000000002</c:v>
                </c:pt>
                <c:pt idx="120">
                  <c:v>0.49438399999999999</c:v>
                </c:pt>
                <c:pt idx="121">
                  <c:v>0.48176799999999997</c:v>
                </c:pt>
                <c:pt idx="122">
                  <c:v>0.49446200000000001</c:v>
                </c:pt>
                <c:pt idx="123">
                  <c:v>0.50518300000000005</c:v>
                </c:pt>
                <c:pt idx="124">
                  <c:v>0.49926900000000002</c:v>
                </c:pt>
                <c:pt idx="125">
                  <c:v>0.51984300000000006</c:v>
                </c:pt>
                <c:pt idx="126">
                  <c:v>0.51788199999999995</c:v>
                </c:pt>
                <c:pt idx="127">
                  <c:v>0.520177</c:v>
                </c:pt>
                <c:pt idx="128">
                  <c:v>0.51555600000000001</c:v>
                </c:pt>
                <c:pt idx="129">
                  <c:v>0.51785099999999995</c:v>
                </c:pt>
                <c:pt idx="130">
                  <c:v>0.52764200000000006</c:v>
                </c:pt>
                <c:pt idx="131">
                  <c:v>0.52391299999999996</c:v>
                </c:pt>
                <c:pt idx="132">
                  <c:v>0.53303400000000001</c:v>
                </c:pt>
                <c:pt idx="133">
                  <c:v>0.53307400000000005</c:v>
                </c:pt>
                <c:pt idx="134">
                  <c:v>0.52530399999999999</c:v>
                </c:pt>
                <c:pt idx="135">
                  <c:v>0.56055699999999997</c:v>
                </c:pt>
                <c:pt idx="136">
                  <c:v>0.55865399999999998</c:v>
                </c:pt>
                <c:pt idx="137">
                  <c:v>0.55434399999999995</c:v>
                </c:pt>
                <c:pt idx="138">
                  <c:v>0.56171099999999996</c:v>
                </c:pt>
                <c:pt idx="139">
                  <c:v>0.57314799999999999</c:v>
                </c:pt>
                <c:pt idx="140">
                  <c:v>0.573967</c:v>
                </c:pt>
                <c:pt idx="141">
                  <c:v>0.57228699999999999</c:v>
                </c:pt>
                <c:pt idx="142">
                  <c:v>0.56564400000000004</c:v>
                </c:pt>
                <c:pt idx="143">
                  <c:v>0.597495</c:v>
                </c:pt>
                <c:pt idx="144">
                  <c:v>0.58996099999999996</c:v>
                </c:pt>
                <c:pt idx="145">
                  <c:v>0.609514</c:v>
                </c:pt>
                <c:pt idx="146">
                  <c:v>0.61029100000000003</c:v>
                </c:pt>
                <c:pt idx="147">
                  <c:v>0.60728000000000004</c:v>
                </c:pt>
                <c:pt idx="148">
                  <c:v>0.60314699999999999</c:v>
                </c:pt>
                <c:pt idx="149">
                  <c:v>0.62207299999999999</c:v>
                </c:pt>
                <c:pt idx="150">
                  <c:v>0.64163199999999998</c:v>
                </c:pt>
                <c:pt idx="151">
                  <c:v>0.62879300000000005</c:v>
                </c:pt>
                <c:pt idx="152">
                  <c:v>0.65422400000000003</c:v>
                </c:pt>
                <c:pt idx="153">
                  <c:v>0.64063700000000001</c:v>
                </c:pt>
                <c:pt idx="154">
                  <c:v>0.63776600000000006</c:v>
                </c:pt>
                <c:pt idx="155">
                  <c:v>0.62852399999999997</c:v>
                </c:pt>
                <c:pt idx="156">
                  <c:v>0.64682399999999995</c:v>
                </c:pt>
                <c:pt idx="157">
                  <c:v>0.65578599999999998</c:v>
                </c:pt>
                <c:pt idx="158">
                  <c:v>0.68514900000000001</c:v>
                </c:pt>
                <c:pt idx="159">
                  <c:v>0.676786</c:v>
                </c:pt>
                <c:pt idx="160">
                  <c:v>0.66117199999999998</c:v>
                </c:pt>
                <c:pt idx="161">
                  <c:v>0.69742599999999999</c:v>
                </c:pt>
                <c:pt idx="162">
                  <c:v>0.69632499999999997</c:v>
                </c:pt>
                <c:pt idx="163">
                  <c:v>0.68045100000000003</c:v>
                </c:pt>
                <c:pt idx="164">
                  <c:v>0.67204299999999995</c:v>
                </c:pt>
                <c:pt idx="165">
                  <c:v>0.71439799999999998</c:v>
                </c:pt>
                <c:pt idx="166">
                  <c:v>0.69359400000000004</c:v>
                </c:pt>
                <c:pt idx="167">
                  <c:v>0.72402200000000005</c:v>
                </c:pt>
                <c:pt idx="168">
                  <c:v>0.71313499999999996</c:v>
                </c:pt>
                <c:pt idx="169">
                  <c:v>0.74349500000000002</c:v>
                </c:pt>
                <c:pt idx="170">
                  <c:v>0.73398600000000003</c:v>
                </c:pt>
                <c:pt idx="171">
                  <c:v>0.73985800000000002</c:v>
                </c:pt>
                <c:pt idx="172">
                  <c:v>0.75734999999999997</c:v>
                </c:pt>
                <c:pt idx="173">
                  <c:v>0.73572700000000002</c:v>
                </c:pt>
                <c:pt idx="174">
                  <c:v>0.75148899999999996</c:v>
                </c:pt>
                <c:pt idx="175">
                  <c:v>0.76457600000000003</c:v>
                </c:pt>
                <c:pt idx="176">
                  <c:v>0.752135</c:v>
                </c:pt>
                <c:pt idx="177">
                  <c:v>0.76335200000000003</c:v>
                </c:pt>
                <c:pt idx="178">
                  <c:v>0.76231300000000002</c:v>
                </c:pt>
                <c:pt idx="179">
                  <c:v>0.74894400000000005</c:v>
                </c:pt>
                <c:pt idx="180">
                  <c:v>0.73809499999999995</c:v>
                </c:pt>
                <c:pt idx="181">
                  <c:v>0.78573999999999999</c:v>
                </c:pt>
                <c:pt idx="182">
                  <c:v>0.76385800000000004</c:v>
                </c:pt>
                <c:pt idx="183">
                  <c:v>0.75206499999999998</c:v>
                </c:pt>
                <c:pt idx="184">
                  <c:v>0.75533799999999995</c:v>
                </c:pt>
                <c:pt idx="185">
                  <c:v>0.76825699999999997</c:v>
                </c:pt>
                <c:pt idx="186">
                  <c:v>0.73512999999999995</c:v>
                </c:pt>
                <c:pt idx="187">
                  <c:v>0.744112</c:v>
                </c:pt>
                <c:pt idx="188">
                  <c:v>0.74974200000000002</c:v>
                </c:pt>
                <c:pt idx="189">
                  <c:v>0.73993200000000003</c:v>
                </c:pt>
                <c:pt idx="190">
                  <c:v>0.76899099999999998</c:v>
                </c:pt>
                <c:pt idx="191">
                  <c:v>0.76202499999999995</c:v>
                </c:pt>
                <c:pt idx="192">
                  <c:v>0.74809000000000003</c:v>
                </c:pt>
                <c:pt idx="193">
                  <c:v>0.769675</c:v>
                </c:pt>
                <c:pt idx="194">
                  <c:v>0.76423399999999997</c:v>
                </c:pt>
                <c:pt idx="195">
                  <c:v>0.75404899999999997</c:v>
                </c:pt>
                <c:pt idx="196">
                  <c:v>0.76576100000000002</c:v>
                </c:pt>
                <c:pt idx="197">
                  <c:v>0.76044</c:v>
                </c:pt>
                <c:pt idx="198">
                  <c:v>0.76033499999999998</c:v>
                </c:pt>
                <c:pt idx="199">
                  <c:v>0.76778999999999997</c:v>
                </c:pt>
                <c:pt idx="200">
                  <c:v>0.75360300000000002</c:v>
                </c:pt>
                <c:pt idx="201">
                  <c:v>0.80600400000000005</c:v>
                </c:pt>
                <c:pt idx="202">
                  <c:v>0.74404999999999999</c:v>
                </c:pt>
                <c:pt idx="203">
                  <c:v>0.742483</c:v>
                </c:pt>
                <c:pt idx="204">
                  <c:v>0.73263900000000004</c:v>
                </c:pt>
                <c:pt idx="205">
                  <c:v>0.74556500000000003</c:v>
                </c:pt>
                <c:pt idx="206">
                  <c:v>0.77621600000000002</c:v>
                </c:pt>
                <c:pt idx="207">
                  <c:v>0.74515600000000004</c:v>
                </c:pt>
                <c:pt idx="208">
                  <c:v>0.77</c:v>
                </c:pt>
                <c:pt idx="209">
                  <c:v>0.746587</c:v>
                </c:pt>
                <c:pt idx="210">
                  <c:v>0.758961</c:v>
                </c:pt>
                <c:pt idx="211">
                  <c:v>0.77610299999999999</c:v>
                </c:pt>
                <c:pt idx="212">
                  <c:v>0.76819000000000004</c:v>
                </c:pt>
                <c:pt idx="213">
                  <c:v>0.741869</c:v>
                </c:pt>
                <c:pt idx="214">
                  <c:v>0.75928600000000002</c:v>
                </c:pt>
                <c:pt idx="215">
                  <c:v>0.74923300000000004</c:v>
                </c:pt>
                <c:pt idx="216">
                  <c:v>0.758467</c:v>
                </c:pt>
                <c:pt idx="217">
                  <c:v>0.74356800000000001</c:v>
                </c:pt>
                <c:pt idx="218">
                  <c:v>0.77354599999999996</c:v>
                </c:pt>
                <c:pt idx="219">
                  <c:v>0.766486</c:v>
                </c:pt>
                <c:pt idx="220">
                  <c:v>0.76780599999999999</c:v>
                </c:pt>
                <c:pt idx="221">
                  <c:v>0.73172000000000004</c:v>
                </c:pt>
                <c:pt idx="222">
                  <c:v>0.76261299999999999</c:v>
                </c:pt>
                <c:pt idx="223">
                  <c:v>0.75340300000000004</c:v>
                </c:pt>
                <c:pt idx="224">
                  <c:v>0.76059500000000002</c:v>
                </c:pt>
                <c:pt idx="225">
                  <c:v>0.78680300000000003</c:v>
                </c:pt>
                <c:pt idx="226">
                  <c:v>0.732653</c:v>
                </c:pt>
                <c:pt idx="227">
                  <c:v>0.75079600000000002</c:v>
                </c:pt>
                <c:pt idx="228">
                  <c:v>0.75437100000000001</c:v>
                </c:pt>
                <c:pt idx="229">
                  <c:v>0.74507800000000002</c:v>
                </c:pt>
                <c:pt idx="230">
                  <c:v>0.76090899999999995</c:v>
                </c:pt>
                <c:pt idx="231">
                  <c:v>0.759965</c:v>
                </c:pt>
                <c:pt idx="232">
                  <c:v>0.76990800000000004</c:v>
                </c:pt>
                <c:pt idx="233">
                  <c:v>0.75105299999999997</c:v>
                </c:pt>
                <c:pt idx="234">
                  <c:v>0.76371800000000001</c:v>
                </c:pt>
                <c:pt idx="235">
                  <c:v>0.74939800000000001</c:v>
                </c:pt>
                <c:pt idx="236">
                  <c:v>0.76077700000000004</c:v>
                </c:pt>
                <c:pt idx="237">
                  <c:v>0.77613799999999999</c:v>
                </c:pt>
                <c:pt idx="238">
                  <c:v>0.73978900000000003</c:v>
                </c:pt>
                <c:pt idx="239">
                  <c:v>0.75948300000000002</c:v>
                </c:pt>
                <c:pt idx="240">
                  <c:v>0.74197999999999997</c:v>
                </c:pt>
                <c:pt idx="241">
                  <c:v>0.74982700000000002</c:v>
                </c:pt>
                <c:pt idx="242">
                  <c:v>0.76258899999999996</c:v>
                </c:pt>
                <c:pt idx="243">
                  <c:v>0.76017699999999999</c:v>
                </c:pt>
                <c:pt idx="244">
                  <c:v>0.76437600000000006</c:v>
                </c:pt>
                <c:pt idx="245">
                  <c:v>0.75483900000000004</c:v>
                </c:pt>
                <c:pt idx="246">
                  <c:v>0.76928600000000003</c:v>
                </c:pt>
                <c:pt idx="247">
                  <c:v>0.77726399999999995</c:v>
                </c:pt>
                <c:pt idx="248">
                  <c:v>0.75053800000000004</c:v>
                </c:pt>
                <c:pt idx="249">
                  <c:v>0.76802999999999999</c:v>
                </c:pt>
                <c:pt idx="250">
                  <c:v>0.773864</c:v>
                </c:pt>
                <c:pt idx="251">
                  <c:v>0.75208699999999995</c:v>
                </c:pt>
                <c:pt idx="252">
                  <c:v>0.75070400000000004</c:v>
                </c:pt>
                <c:pt idx="253">
                  <c:v>0.77108699999999997</c:v>
                </c:pt>
                <c:pt idx="254">
                  <c:v>0.767652</c:v>
                </c:pt>
                <c:pt idx="255">
                  <c:v>0.77022100000000004</c:v>
                </c:pt>
                <c:pt idx="256">
                  <c:v>0.74553599999999998</c:v>
                </c:pt>
                <c:pt idx="257">
                  <c:v>0.77311200000000002</c:v>
                </c:pt>
                <c:pt idx="258">
                  <c:v>0.74615399999999998</c:v>
                </c:pt>
                <c:pt idx="259">
                  <c:v>0.76054100000000002</c:v>
                </c:pt>
                <c:pt idx="260">
                  <c:v>0.75431700000000002</c:v>
                </c:pt>
                <c:pt idx="261">
                  <c:v>0.74861599999999995</c:v>
                </c:pt>
                <c:pt idx="262">
                  <c:v>0.77984200000000004</c:v>
                </c:pt>
                <c:pt idx="263">
                  <c:v>0.74930600000000003</c:v>
                </c:pt>
                <c:pt idx="264">
                  <c:v>0.75965199999999999</c:v>
                </c:pt>
                <c:pt idx="265">
                  <c:v>0.75494700000000003</c:v>
                </c:pt>
                <c:pt idx="266">
                  <c:v>0.75158999999999998</c:v>
                </c:pt>
                <c:pt idx="267">
                  <c:v>0.75619400000000003</c:v>
                </c:pt>
                <c:pt idx="268">
                  <c:v>0.77403999999999995</c:v>
                </c:pt>
                <c:pt idx="269">
                  <c:v>0.772119</c:v>
                </c:pt>
                <c:pt idx="270">
                  <c:v>0.75937500000000002</c:v>
                </c:pt>
                <c:pt idx="271">
                  <c:v>0.76086200000000004</c:v>
                </c:pt>
                <c:pt idx="272">
                  <c:v>0.75681799999999999</c:v>
                </c:pt>
                <c:pt idx="273">
                  <c:v>0.75796799999999998</c:v>
                </c:pt>
                <c:pt idx="274">
                  <c:v>0.76490599999999997</c:v>
                </c:pt>
                <c:pt idx="275">
                  <c:v>0.76187800000000006</c:v>
                </c:pt>
                <c:pt idx="276">
                  <c:v>0.75052399999999997</c:v>
                </c:pt>
                <c:pt idx="277">
                  <c:v>0.75848400000000005</c:v>
                </c:pt>
                <c:pt idx="278">
                  <c:v>0.74555199999999999</c:v>
                </c:pt>
                <c:pt idx="279">
                  <c:v>0.75397099999999995</c:v>
                </c:pt>
                <c:pt idx="280">
                  <c:v>0.76076600000000005</c:v>
                </c:pt>
                <c:pt idx="281">
                  <c:v>0.74132699999999996</c:v>
                </c:pt>
                <c:pt idx="282">
                  <c:v>0.754861</c:v>
                </c:pt>
                <c:pt idx="283">
                  <c:v>0.75486699999999995</c:v>
                </c:pt>
                <c:pt idx="284">
                  <c:v>0.75738799999999995</c:v>
                </c:pt>
                <c:pt idx="285">
                  <c:v>0.74600699999999998</c:v>
                </c:pt>
                <c:pt idx="286">
                  <c:v>0.769231</c:v>
                </c:pt>
                <c:pt idx="287">
                  <c:v>0.74217900000000003</c:v>
                </c:pt>
                <c:pt idx="288">
                  <c:v>0.78003800000000001</c:v>
                </c:pt>
                <c:pt idx="289">
                  <c:v>0.74826400000000004</c:v>
                </c:pt>
                <c:pt idx="290">
                  <c:v>0.74663100000000004</c:v>
                </c:pt>
                <c:pt idx="291">
                  <c:v>0.75034800000000001</c:v>
                </c:pt>
                <c:pt idx="292">
                  <c:v>0.76761100000000004</c:v>
                </c:pt>
                <c:pt idx="293">
                  <c:v>0.763571</c:v>
                </c:pt>
                <c:pt idx="294">
                  <c:v>0.75934100000000004</c:v>
                </c:pt>
                <c:pt idx="295">
                  <c:v>0.757942</c:v>
                </c:pt>
                <c:pt idx="296">
                  <c:v>0.75913200000000003</c:v>
                </c:pt>
                <c:pt idx="297">
                  <c:v>0.73587100000000005</c:v>
                </c:pt>
                <c:pt idx="298">
                  <c:v>0.777528</c:v>
                </c:pt>
                <c:pt idx="299">
                  <c:v>0.77262399999999998</c:v>
                </c:pt>
                <c:pt idx="300">
                  <c:v>0.75190999999999997</c:v>
                </c:pt>
                <c:pt idx="301">
                  <c:v>0.73703099999999999</c:v>
                </c:pt>
                <c:pt idx="302">
                  <c:v>0.77057699999999996</c:v>
                </c:pt>
                <c:pt idx="303">
                  <c:v>0.76343700000000003</c:v>
                </c:pt>
                <c:pt idx="304">
                  <c:v>0.76496399999999998</c:v>
                </c:pt>
                <c:pt idx="305">
                  <c:v>0.761131</c:v>
                </c:pt>
                <c:pt idx="306">
                  <c:v>0.76021300000000003</c:v>
                </c:pt>
                <c:pt idx="307">
                  <c:v>0.77671800000000002</c:v>
                </c:pt>
                <c:pt idx="308">
                  <c:v>0.74696700000000005</c:v>
                </c:pt>
                <c:pt idx="309">
                  <c:v>0.737819</c:v>
                </c:pt>
                <c:pt idx="310">
                  <c:v>0.76068800000000003</c:v>
                </c:pt>
                <c:pt idx="311">
                  <c:v>0.762799</c:v>
                </c:pt>
                <c:pt idx="312">
                  <c:v>0.77321099999999998</c:v>
                </c:pt>
                <c:pt idx="313">
                  <c:v>0.77910400000000002</c:v>
                </c:pt>
                <c:pt idx="314">
                  <c:v>0.75529599999999997</c:v>
                </c:pt>
                <c:pt idx="315">
                  <c:v>0.75704199999999999</c:v>
                </c:pt>
                <c:pt idx="316">
                  <c:v>0.76144100000000003</c:v>
                </c:pt>
                <c:pt idx="317">
                  <c:v>0.769011</c:v>
                </c:pt>
                <c:pt idx="318">
                  <c:v>0.73710799999999999</c:v>
                </c:pt>
                <c:pt idx="319">
                  <c:v>0.75639599999999996</c:v>
                </c:pt>
                <c:pt idx="320">
                  <c:v>0.76786399999999999</c:v>
                </c:pt>
                <c:pt idx="321">
                  <c:v>0.75784799999999997</c:v>
                </c:pt>
                <c:pt idx="322">
                  <c:v>0.75297199999999997</c:v>
                </c:pt>
                <c:pt idx="323">
                  <c:v>0.75743899999999997</c:v>
                </c:pt>
                <c:pt idx="324">
                  <c:v>0.77346899999999996</c:v>
                </c:pt>
                <c:pt idx="325">
                  <c:v>0.774011</c:v>
                </c:pt>
                <c:pt idx="326">
                  <c:v>0.76075300000000001</c:v>
                </c:pt>
                <c:pt idx="327">
                  <c:v>0.76310999999999996</c:v>
                </c:pt>
                <c:pt idx="328">
                  <c:v>0.73636400000000002</c:v>
                </c:pt>
                <c:pt idx="329">
                  <c:v>0.74973500000000004</c:v>
                </c:pt>
                <c:pt idx="330">
                  <c:v>0.77366500000000005</c:v>
                </c:pt>
                <c:pt idx="331">
                  <c:v>0.75719400000000003</c:v>
                </c:pt>
                <c:pt idx="332">
                  <c:v>0.73832799999999998</c:v>
                </c:pt>
                <c:pt idx="333">
                  <c:v>0.75630600000000003</c:v>
                </c:pt>
                <c:pt idx="334">
                  <c:v>0.75934299999999999</c:v>
                </c:pt>
                <c:pt idx="335">
                  <c:v>0.75869900000000001</c:v>
                </c:pt>
                <c:pt idx="336">
                  <c:v>0.77682200000000001</c:v>
                </c:pt>
                <c:pt idx="337">
                  <c:v>0.74991399999999997</c:v>
                </c:pt>
                <c:pt idx="338">
                  <c:v>0.76335699999999995</c:v>
                </c:pt>
                <c:pt idx="339">
                  <c:v>0.75329800000000002</c:v>
                </c:pt>
                <c:pt idx="340">
                  <c:v>0.75348800000000005</c:v>
                </c:pt>
                <c:pt idx="341">
                  <c:v>0.76709099999999997</c:v>
                </c:pt>
                <c:pt idx="342">
                  <c:v>0.74543899999999996</c:v>
                </c:pt>
                <c:pt idx="343">
                  <c:v>0.764158</c:v>
                </c:pt>
                <c:pt idx="344">
                  <c:v>0.77779900000000002</c:v>
                </c:pt>
                <c:pt idx="345">
                  <c:v>0.78076199999999996</c:v>
                </c:pt>
                <c:pt idx="346">
                  <c:v>0.76957299999999995</c:v>
                </c:pt>
                <c:pt idx="347">
                  <c:v>0.771818</c:v>
                </c:pt>
                <c:pt idx="348">
                  <c:v>0.76752799999999999</c:v>
                </c:pt>
                <c:pt idx="349">
                  <c:v>0.76327299999999998</c:v>
                </c:pt>
                <c:pt idx="350">
                  <c:v>0.76167899999999999</c:v>
                </c:pt>
                <c:pt idx="351">
                  <c:v>0.75967499999999999</c:v>
                </c:pt>
                <c:pt idx="352">
                  <c:v>0.767459</c:v>
                </c:pt>
                <c:pt idx="353">
                  <c:v>0.73894599999999999</c:v>
                </c:pt>
                <c:pt idx="354">
                  <c:v>0.760741</c:v>
                </c:pt>
                <c:pt idx="355">
                  <c:v>0.759571</c:v>
                </c:pt>
                <c:pt idx="356">
                  <c:v>0.76747699999999996</c:v>
                </c:pt>
                <c:pt idx="357">
                  <c:v>0.73174899999999998</c:v>
                </c:pt>
                <c:pt idx="358">
                  <c:v>0.74686399999999997</c:v>
                </c:pt>
                <c:pt idx="359">
                  <c:v>0.75051199999999996</c:v>
                </c:pt>
                <c:pt idx="360">
                  <c:v>0.746367</c:v>
                </c:pt>
                <c:pt idx="361">
                  <c:v>0.77807999999999999</c:v>
                </c:pt>
                <c:pt idx="362">
                  <c:v>0.72157199999999999</c:v>
                </c:pt>
                <c:pt idx="363">
                  <c:v>0.76385800000000004</c:v>
                </c:pt>
                <c:pt idx="364">
                  <c:v>0.75989399999999996</c:v>
                </c:pt>
                <c:pt idx="365">
                  <c:v>0.74040700000000004</c:v>
                </c:pt>
                <c:pt idx="366">
                  <c:v>0.73929199999999995</c:v>
                </c:pt>
                <c:pt idx="367">
                  <c:v>0.73733300000000002</c:v>
                </c:pt>
                <c:pt idx="368">
                  <c:v>0.76972499999999999</c:v>
                </c:pt>
                <c:pt idx="369">
                  <c:v>0.75685199999999997</c:v>
                </c:pt>
                <c:pt idx="370">
                  <c:v>0.747973</c:v>
                </c:pt>
                <c:pt idx="371">
                  <c:v>0.76378400000000002</c:v>
                </c:pt>
                <c:pt idx="372">
                  <c:v>0.75975800000000004</c:v>
                </c:pt>
                <c:pt idx="373">
                  <c:v>0.76149599999999995</c:v>
                </c:pt>
                <c:pt idx="374">
                  <c:v>0.74194099999999996</c:v>
                </c:pt>
                <c:pt idx="375">
                  <c:v>0.75571200000000005</c:v>
                </c:pt>
                <c:pt idx="376">
                  <c:v>0.751031</c:v>
                </c:pt>
                <c:pt idx="377">
                  <c:v>0.77513900000000002</c:v>
                </c:pt>
                <c:pt idx="378">
                  <c:v>0.769231</c:v>
                </c:pt>
                <c:pt idx="379">
                  <c:v>0.73836800000000002</c:v>
                </c:pt>
                <c:pt idx="380">
                  <c:v>0.75169299999999994</c:v>
                </c:pt>
                <c:pt idx="381">
                  <c:v>0.76325100000000001</c:v>
                </c:pt>
                <c:pt idx="382">
                  <c:v>0.76982099999999998</c:v>
                </c:pt>
                <c:pt idx="383">
                  <c:v>0.75330900000000001</c:v>
                </c:pt>
                <c:pt idx="384">
                  <c:v>0.76541899999999996</c:v>
                </c:pt>
                <c:pt idx="385">
                  <c:v>0.76172799999999996</c:v>
                </c:pt>
                <c:pt idx="386">
                  <c:v>0.78419000000000005</c:v>
                </c:pt>
                <c:pt idx="387">
                  <c:v>0.72153599999999996</c:v>
                </c:pt>
                <c:pt idx="388">
                  <c:v>0.74576299999999995</c:v>
                </c:pt>
                <c:pt idx="389">
                  <c:v>0.77555600000000002</c:v>
                </c:pt>
                <c:pt idx="390">
                  <c:v>0.75709199999999999</c:v>
                </c:pt>
                <c:pt idx="391">
                  <c:v>0.75017500000000004</c:v>
                </c:pt>
                <c:pt idx="392">
                  <c:v>0.75147299999999995</c:v>
                </c:pt>
                <c:pt idx="393">
                  <c:v>0.77082600000000001</c:v>
                </c:pt>
                <c:pt idx="394">
                  <c:v>0.74862099999999998</c:v>
                </c:pt>
                <c:pt idx="395">
                  <c:v>0.75960899999999998</c:v>
                </c:pt>
                <c:pt idx="396">
                  <c:v>0.75653000000000004</c:v>
                </c:pt>
                <c:pt idx="397">
                  <c:v>0.75112999999999996</c:v>
                </c:pt>
                <c:pt idx="398">
                  <c:v>0.75745099999999999</c:v>
                </c:pt>
                <c:pt idx="399">
                  <c:v>0.74419800000000003</c:v>
                </c:pt>
                <c:pt idx="400">
                  <c:v>0.73327699999999996</c:v>
                </c:pt>
                <c:pt idx="401">
                  <c:v>0.75069699999999995</c:v>
                </c:pt>
                <c:pt idx="402">
                  <c:v>0.73947799999999997</c:v>
                </c:pt>
                <c:pt idx="403">
                  <c:v>0.75907500000000006</c:v>
                </c:pt>
                <c:pt idx="404">
                  <c:v>0.75053599999999998</c:v>
                </c:pt>
                <c:pt idx="405">
                  <c:v>0.741429</c:v>
                </c:pt>
                <c:pt idx="406">
                  <c:v>0.75736800000000004</c:v>
                </c:pt>
                <c:pt idx="407">
                  <c:v>0.76010500000000003</c:v>
                </c:pt>
                <c:pt idx="408">
                  <c:v>0.74394499999999997</c:v>
                </c:pt>
                <c:pt idx="409">
                  <c:v>0.75400699999999998</c:v>
                </c:pt>
                <c:pt idx="410">
                  <c:v>0.77011099999999999</c:v>
                </c:pt>
                <c:pt idx="411">
                  <c:v>0.74190800000000001</c:v>
                </c:pt>
                <c:pt idx="412">
                  <c:v>0.75907500000000006</c:v>
                </c:pt>
                <c:pt idx="413">
                  <c:v>0.75239900000000004</c:v>
                </c:pt>
                <c:pt idx="414">
                  <c:v>0.75293100000000002</c:v>
                </c:pt>
                <c:pt idx="415">
                  <c:v>0.76094600000000001</c:v>
                </c:pt>
                <c:pt idx="416">
                  <c:v>0.75599300000000003</c:v>
                </c:pt>
                <c:pt idx="417">
                  <c:v>0.74836999999999998</c:v>
                </c:pt>
                <c:pt idx="418">
                  <c:v>0.75806499999999999</c:v>
                </c:pt>
                <c:pt idx="419">
                  <c:v>0.73896600000000001</c:v>
                </c:pt>
                <c:pt idx="420">
                  <c:v>0.75142900000000001</c:v>
                </c:pt>
                <c:pt idx="421">
                  <c:v>0.76247699999999996</c:v>
                </c:pt>
                <c:pt idx="422">
                  <c:v>0.74385999999999997</c:v>
                </c:pt>
                <c:pt idx="423">
                  <c:v>0.75828700000000004</c:v>
                </c:pt>
                <c:pt idx="424">
                  <c:v>0.77549900000000005</c:v>
                </c:pt>
                <c:pt idx="425">
                  <c:v>0.76841199999999998</c:v>
                </c:pt>
                <c:pt idx="426">
                  <c:v>0.75198600000000004</c:v>
                </c:pt>
                <c:pt idx="427">
                  <c:v>0.75480400000000003</c:v>
                </c:pt>
                <c:pt idx="428">
                  <c:v>0.75972499999999998</c:v>
                </c:pt>
                <c:pt idx="429">
                  <c:v>0.75232399999999999</c:v>
                </c:pt>
                <c:pt idx="430">
                  <c:v>0.75190299999999999</c:v>
                </c:pt>
                <c:pt idx="431">
                  <c:v>0.74810299999999996</c:v>
                </c:pt>
                <c:pt idx="432">
                  <c:v>0.75054299999999996</c:v>
                </c:pt>
                <c:pt idx="433">
                  <c:v>0.74525399999999997</c:v>
                </c:pt>
                <c:pt idx="434">
                  <c:v>0.77225299999999997</c:v>
                </c:pt>
                <c:pt idx="435">
                  <c:v>0.76014599999999999</c:v>
                </c:pt>
                <c:pt idx="436">
                  <c:v>0.76256800000000002</c:v>
                </c:pt>
                <c:pt idx="437">
                  <c:v>0.77923799999999999</c:v>
                </c:pt>
                <c:pt idx="438">
                  <c:v>0.77672600000000003</c:v>
                </c:pt>
                <c:pt idx="439">
                  <c:v>0.74515600000000004</c:v>
                </c:pt>
                <c:pt idx="440">
                  <c:v>0.756915</c:v>
                </c:pt>
                <c:pt idx="441">
                  <c:v>0.76924400000000004</c:v>
                </c:pt>
                <c:pt idx="442">
                  <c:v>0.78608500000000003</c:v>
                </c:pt>
                <c:pt idx="443">
                  <c:v>0.76167899999999999</c:v>
                </c:pt>
                <c:pt idx="444">
                  <c:v>0.76162200000000002</c:v>
                </c:pt>
                <c:pt idx="445">
                  <c:v>0.74576900000000002</c:v>
                </c:pt>
                <c:pt idx="446">
                  <c:v>0.780447</c:v>
                </c:pt>
                <c:pt idx="447">
                  <c:v>0.74150899999999997</c:v>
                </c:pt>
                <c:pt idx="448">
                  <c:v>0.75529599999999997</c:v>
                </c:pt>
                <c:pt idx="449">
                  <c:v>0.75667300000000004</c:v>
                </c:pt>
                <c:pt idx="450">
                  <c:v>0.77111099999999999</c:v>
                </c:pt>
                <c:pt idx="451">
                  <c:v>0.75224899999999995</c:v>
                </c:pt>
                <c:pt idx="452">
                  <c:v>0.77334499999999995</c:v>
                </c:pt>
                <c:pt idx="453">
                  <c:v>0.73377700000000001</c:v>
                </c:pt>
                <c:pt idx="454">
                  <c:v>0.74345499999999998</c:v>
                </c:pt>
                <c:pt idx="455">
                  <c:v>0.77091900000000002</c:v>
                </c:pt>
                <c:pt idx="456">
                  <c:v>0.73445400000000005</c:v>
                </c:pt>
                <c:pt idx="457">
                  <c:v>0.76901699999999995</c:v>
                </c:pt>
                <c:pt idx="458">
                  <c:v>0.76169100000000001</c:v>
                </c:pt>
                <c:pt idx="459">
                  <c:v>0.74706899999999998</c:v>
                </c:pt>
                <c:pt idx="460">
                  <c:v>0.76127800000000001</c:v>
                </c:pt>
                <c:pt idx="461">
                  <c:v>0.76112100000000005</c:v>
                </c:pt>
                <c:pt idx="462">
                  <c:v>0.758212</c:v>
                </c:pt>
                <c:pt idx="463">
                  <c:v>0.76197199999999998</c:v>
                </c:pt>
                <c:pt idx="464">
                  <c:v>0.73599300000000001</c:v>
                </c:pt>
                <c:pt idx="465">
                  <c:v>0.76654699999999998</c:v>
                </c:pt>
                <c:pt idx="466">
                  <c:v>0.75359699999999996</c:v>
                </c:pt>
                <c:pt idx="467">
                  <c:v>0.75481600000000004</c:v>
                </c:pt>
                <c:pt idx="468">
                  <c:v>0.77540399999999998</c:v>
                </c:pt>
                <c:pt idx="469">
                  <c:v>0.76074600000000003</c:v>
                </c:pt>
                <c:pt idx="470">
                  <c:v>0.77532999999999996</c:v>
                </c:pt>
                <c:pt idx="471">
                  <c:v>0.78376900000000005</c:v>
                </c:pt>
                <c:pt idx="472">
                  <c:v>0.78831700000000005</c:v>
                </c:pt>
                <c:pt idx="473">
                  <c:v>0.75278299999999998</c:v>
                </c:pt>
                <c:pt idx="474">
                  <c:v>0.74894000000000005</c:v>
                </c:pt>
                <c:pt idx="475">
                  <c:v>0.78847599999999995</c:v>
                </c:pt>
                <c:pt idx="476">
                  <c:v>0.77396200000000004</c:v>
                </c:pt>
                <c:pt idx="477">
                  <c:v>0.75808200000000003</c:v>
                </c:pt>
                <c:pt idx="478">
                  <c:v>0.75287000000000004</c:v>
                </c:pt>
                <c:pt idx="479">
                  <c:v>0.750085</c:v>
                </c:pt>
                <c:pt idx="480">
                  <c:v>0.74834800000000001</c:v>
                </c:pt>
                <c:pt idx="481">
                  <c:v>0.74685800000000002</c:v>
                </c:pt>
                <c:pt idx="482">
                  <c:v>0.75543899999999997</c:v>
                </c:pt>
                <c:pt idx="483">
                  <c:v>0.72373699999999996</c:v>
                </c:pt>
                <c:pt idx="484">
                  <c:v>0.78199600000000002</c:v>
                </c:pt>
                <c:pt idx="485">
                  <c:v>0.74829400000000001</c:v>
                </c:pt>
                <c:pt idx="486">
                  <c:v>0.74478599999999995</c:v>
                </c:pt>
                <c:pt idx="487">
                  <c:v>0.74382400000000004</c:v>
                </c:pt>
                <c:pt idx="488">
                  <c:v>0.73154200000000003</c:v>
                </c:pt>
                <c:pt idx="489">
                  <c:v>0.75088699999999997</c:v>
                </c:pt>
                <c:pt idx="490">
                  <c:v>0.74160700000000002</c:v>
                </c:pt>
                <c:pt idx="491">
                  <c:v>0.73560499999999995</c:v>
                </c:pt>
                <c:pt idx="492">
                  <c:v>0.74365199999999998</c:v>
                </c:pt>
                <c:pt idx="493">
                  <c:v>0.763934</c:v>
                </c:pt>
                <c:pt idx="494">
                  <c:v>0.77418200000000004</c:v>
                </c:pt>
                <c:pt idx="495">
                  <c:v>0.770922</c:v>
                </c:pt>
                <c:pt idx="496">
                  <c:v>0.76200000000000001</c:v>
                </c:pt>
                <c:pt idx="497">
                  <c:v>0.75490900000000005</c:v>
                </c:pt>
                <c:pt idx="498">
                  <c:v>0.73491499999999998</c:v>
                </c:pt>
                <c:pt idx="499">
                  <c:v>0.74362099999999998</c:v>
                </c:pt>
                <c:pt idx="500">
                  <c:v>0.76188800000000001</c:v>
                </c:pt>
                <c:pt idx="501">
                  <c:v>0.77121799999999996</c:v>
                </c:pt>
                <c:pt idx="502">
                  <c:v>0.77620800000000001</c:v>
                </c:pt>
                <c:pt idx="503">
                  <c:v>0.77038399999999996</c:v>
                </c:pt>
                <c:pt idx="504">
                  <c:v>0.76236400000000004</c:v>
                </c:pt>
                <c:pt idx="505">
                  <c:v>0.74881600000000004</c:v>
                </c:pt>
                <c:pt idx="506">
                  <c:v>0.74973900000000004</c:v>
                </c:pt>
                <c:pt idx="507">
                  <c:v>0.74593600000000004</c:v>
                </c:pt>
                <c:pt idx="508">
                  <c:v>0.76733600000000002</c:v>
                </c:pt>
                <c:pt idx="509">
                  <c:v>0.75456199999999995</c:v>
                </c:pt>
                <c:pt idx="510">
                  <c:v>0.76643399999999995</c:v>
                </c:pt>
                <c:pt idx="511">
                  <c:v>0.76418200000000003</c:v>
                </c:pt>
                <c:pt idx="512">
                  <c:v>0.76387300000000002</c:v>
                </c:pt>
                <c:pt idx="513">
                  <c:v>0.75901099999999999</c:v>
                </c:pt>
                <c:pt idx="514">
                  <c:v>0.77736499999999997</c:v>
                </c:pt>
                <c:pt idx="515">
                  <c:v>0.76544800000000002</c:v>
                </c:pt>
                <c:pt idx="516">
                  <c:v>0.78076900000000005</c:v>
                </c:pt>
                <c:pt idx="517">
                  <c:v>0.76935799999999999</c:v>
                </c:pt>
                <c:pt idx="518">
                  <c:v>0.779779</c:v>
                </c:pt>
                <c:pt idx="519">
                  <c:v>0.74797899999999995</c:v>
                </c:pt>
                <c:pt idx="520">
                  <c:v>0.75145499999999998</c:v>
                </c:pt>
                <c:pt idx="521">
                  <c:v>0.75036400000000003</c:v>
                </c:pt>
                <c:pt idx="522">
                  <c:v>0.726858</c:v>
                </c:pt>
                <c:pt idx="523">
                  <c:v>0.76153800000000005</c:v>
                </c:pt>
                <c:pt idx="524">
                  <c:v>0.73066699999999996</c:v>
                </c:pt>
                <c:pt idx="525">
                  <c:v>0.74193500000000001</c:v>
                </c:pt>
                <c:pt idx="526">
                  <c:v>0.751332</c:v>
                </c:pt>
                <c:pt idx="527">
                  <c:v>0.75185199999999996</c:v>
                </c:pt>
                <c:pt idx="528">
                  <c:v>0.75787499999999997</c:v>
                </c:pt>
                <c:pt idx="529">
                  <c:v>0.75463899999999995</c:v>
                </c:pt>
                <c:pt idx="530">
                  <c:v>0.76021499999999997</c:v>
                </c:pt>
                <c:pt idx="531">
                  <c:v>0.74381299999999995</c:v>
                </c:pt>
                <c:pt idx="532">
                  <c:v>0.76771800000000001</c:v>
                </c:pt>
                <c:pt idx="533">
                  <c:v>0.75239800000000001</c:v>
                </c:pt>
                <c:pt idx="534">
                  <c:v>0.76584099999999999</c:v>
                </c:pt>
                <c:pt idx="535">
                  <c:v>0.74522200000000005</c:v>
                </c:pt>
                <c:pt idx="536">
                  <c:v>0.74957600000000002</c:v>
                </c:pt>
                <c:pt idx="537">
                  <c:v>0.75407299999999999</c:v>
                </c:pt>
                <c:pt idx="538">
                  <c:v>0.75802499999999995</c:v>
                </c:pt>
                <c:pt idx="539">
                  <c:v>0.75536000000000003</c:v>
                </c:pt>
                <c:pt idx="540">
                  <c:v>0.75823200000000002</c:v>
                </c:pt>
                <c:pt idx="541">
                  <c:v>0.77179500000000001</c:v>
                </c:pt>
                <c:pt idx="542">
                  <c:v>0.77622500000000005</c:v>
                </c:pt>
                <c:pt idx="543">
                  <c:v>0.74890800000000002</c:v>
                </c:pt>
                <c:pt idx="544">
                  <c:v>0.76108100000000001</c:v>
                </c:pt>
                <c:pt idx="545">
                  <c:v>0.75989099999999998</c:v>
                </c:pt>
                <c:pt idx="546">
                  <c:v>0.75843899999999997</c:v>
                </c:pt>
                <c:pt idx="547">
                  <c:v>0.76014199999999998</c:v>
                </c:pt>
                <c:pt idx="548">
                  <c:v>0.762432</c:v>
                </c:pt>
                <c:pt idx="549">
                  <c:v>0.74191799999999997</c:v>
                </c:pt>
                <c:pt idx="550">
                  <c:v>0.75672200000000001</c:v>
                </c:pt>
                <c:pt idx="551">
                  <c:v>0.76731799999999994</c:v>
                </c:pt>
                <c:pt idx="552">
                  <c:v>0.77025500000000002</c:v>
                </c:pt>
                <c:pt idx="553">
                  <c:v>0.76245399999999997</c:v>
                </c:pt>
                <c:pt idx="554">
                  <c:v>0.74305299999999996</c:v>
                </c:pt>
                <c:pt idx="555">
                  <c:v>0.76876199999999995</c:v>
                </c:pt>
                <c:pt idx="556">
                  <c:v>0.77274399999999999</c:v>
                </c:pt>
                <c:pt idx="557">
                  <c:v>0.78079100000000001</c:v>
                </c:pt>
                <c:pt idx="558">
                  <c:v>0.78112099999999995</c:v>
                </c:pt>
                <c:pt idx="559">
                  <c:v>0.76325399999999999</c:v>
                </c:pt>
                <c:pt idx="560">
                  <c:v>0.76062300000000005</c:v>
                </c:pt>
                <c:pt idx="561">
                  <c:v>0.76544100000000004</c:v>
                </c:pt>
                <c:pt idx="562">
                  <c:v>0.75295199999999995</c:v>
                </c:pt>
                <c:pt idx="563">
                  <c:v>0.76142600000000005</c:v>
                </c:pt>
                <c:pt idx="564">
                  <c:v>0.76624099999999995</c:v>
                </c:pt>
                <c:pt idx="565">
                  <c:v>0.74128099999999997</c:v>
                </c:pt>
                <c:pt idx="566">
                  <c:v>0.74159399999999998</c:v>
                </c:pt>
                <c:pt idx="567">
                  <c:v>0.75960899999999998</c:v>
                </c:pt>
                <c:pt idx="568">
                  <c:v>0.78007499999999996</c:v>
                </c:pt>
                <c:pt idx="569">
                  <c:v>0.74318200000000001</c:v>
                </c:pt>
                <c:pt idx="570">
                  <c:v>0.77121200000000001</c:v>
                </c:pt>
                <c:pt idx="571">
                  <c:v>0.77335699999999996</c:v>
                </c:pt>
                <c:pt idx="572">
                  <c:v>0.74555199999999999</c:v>
                </c:pt>
                <c:pt idx="573">
                  <c:v>0.74724100000000004</c:v>
                </c:pt>
                <c:pt idx="574">
                  <c:v>0.77523299999999995</c:v>
                </c:pt>
                <c:pt idx="575">
                  <c:v>0.75483900000000004</c:v>
                </c:pt>
                <c:pt idx="576">
                  <c:v>0.74863000000000002</c:v>
                </c:pt>
                <c:pt idx="577">
                  <c:v>0.74596499999999999</c:v>
                </c:pt>
                <c:pt idx="578">
                  <c:v>0.77477300000000004</c:v>
                </c:pt>
                <c:pt idx="579">
                  <c:v>0.75939199999999996</c:v>
                </c:pt>
                <c:pt idx="580">
                  <c:v>0.737012</c:v>
                </c:pt>
                <c:pt idx="581">
                  <c:v>0.74315799999999999</c:v>
                </c:pt>
                <c:pt idx="582">
                  <c:v>0.73870999999999998</c:v>
                </c:pt>
                <c:pt idx="583">
                  <c:v>0.76501799999999998</c:v>
                </c:pt>
                <c:pt idx="584">
                  <c:v>0.76416099999999998</c:v>
                </c:pt>
                <c:pt idx="585">
                  <c:v>0.73539200000000005</c:v>
                </c:pt>
                <c:pt idx="586">
                  <c:v>0.76028399999999996</c:v>
                </c:pt>
                <c:pt idx="587">
                  <c:v>0.76946400000000004</c:v>
                </c:pt>
                <c:pt idx="588">
                  <c:v>0.73558199999999996</c:v>
                </c:pt>
                <c:pt idx="589">
                  <c:v>0.76911799999999997</c:v>
                </c:pt>
                <c:pt idx="590">
                  <c:v>0.75307599999999997</c:v>
                </c:pt>
                <c:pt idx="591">
                  <c:v>0.78255200000000003</c:v>
                </c:pt>
                <c:pt idx="592">
                  <c:v>0.73440099999999997</c:v>
                </c:pt>
                <c:pt idx="593">
                  <c:v>0.78397700000000003</c:v>
                </c:pt>
                <c:pt idx="594">
                  <c:v>0.77624499999999996</c:v>
                </c:pt>
                <c:pt idx="595">
                  <c:v>0.76985599999999998</c:v>
                </c:pt>
                <c:pt idx="596">
                  <c:v>0.75833300000000003</c:v>
                </c:pt>
                <c:pt idx="597">
                  <c:v>0.76261299999999999</c:v>
                </c:pt>
                <c:pt idx="598">
                  <c:v>0.78035399999999999</c:v>
                </c:pt>
                <c:pt idx="599">
                  <c:v>0.75409300000000001</c:v>
                </c:pt>
                <c:pt idx="600">
                  <c:v>0.75477000000000005</c:v>
                </c:pt>
                <c:pt idx="601">
                  <c:v>0.74780400000000002</c:v>
                </c:pt>
                <c:pt idx="602">
                  <c:v>0.74758500000000006</c:v>
                </c:pt>
                <c:pt idx="603">
                  <c:v>0.76164900000000002</c:v>
                </c:pt>
                <c:pt idx="604">
                  <c:v>0.76170599999999999</c:v>
                </c:pt>
                <c:pt idx="605">
                  <c:v>0.75008799999999998</c:v>
                </c:pt>
                <c:pt idx="606">
                  <c:v>0.75063800000000003</c:v>
                </c:pt>
                <c:pt idx="607">
                  <c:v>0.73184800000000005</c:v>
                </c:pt>
                <c:pt idx="608">
                  <c:v>0.74104300000000001</c:v>
                </c:pt>
                <c:pt idx="609">
                  <c:v>0.75900699999999999</c:v>
                </c:pt>
                <c:pt idx="610">
                  <c:v>0.77923799999999999</c:v>
                </c:pt>
                <c:pt idx="611">
                  <c:v>0.73685999999999996</c:v>
                </c:pt>
                <c:pt idx="612">
                  <c:v>0.76814800000000005</c:v>
                </c:pt>
                <c:pt idx="613">
                  <c:v>0.74585500000000005</c:v>
                </c:pt>
                <c:pt idx="614">
                  <c:v>0.711669</c:v>
                </c:pt>
                <c:pt idx="615">
                  <c:v>0.78086800000000001</c:v>
                </c:pt>
                <c:pt idx="616">
                  <c:v>0.76069500000000001</c:v>
                </c:pt>
                <c:pt idx="617">
                  <c:v>0.76529199999999997</c:v>
                </c:pt>
                <c:pt idx="618">
                  <c:v>0.77449900000000005</c:v>
                </c:pt>
                <c:pt idx="619">
                  <c:v>0.76121700000000003</c:v>
                </c:pt>
                <c:pt idx="620">
                  <c:v>0.767459</c:v>
                </c:pt>
                <c:pt idx="621">
                  <c:v>0.76709300000000002</c:v>
                </c:pt>
                <c:pt idx="622">
                  <c:v>0.76472700000000005</c:v>
                </c:pt>
                <c:pt idx="623">
                  <c:v>0.74887700000000001</c:v>
                </c:pt>
                <c:pt idx="624">
                  <c:v>0.74732299999999996</c:v>
                </c:pt>
                <c:pt idx="625">
                  <c:v>0.74937399999999998</c:v>
                </c:pt>
                <c:pt idx="626">
                  <c:v>0.77124499999999996</c:v>
                </c:pt>
                <c:pt idx="627">
                  <c:v>0.73106300000000002</c:v>
                </c:pt>
                <c:pt idx="628">
                  <c:v>0.75323700000000005</c:v>
                </c:pt>
                <c:pt idx="629">
                  <c:v>0.760073</c:v>
                </c:pt>
                <c:pt idx="630">
                  <c:v>0.76666699999999999</c:v>
                </c:pt>
                <c:pt idx="631">
                  <c:v>0.751027</c:v>
                </c:pt>
                <c:pt idx="632">
                  <c:v>0.74248700000000001</c:v>
                </c:pt>
                <c:pt idx="633">
                  <c:v>0.75067799999999996</c:v>
                </c:pt>
                <c:pt idx="634">
                  <c:v>0.75675700000000001</c:v>
                </c:pt>
                <c:pt idx="635">
                  <c:v>0.77490800000000004</c:v>
                </c:pt>
                <c:pt idx="636">
                  <c:v>0.74570000000000003</c:v>
                </c:pt>
                <c:pt idx="637">
                  <c:v>0.752834</c:v>
                </c:pt>
                <c:pt idx="638">
                  <c:v>0.76702899999999996</c:v>
                </c:pt>
                <c:pt idx="639">
                  <c:v>0.76870400000000005</c:v>
                </c:pt>
                <c:pt idx="640">
                  <c:v>0.74580400000000002</c:v>
                </c:pt>
                <c:pt idx="641">
                  <c:v>0.74866299999999997</c:v>
                </c:pt>
                <c:pt idx="642">
                  <c:v>0.74107999999999996</c:v>
                </c:pt>
                <c:pt idx="643">
                  <c:v>0.74765999999999999</c:v>
                </c:pt>
                <c:pt idx="644">
                  <c:v>0.76344100000000004</c:v>
                </c:pt>
                <c:pt idx="645">
                  <c:v>0.75992700000000002</c:v>
                </c:pt>
                <c:pt idx="646">
                  <c:v>0.75875899999999996</c:v>
                </c:pt>
                <c:pt idx="647">
                  <c:v>0.76133099999999998</c:v>
                </c:pt>
                <c:pt idx="648">
                  <c:v>0.76512500000000006</c:v>
                </c:pt>
                <c:pt idx="649">
                  <c:v>0.74149299999999996</c:v>
                </c:pt>
                <c:pt idx="650">
                  <c:v>0.74348599999999998</c:v>
                </c:pt>
                <c:pt idx="651">
                  <c:v>0.75304700000000002</c:v>
                </c:pt>
                <c:pt idx="652">
                  <c:v>0.76378400000000002</c:v>
                </c:pt>
                <c:pt idx="653">
                  <c:v>0.75237299999999996</c:v>
                </c:pt>
                <c:pt idx="654">
                  <c:v>0.75132699999999997</c:v>
                </c:pt>
                <c:pt idx="655">
                  <c:v>0.76173900000000005</c:v>
                </c:pt>
                <c:pt idx="656">
                  <c:v>0.75934100000000004</c:v>
                </c:pt>
                <c:pt idx="657">
                  <c:v>0.76131899999999997</c:v>
                </c:pt>
                <c:pt idx="658">
                  <c:v>0.77299799999999996</c:v>
                </c:pt>
                <c:pt idx="659">
                  <c:v>0.77935600000000005</c:v>
                </c:pt>
                <c:pt idx="660">
                  <c:v>0.74765300000000001</c:v>
                </c:pt>
                <c:pt idx="661">
                  <c:v>0.75434000000000001</c:v>
                </c:pt>
                <c:pt idx="662">
                  <c:v>0.78085499999999997</c:v>
                </c:pt>
                <c:pt idx="663">
                  <c:v>0.75204300000000002</c:v>
                </c:pt>
                <c:pt idx="664">
                  <c:v>0.73654200000000003</c:v>
                </c:pt>
                <c:pt idx="665">
                  <c:v>0.75492199999999998</c:v>
                </c:pt>
                <c:pt idx="666">
                  <c:v>0.75338099999999997</c:v>
                </c:pt>
                <c:pt idx="667">
                  <c:v>0.73487999999999998</c:v>
                </c:pt>
                <c:pt idx="668">
                  <c:v>0.75203500000000001</c:v>
                </c:pt>
                <c:pt idx="669">
                  <c:v>0.77156000000000002</c:v>
                </c:pt>
                <c:pt idx="670">
                  <c:v>0.74747799999999998</c:v>
                </c:pt>
                <c:pt idx="671">
                  <c:v>0.76751800000000003</c:v>
                </c:pt>
                <c:pt idx="672">
                  <c:v>0.73940499999999998</c:v>
                </c:pt>
                <c:pt idx="673">
                  <c:v>0.74982300000000002</c:v>
                </c:pt>
                <c:pt idx="674">
                  <c:v>0.76098399999999999</c:v>
                </c:pt>
                <c:pt idx="675">
                  <c:v>0.76831499999999997</c:v>
                </c:pt>
                <c:pt idx="676">
                  <c:v>0.76352100000000001</c:v>
                </c:pt>
                <c:pt idx="677">
                  <c:v>0.76732100000000003</c:v>
                </c:pt>
                <c:pt idx="678">
                  <c:v>0.74415799999999999</c:v>
                </c:pt>
                <c:pt idx="679">
                  <c:v>0.74924900000000005</c:v>
                </c:pt>
                <c:pt idx="680">
                  <c:v>0.79236600000000001</c:v>
                </c:pt>
                <c:pt idx="681">
                  <c:v>0.76429899999999995</c:v>
                </c:pt>
                <c:pt idx="682">
                  <c:v>0.75820100000000001</c:v>
                </c:pt>
                <c:pt idx="683">
                  <c:v>0.77527299999999999</c:v>
                </c:pt>
                <c:pt idx="684">
                  <c:v>0.74326599999999998</c:v>
                </c:pt>
                <c:pt idx="685">
                  <c:v>0.76500000000000001</c:v>
                </c:pt>
                <c:pt idx="686">
                  <c:v>0.75821400000000005</c:v>
                </c:pt>
                <c:pt idx="687">
                  <c:v>0.75971500000000003</c:v>
                </c:pt>
                <c:pt idx="688">
                  <c:v>0.75151500000000004</c:v>
                </c:pt>
                <c:pt idx="689">
                  <c:v>0.75827299999999997</c:v>
                </c:pt>
                <c:pt idx="690">
                  <c:v>0.76197199999999998</c:v>
                </c:pt>
                <c:pt idx="691">
                  <c:v>0.75269799999999998</c:v>
                </c:pt>
                <c:pt idx="692">
                  <c:v>0.77731600000000001</c:v>
                </c:pt>
                <c:pt idx="693">
                  <c:v>0.74649600000000005</c:v>
                </c:pt>
                <c:pt idx="694">
                  <c:v>0.75026499999999996</c:v>
                </c:pt>
                <c:pt idx="695">
                  <c:v>0.75035300000000005</c:v>
                </c:pt>
                <c:pt idx="696">
                  <c:v>0.76618200000000003</c:v>
                </c:pt>
                <c:pt idx="697">
                  <c:v>0.76236700000000002</c:v>
                </c:pt>
                <c:pt idx="698">
                  <c:v>0.77015999999999996</c:v>
                </c:pt>
                <c:pt idx="699">
                  <c:v>0.75243199999999999</c:v>
                </c:pt>
                <c:pt idx="700">
                  <c:v>0.74749600000000005</c:v>
                </c:pt>
                <c:pt idx="701">
                  <c:v>0.73986399999999997</c:v>
                </c:pt>
                <c:pt idx="702">
                  <c:v>0.74468100000000004</c:v>
                </c:pt>
                <c:pt idx="703">
                  <c:v>0.75711799999999996</c:v>
                </c:pt>
                <c:pt idx="704">
                  <c:v>0.76756800000000003</c:v>
                </c:pt>
                <c:pt idx="705">
                  <c:v>0.74670099999999995</c:v>
                </c:pt>
                <c:pt idx="706">
                  <c:v>0.76525600000000005</c:v>
                </c:pt>
                <c:pt idx="707">
                  <c:v>0.760494</c:v>
                </c:pt>
                <c:pt idx="708">
                  <c:v>0.75600699999999998</c:v>
                </c:pt>
                <c:pt idx="709">
                  <c:v>0.74480400000000002</c:v>
                </c:pt>
                <c:pt idx="710">
                  <c:v>0.76268100000000005</c:v>
                </c:pt>
                <c:pt idx="711">
                  <c:v>0.76159299999999996</c:v>
                </c:pt>
                <c:pt idx="712">
                  <c:v>0.76131400000000005</c:v>
                </c:pt>
                <c:pt idx="713">
                  <c:v>0.76187899999999997</c:v>
                </c:pt>
                <c:pt idx="714">
                  <c:v>0.75769900000000001</c:v>
                </c:pt>
                <c:pt idx="715">
                  <c:v>0.764401</c:v>
                </c:pt>
                <c:pt idx="716">
                  <c:v>0.76046499999999995</c:v>
                </c:pt>
                <c:pt idx="717">
                  <c:v>0.75331000000000004</c:v>
                </c:pt>
                <c:pt idx="718">
                  <c:v>0.78025599999999995</c:v>
                </c:pt>
                <c:pt idx="719">
                  <c:v>0.77292799999999995</c:v>
                </c:pt>
                <c:pt idx="720">
                  <c:v>0.76973000000000003</c:v>
                </c:pt>
                <c:pt idx="721">
                  <c:v>0.764177</c:v>
                </c:pt>
                <c:pt idx="722">
                  <c:v>0.72977000000000003</c:v>
                </c:pt>
                <c:pt idx="723">
                  <c:v>0.77294799999999997</c:v>
                </c:pt>
                <c:pt idx="724">
                  <c:v>0.756216</c:v>
                </c:pt>
                <c:pt idx="725">
                  <c:v>0.76451000000000002</c:v>
                </c:pt>
                <c:pt idx="726">
                  <c:v>0.73884300000000003</c:v>
                </c:pt>
                <c:pt idx="727">
                  <c:v>0.76358599999999999</c:v>
                </c:pt>
                <c:pt idx="728">
                  <c:v>0.76375199999999999</c:v>
                </c:pt>
                <c:pt idx="729">
                  <c:v>0.75320299999999996</c:v>
                </c:pt>
                <c:pt idx="730">
                  <c:v>0.75394300000000003</c:v>
                </c:pt>
                <c:pt idx="731">
                  <c:v>0.75963999999999998</c:v>
                </c:pt>
                <c:pt idx="732">
                  <c:v>0.74684799999999996</c:v>
                </c:pt>
                <c:pt idx="733">
                  <c:v>0.75529599999999997</c:v>
                </c:pt>
                <c:pt idx="734">
                  <c:v>0.74699800000000005</c:v>
                </c:pt>
                <c:pt idx="735">
                  <c:v>0.75821700000000003</c:v>
                </c:pt>
                <c:pt idx="736">
                  <c:v>0.75801799999999997</c:v>
                </c:pt>
                <c:pt idx="737">
                  <c:v>0.76733200000000001</c:v>
                </c:pt>
                <c:pt idx="738">
                  <c:v>0.77712700000000001</c:v>
                </c:pt>
                <c:pt idx="739">
                  <c:v>0.72815200000000002</c:v>
                </c:pt>
                <c:pt idx="740">
                  <c:v>0.75452900000000001</c:v>
                </c:pt>
                <c:pt idx="741">
                  <c:v>0.75486699999999995</c:v>
                </c:pt>
                <c:pt idx="742">
                  <c:v>0.757664</c:v>
                </c:pt>
                <c:pt idx="743">
                  <c:v>0.75866400000000001</c:v>
                </c:pt>
                <c:pt idx="744">
                  <c:v>0.73724100000000004</c:v>
                </c:pt>
                <c:pt idx="745">
                  <c:v>0.75671900000000003</c:v>
                </c:pt>
                <c:pt idx="746">
                  <c:v>0.75339100000000003</c:v>
                </c:pt>
                <c:pt idx="747">
                  <c:v>0.78278499999999995</c:v>
                </c:pt>
                <c:pt idx="748">
                  <c:v>0.76737</c:v>
                </c:pt>
                <c:pt idx="749">
                  <c:v>0.77058800000000005</c:v>
                </c:pt>
                <c:pt idx="750">
                  <c:v>0.75782099999999997</c:v>
                </c:pt>
                <c:pt idx="751">
                  <c:v>0.77066199999999996</c:v>
                </c:pt>
                <c:pt idx="752">
                  <c:v>0.74047200000000002</c:v>
                </c:pt>
                <c:pt idx="753">
                  <c:v>0.76497400000000004</c:v>
                </c:pt>
                <c:pt idx="754">
                  <c:v>0.76818200000000003</c:v>
                </c:pt>
                <c:pt idx="755">
                  <c:v>0.76607099999999995</c:v>
                </c:pt>
                <c:pt idx="756">
                  <c:v>0.76185400000000003</c:v>
                </c:pt>
                <c:pt idx="757">
                  <c:v>0.75707000000000002</c:v>
                </c:pt>
                <c:pt idx="758">
                  <c:v>0.74698799999999999</c:v>
                </c:pt>
                <c:pt idx="759">
                  <c:v>0.77877099999999999</c:v>
                </c:pt>
                <c:pt idx="760">
                  <c:v>0.76553000000000004</c:v>
                </c:pt>
                <c:pt idx="761">
                  <c:v>0.78019000000000005</c:v>
                </c:pt>
                <c:pt idx="762">
                  <c:v>0.78726200000000002</c:v>
                </c:pt>
                <c:pt idx="763">
                  <c:v>0.75506200000000001</c:v>
                </c:pt>
                <c:pt idx="764">
                  <c:v>0.75454500000000002</c:v>
                </c:pt>
                <c:pt idx="765">
                  <c:v>0.766845</c:v>
                </c:pt>
                <c:pt idx="766">
                  <c:v>0.75111899999999998</c:v>
                </c:pt>
                <c:pt idx="767">
                  <c:v>0.75429100000000004</c:v>
                </c:pt>
                <c:pt idx="768">
                  <c:v>0.761355</c:v>
                </c:pt>
                <c:pt idx="769">
                  <c:v>0.743363</c:v>
                </c:pt>
                <c:pt idx="770">
                  <c:v>0.780524</c:v>
                </c:pt>
                <c:pt idx="771">
                  <c:v>0.75275300000000001</c:v>
                </c:pt>
                <c:pt idx="772">
                  <c:v>0.75982499999999997</c:v>
                </c:pt>
                <c:pt idx="773">
                  <c:v>0.75427</c:v>
                </c:pt>
                <c:pt idx="774">
                  <c:v>0.77849299999999999</c:v>
                </c:pt>
                <c:pt idx="775">
                  <c:v>0.77102800000000005</c:v>
                </c:pt>
                <c:pt idx="776">
                  <c:v>0.72448999999999997</c:v>
                </c:pt>
                <c:pt idx="777">
                  <c:v>0.75848400000000005</c:v>
                </c:pt>
                <c:pt idx="778">
                  <c:v>0.77500000000000002</c:v>
                </c:pt>
                <c:pt idx="779">
                  <c:v>0.76598500000000003</c:v>
                </c:pt>
                <c:pt idx="780">
                  <c:v>0.77459500000000003</c:v>
                </c:pt>
                <c:pt idx="781">
                  <c:v>0.76420900000000003</c:v>
                </c:pt>
                <c:pt idx="782">
                  <c:v>0.771845</c:v>
                </c:pt>
                <c:pt idx="783">
                  <c:v>0.75371600000000005</c:v>
                </c:pt>
                <c:pt idx="784">
                  <c:v>0.75535699999999995</c:v>
                </c:pt>
                <c:pt idx="785">
                  <c:v>0.76307400000000003</c:v>
                </c:pt>
                <c:pt idx="786">
                  <c:v>0.76281100000000002</c:v>
                </c:pt>
                <c:pt idx="787">
                  <c:v>0.75483299999999998</c:v>
                </c:pt>
                <c:pt idx="788">
                  <c:v>0.77343200000000001</c:v>
                </c:pt>
                <c:pt idx="789">
                  <c:v>0.75222800000000001</c:v>
                </c:pt>
                <c:pt idx="790">
                  <c:v>0.76040099999999999</c:v>
                </c:pt>
                <c:pt idx="791">
                  <c:v>0.75096700000000005</c:v>
                </c:pt>
                <c:pt idx="792">
                  <c:v>0.77596299999999996</c:v>
                </c:pt>
                <c:pt idx="793">
                  <c:v>0.74807999999999997</c:v>
                </c:pt>
                <c:pt idx="794">
                  <c:v>0.76533600000000002</c:v>
                </c:pt>
                <c:pt idx="795">
                  <c:v>0.78100599999999998</c:v>
                </c:pt>
                <c:pt idx="796">
                  <c:v>0.74446400000000001</c:v>
                </c:pt>
                <c:pt idx="797">
                  <c:v>0.74508099999999999</c:v>
                </c:pt>
                <c:pt idx="798">
                  <c:v>0.78048300000000004</c:v>
                </c:pt>
                <c:pt idx="799">
                  <c:v>0.77771500000000005</c:v>
                </c:pt>
                <c:pt idx="800">
                  <c:v>0.74983100000000003</c:v>
                </c:pt>
                <c:pt idx="801">
                  <c:v>0.73390100000000003</c:v>
                </c:pt>
                <c:pt idx="802">
                  <c:v>0.74888500000000002</c:v>
                </c:pt>
                <c:pt idx="803">
                  <c:v>0.77030100000000001</c:v>
                </c:pt>
                <c:pt idx="804">
                  <c:v>0.77288699999999999</c:v>
                </c:pt>
                <c:pt idx="805">
                  <c:v>0.77249100000000004</c:v>
                </c:pt>
                <c:pt idx="806">
                  <c:v>0.77011300000000005</c:v>
                </c:pt>
                <c:pt idx="807">
                  <c:v>0.774011</c:v>
                </c:pt>
                <c:pt idx="808">
                  <c:v>0.75397899999999995</c:v>
                </c:pt>
                <c:pt idx="809">
                  <c:v>0.781559</c:v>
                </c:pt>
                <c:pt idx="810">
                  <c:v>0.76418900000000001</c:v>
                </c:pt>
                <c:pt idx="811">
                  <c:v>0.73394599999999999</c:v>
                </c:pt>
                <c:pt idx="812">
                  <c:v>0.76014400000000004</c:v>
                </c:pt>
                <c:pt idx="813">
                  <c:v>0.73724800000000001</c:v>
                </c:pt>
                <c:pt idx="814">
                  <c:v>0.77882799999999996</c:v>
                </c:pt>
                <c:pt idx="815">
                  <c:v>0.75173000000000001</c:v>
                </c:pt>
                <c:pt idx="816">
                  <c:v>0.75678999999999996</c:v>
                </c:pt>
                <c:pt idx="817">
                  <c:v>0.74243000000000003</c:v>
                </c:pt>
                <c:pt idx="818">
                  <c:v>0.74326800000000004</c:v>
                </c:pt>
                <c:pt idx="819">
                  <c:v>0.74060400000000004</c:v>
                </c:pt>
                <c:pt idx="820">
                  <c:v>0.73952300000000004</c:v>
                </c:pt>
                <c:pt idx="821">
                  <c:v>0.74632900000000002</c:v>
                </c:pt>
                <c:pt idx="822">
                  <c:v>0.74964399999999998</c:v>
                </c:pt>
                <c:pt idx="823">
                  <c:v>0.76746800000000004</c:v>
                </c:pt>
                <c:pt idx="824">
                  <c:v>0.77102800000000005</c:v>
                </c:pt>
                <c:pt idx="825">
                  <c:v>0.74689700000000003</c:v>
                </c:pt>
                <c:pt idx="826">
                  <c:v>0.76928600000000003</c:v>
                </c:pt>
                <c:pt idx="827">
                  <c:v>0.76813200000000004</c:v>
                </c:pt>
                <c:pt idx="828">
                  <c:v>0.76186100000000001</c:v>
                </c:pt>
                <c:pt idx="829">
                  <c:v>0.76697099999999996</c:v>
                </c:pt>
                <c:pt idx="830">
                  <c:v>0.75289899999999998</c:v>
                </c:pt>
                <c:pt idx="831">
                  <c:v>0.74825799999999998</c:v>
                </c:pt>
                <c:pt idx="832">
                  <c:v>0.77119300000000002</c:v>
                </c:pt>
                <c:pt idx="833">
                  <c:v>0.74522200000000005</c:v>
                </c:pt>
                <c:pt idx="834">
                  <c:v>0.764324</c:v>
                </c:pt>
                <c:pt idx="835">
                  <c:v>0.77041000000000004</c:v>
                </c:pt>
                <c:pt idx="836">
                  <c:v>0.77099799999999996</c:v>
                </c:pt>
                <c:pt idx="837">
                  <c:v>0.73564200000000002</c:v>
                </c:pt>
                <c:pt idx="838">
                  <c:v>0.75722100000000003</c:v>
                </c:pt>
                <c:pt idx="839">
                  <c:v>0.74644100000000002</c:v>
                </c:pt>
                <c:pt idx="840">
                  <c:v>0.74170999999999998</c:v>
                </c:pt>
                <c:pt idx="841">
                  <c:v>0.74680500000000005</c:v>
                </c:pt>
                <c:pt idx="842">
                  <c:v>0.785192</c:v>
                </c:pt>
                <c:pt idx="843">
                  <c:v>0.76559699999999997</c:v>
                </c:pt>
                <c:pt idx="844">
                  <c:v>0.76636899999999997</c:v>
                </c:pt>
                <c:pt idx="845">
                  <c:v>0.76021499999999997</c:v>
                </c:pt>
                <c:pt idx="846">
                  <c:v>0.73858400000000002</c:v>
                </c:pt>
                <c:pt idx="847">
                  <c:v>0.74615399999999998</c:v>
                </c:pt>
                <c:pt idx="848">
                  <c:v>0.75026800000000005</c:v>
                </c:pt>
                <c:pt idx="849">
                  <c:v>0.75</c:v>
                </c:pt>
                <c:pt idx="850">
                  <c:v>0.77374100000000001</c:v>
                </c:pt>
                <c:pt idx="851">
                  <c:v>0.76892099999999997</c:v>
                </c:pt>
                <c:pt idx="852">
                  <c:v>0.74679700000000004</c:v>
                </c:pt>
                <c:pt idx="853">
                  <c:v>0.77612999999999999</c:v>
                </c:pt>
                <c:pt idx="854">
                  <c:v>0.76014199999999998</c:v>
                </c:pt>
                <c:pt idx="855">
                  <c:v>0.76042399999999999</c:v>
                </c:pt>
                <c:pt idx="856">
                  <c:v>0.75311399999999995</c:v>
                </c:pt>
                <c:pt idx="857">
                  <c:v>0.75612800000000002</c:v>
                </c:pt>
                <c:pt idx="858">
                  <c:v>0.706457</c:v>
                </c:pt>
                <c:pt idx="859">
                  <c:v>0.74423099999999998</c:v>
                </c:pt>
                <c:pt idx="860">
                  <c:v>0.74851699999999999</c:v>
                </c:pt>
                <c:pt idx="861">
                  <c:v>0.75897899999999996</c:v>
                </c:pt>
                <c:pt idx="862">
                  <c:v>0.74070199999999997</c:v>
                </c:pt>
                <c:pt idx="863">
                  <c:v>0.74894700000000003</c:v>
                </c:pt>
                <c:pt idx="864">
                  <c:v>0.75365899999999997</c:v>
                </c:pt>
                <c:pt idx="865">
                  <c:v>0.769343</c:v>
                </c:pt>
                <c:pt idx="866">
                  <c:v>0.77376100000000003</c:v>
                </c:pt>
                <c:pt idx="867">
                  <c:v>0.758185</c:v>
                </c:pt>
                <c:pt idx="868">
                  <c:v>0.76597599999999999</c:v>
                </c:pt>
                <c:pt idx="869">
                  <c:v>0.77789699999999995</c:v>
                </c:pt>
                <c:pt idx="870">
                  <c:v>0.75300400000000001</c:v>
                </c:pt>
                <c:pt idx="871">
                  <c:v>0.76115100000000002</c:v>
                </c:pt>
                <c:pt idx="872">
                  <c:v>0.77916700000000005</c:v>
                </c:pt>
                <c:pt idx="873">
                  <c:v>0.76564699999999997</c:v>
                </c:pt>
                <c:pt idx="874">
                  <c:v>0.75909899999999997</c:v>
                </c:pt>
                <c:pt idx="875">
                  <c:v>0.74645399999999995</c:v>
                </c:pt>
                <c:pt idx="876">
                  <c:v>0.75683100000000003</c:v>
                </c:pt>
                <c:pt idx="877">
                  <c:v>0.720333</c:v>
                </c:pt>
                <c:pt idx="878">
                  <c:v>0.74193500000000001</c:v>
                </c:pt>
                <c:pt idx="879">
                  <c:v>0.72114500000000004</c:v>
                </c:pt>
                <c:pt idx="880">
                  <c:v>0.75017699999999998</c:v>
                </c:pt>
                <c:pt idx="881">
                  <c:v>0.76411700000000005</c:v>
                </c:pt>
                <c:pt idx="882">
                  <c:v>0.75992800000000005</c:v>
                </c:pt>
                <c:pt idx="883">
                  <c:v>0.76863499999999996</c:v>
                </c:pt>
                <c:pt idx="884">
                  <c:v>0.78821300000000005</c:v>
                </c:pt>
                <c:pt idx="885">
                  <c:v>0.75071399999999999</c:v>
                </c:pt>
                <c:pt idx="886">
                  <c:v>0.73097199999999996</c:v>
                </c:pt>
                <c:pt idx="887">
                  <c:v>0.75677700000000003</c:v>
                </c:pt>
                <c:pt idx="888">
                  <c:v>0.75540099999999999</c:v>
                </c:pt>
                <c:pt idx="889">
                  <c:v>0.77317999999999998</c:v>
                </c:pt>
                <c:pt idx="890">
                  <c:v>0.76525600000000005</c:v>
                </c:pt>
                <c:pt idx="891">
                  <c:v>0.74261500000000003</c:v>
                </c:pt>
                <c:pt idx="892">
                  <c:v>0.77831799999999995</c:v>
                </c:pt>
                <c:pt idx="893">
                  <c:v>0.765343</c:v>
                </c:pt>
                <c:pt idx="894">
                  <c:v>0.77685000000000004</c:v>
                </c:pt>
                <c:pt idx="895">
                  <c:v>0.74861100000000003</c:v>
                </c:pt>
                <c:pt idx="896">
                  <c:v>0.75944999999999996</c:v>
                </c:pt>
                <c:pt idx="897">
                  <c:v>0.74816800000000006</c:v>
                </c:pt>
                <c:pt idx="898">
                  <c:v>0.75756999999999997</c:v>
                </c:pt>
                <c:pt idx="899">
                  <c:v>0.77197800000000005</c:v>
                </c:pt>
                <c:pt idx="900">
                  <c:v>0.75758700000000001</c:v>
                </c:pt>
                <c:pt idx="901">
                  <c:v>0.76666699999999999</c:v>
                </c:pt>
                <c:pt idx="902">
                  <c:v>0.77344299999999999</c:v>
                </c:pt>
                <c:pt idx="903">
                  <c:v>0.77286200000000005</c:v>
                </c:pt>
                <c:pt idx="904">
                  <c:v>0.78740699999999997</c:v>
                </c:pt>
                <c:pt idx="905">
                  <c:v>0.77285999999999999</c:v>
                </c:pt>
                <c:pt idx="906">
                  <c:v>0.76045300000000005</c:v>
                </c:pt>
                <c:pt idx="907">
                  <c:v>0.76183500000000004</c:v>
                </c:pt>
                <c:pt idx="908">
                  <c:v>0.74458000000000002</c:v>
                </c:pt>
                <c:pt idx="909">
                  <c:v>0.74195699999999998</c:v>
                </c:pt>
                <c:pt idx="910">
                  <c:v>0.74778</c:v>
                </c:pt>
                <c:pt idx="911">
                  <c:v>0.76630799999999999</c:v>
                </c:pt>
                <c:pt idx="912">
                  <c:v>0.75618399999999997</c:v>
                </c:pt>
                <c:pt idx="913">
                  <c:v>0.74256800000000001</c:v>
                </c:pt>
                <c:pt idx="914">
                  <c:v>0.75203500000000001</c:v>
                </c:pt>
                <c:pt idx="915">
                  <c:v>0.76981100000000002</c:v>
                </c:pt>
                <c:pt idx="916">
                  <c:v>0.75356500000000004</c:v>
                </c:pt>
                <c:pt idx="917">
                  <c:v>0.75479200000000002</c:v>
                </c:pt>
                <c:pt idx="918">
                  <c:v>0.76595000000000002</c:v>
                </c:pt>
                <c:pt idx="919">
                  <c:v>0.76794899999999999</c:v>
                </c:pt>
                <c:pt idx="920">
                  <c:v>0.74820799999999998</c:v>
                </c:pt>
                <c:pt idx="921">
                  <c:v>0.71859300000000004</c:v>
                </c:pt>
                <c:pt idx="922">
                  <c:v>0.75746899999999995</c:v>
                </c:pt>
                <c:pt idx="923">
                  <c:v>0.73914500000000005</c:v>
                </c:pt>
                <c:pt idx="924">
                  <c:v>0.75275899999999996</c:v>
                </c:pt>
                <c:pt idx="925">
                  <c:v>0.75780099999999995</c:v>
                </c:pt>
                <c:pt idx="926">
                  <c:v>0.76819800000000005</c:v>
                </c:pt>
                <c:pt idx="927">
                  <c:v>0.773393</c:v>
                </c:pt>
                <c:pt idx="928">
                  <c:v>0.74801399999999996</c:v>
                </c:pt>
                <c:pt idx="929">
                  <c:v>0.76231099999999996</c:v>
                </c:pt>
                <c:pt idx="930">
                  <c:v>0.73685100000000003</c:v>
                </c:pt>
                <c:pt idx="931">
                  <c:v>0.75567600000000001</c:v>
                </c:pt>
                <c:pt idx="932">
                  <c:v>0.77108200000000005</c:v>
                </c:pt>
                <c:pt idx="933">
                  <c:v>0.76475800000000005</c:v>
                </c:pt>
                <c:pt idx="934">
                  <c:v>0.75677700000000003</c:v>
                </c:pt>
                <c:pt idx="935">
                  <c:v>0.74131899999999995</c:v>
                </c:pt>
                <c:pt idx="936">
                  <c:v>0.74517199999999995</c:v>
                </c:pt>
                <c:pt idx="937">
                  <c:v>0.74425699999999995</c:v>
                </c:pt>
                <c:pt idx="938">
                  <c:v>0.76399300000000003</c:v>
                </c:pt>
                <c:pt idx="939">
                  <c:v>0.76145499999999999</c:v>
                </c:pt>
                <c:pt idx="940">
                  <c:v>0.78781400000000001</c:v>
                </c:pt>
                <c:pt idx="941">
                  <c:v>0.73696799999999996</c:v>
                </c:pt>
                <c:pt idx="942">
                  <c:v>0.74779499999999999</c:v>
                </c:pt>
                <c:pt idx="943">
                  <c:v>0.76184399999999997</c:v>
                </c:pt>
                <c:pt idx="944">
                  <c:v>0.74902299999999999</c:v>
                </c:pt>
                <c:pt idx="945">
                  <c:v>0.74471399999999999</c:v>
                </c:pt>
                <c:pt idx="946">
                  <c:v>0.75078800000000001</c:v>
                </c:pt>
                <c:pt idx="947">
                  <c:v>0.743869</c:v>
                </c:pt>
                <c:pt idx="948">
                  <c:v>0.72994899999999996</c:v>
                </c:pt>
                <c:pt idx="949">
                  <c:v>0.74355400000000005</c:v>
                </c:pt>
                <c:pt idx="950">
                  <c:v>0.76605800000000002</c:v>
                </c:pt>
                <c:pt idx="951">
                  <c:v>0.77813699999999997</c:v>
                </c:pt>
                <c:pt idx="952">
                  <c:v>0.75218200000000002</c:v>
                </c:pt>
                <c:pt idx="953">
                  <c:v>0.76522500000000004</c:v>
                </c:pt>
                <c:pt idx="954">
                  <c:v>0.75594399999999995</c:v>
                </c:pt>
                <c:pt idx="955">
                  <c:v>0.74351500000000004</c:v>
                </c:pt>
                <c:pt idx="956">
                  <c:v>0.76534999999999997</c:v>
                </c:pt>
                <c:pt idx="957">
                  <c:v>0.762791</c:v>
                </c:pt>
                <c:pt idx="958">
                  <c:v>0.76229199999999997</c:v>
                </c:pt>
                <c:pt idx="959">
                  <c:v>0.75806499999999999</c:v>
                </c:pt>
                <c:pt idx="960">
                  <c:v>0.75172399999999995</c:v>
                </c:pt>
                <c:pt idx="961">
                  <c:v>0.74788699999999997</c:v>
                </c:pt>
                <c:pt idx="962">
                  <c:v>0.75678599999999996</c:v>
                </c:pt>
                <c:pt idx="963">
                  <c:v>0.77518500000000001</c:v>
                </c:pt>
                <c:pt idx="964">
                  <c:v>0.74319000000000002</c:v>
                </c:pt>
                <c:pt idx="965">
                  <c:v>0.74618099999999998</c:v>
                </c:pt>
                <c:pt idx="966">
                  <c:v>0.76507099999999995</c:v>
                </c:pt>
                <c:pt idx="967">
                  <c:v>0.75865700000000003</c:v>
                </c:pt>
                <c:pt idx="968">
                  <c:v>0.75317299999999998</c:v>
                </c:pt>
                <c:pt idx="969">
                  <c:v>0.75879300000000005</c:v>
                </c:pt>
                <c:pt idx="970">
                  <c:v>0.74105600000000005</c:v>
                </c:pt>
                <c:pt idx="971">
                  <c:v>0.77052200000000004</c:v>
                </c:pt>
                <c:pt idx="972">
                  <c:v>0.74220699999999995</c:v>
                </c:pt>
                <c:pt idx="973">
                  <c:v>0.77462699999999995</c:v>
                </c:pt>
                <c:pt idx="974">
                  <c:v>0.75839400000000001</c:v>
                </c:pt>
                <c:pt idx="975">
                  <c:v>0.75319100000000005</c:v>
                </c:pt>
                <c:pt idx="976">
                  <c:v>0.777922</c:v>
                </c:pt>
                <c:pt idx="977">
                  <c:v>0.743363</c:v>
                </c:pt>
                <c:pt idx="978">
                  <c:v>0.76696799999999998</c:v>
                </c:pt>
                <c:pt idx="979">
                  <c:v>0.77311799999999997</c:v>
                </c:pt>
                <c:pt idx="980">
                  <c:v>0.77124999999999999</c:v>
                </c:pt>
                <c:pt idx="981">
                  <c:v>0.75824400000000003</c:v>
                </c:pt>
                <c:pt idx="982">
                  <c:v>0.74324800000000002</c:v>
                </c:pt>
                <c:pt idx="983">
                  <c:v>0.76034500000000005</c:v>
                </c:pt>
                <c:pt idx="984">
                  <c:v>0.74753000000000003</c:v>
                </c:pt>
                <c:pt idx="985">
                  <c:v>0.77041999999999999</c:v>
                </c:pt>
                <c:pt idx="986">
                  <c:v>0.76814000000000004</c:v>
                </c:pt>
                <c:pt idx="987">
                  <c:v>0.75332200000000005</c:v>
                </c:pt>
                <c:pt idx="988">
                  <c:v>0.77934800000000004</c:v>
                </c:pt>
                <c:pt idx="989">
                  <c:v>0.77140299999999995</c:v>
                </c:pt>
                <c:pt idx="990">
                  <c:v>0.74642900000000001</c:v>
                </c:pt>
                <c:pt idx="991">
                  <c:v>0.75219000000000003</c:v>
                </c:pt>
                <c:pt idx="992">
                  <c:v>0.76145499999999999</c:v>
                </c:pt>
                <c:pt idx="993">
                  <c:v>0.77007700000000001</c:v>
                </c:pt>
                <c:pt idx="994">
                  <c:v>0.76600000000000001</c:v>
                </c:pt>
                <c:pt idx="995">
                  <c:v>0.74176600000000004</c:v>
                </c:pt>
                <c:pt idx="996">
                  <c:v>0.75527699999999998</c:v>
                </c:pt>
                <c:pt idx="997">
                  <c:v>0.75678599999999996</c:v>
                </c:pt>
                <c:pt idx="998">
                  <c:v>0.75257499999999999</c:v>
                </c:pt>
                <c:pt idx="999">
                  <c:v>0.76488</c:v>
                </c:pt>
                <c:pt idx="1000">
                  <c:v>0.755575</c:v>
                </c:pt>
                <c:pt idx="1001">
                  <c:v>0.76413399999999998</c:v>
                </c:pt>
                <c:pt idx="1002">
                  <c:v>0.77414099999999997</c:v>
                </c:pt>
                <c:pt idx="1003">
                  <c:v>0.75595699999999999</c:v>
                </c:pt>
                <c:pt idx="1004">
                  <c:v>0.76094600000000001</c:v>
                </c:pt>
                <c:pt idx="1005">
                  <c:v>0.76642900000000003</c:v>
                </c:pt>
                <c:pt idx="1006">
                  <c:v>0.74920399999999998</c:v>
                </c:pt>
                <c:pt idx="1007">
                  <c:v>0.75009000000000003</c:v>
                </c:pt>
                <c:pt idx="1008">
                  <c:v>0.76216700000000004</c:v>
                </c:pt>
                <c:pt idx="1009">
                  <c:v>0.76547799999999999</c:v>
                </c:pt>
                <c:pt idx="1010">
                  <c:v>0.781752</c:v>
                </c:pt>
                <c:pt idx="1011">
                  <c:v>0.75894700000000004</c:v>
                </c:pt>
                <c:pt idx="1012">
                  <c:v>0.73761100000000002</c:v>
                </c:pt>
                <c:pt idx="1013">
                  <c:v>0.75341499999999995</c:v>
                </c:pt>
                <c:pt idx="1014">
                  <c:v>0.74923600000000001</c:v>
                </c:pt>
                <c:pt idx="1015">
                  <c:v>0.76405100000000004</c:v>
                </c:pt>
                <c:pt idx="1016">
                  <c:v>0.77841300000000002</c:v>
                </c:pt>
                <c:pt idx="1017">
                  <c:v>0.73773599999999995</c:v>
                </c:pt>
                <c:pt idx="1018">
                  <c:v>0.744174</c:v>
                </c:pt>
                <c:pt idx="1019">
                  <c:v>0.74809700000000001</c:v>
                </c:pt>
                <c:pt idx="1020">
                  <c:v>0.758494</c:v>
                </c:pt>
                <c:pt idx="1021">
                  <c:v>0.76243000000000005</c:v>
                </c:pt>
                <c:pt idx="1022">
                  <c:v>0.76419800000000004</c:v>
                </c:pt>
                <c:pt idx="1023">
                  <c:v>0.77307000000000003</c:v>
                </c:pt>
                <c:pt idx="1024">
                  <c:v>0.74857099999999999</c:v>
                </c:pt>
                <c:pt idx="1025">
                  <c:v>0.759683</c:v>
                </c:pt>
                <c:pt idx="1026">
                  <c:v>0.76943899999999998</c:v>
                </c:pt>
                <c:pt idx="1027">
                  <c:v>0.75590800000000002</c:v>
                </c:pt>
                <c:pt idx="1028">
                  <c:v>0.75169299999999994</c:v>
                </c:pt>
                <c:pt idx="1029">
                  <c:v>0.76780000000000004</c:v>
                </c:pt>
                <c:pt idx="1030">
                  <c:v>0.77442299999999997</c:v>
                </c:pt>
                <c:pt idx="1031">
                  <c:v>0.74459699999999995</c:v>
                </c:pt>
                <c:pt idx="1032">
                  <c:v>0.76245399999999997</c:v>
                </c:pt>
                <c:pt idx="1033">
                  <c:v>0.77477099999999999</c:v>
                </c:pt>
                <c:pt idx="1034">
                  <c:v>0.76860499999999998</c:v>
                </c:pt>
                <c:pt idx="1035">
                  <c:v>0.73413399999999995</c:v>
                </c:pt>
                <c:pt idx="1036">
                  <c:v>0.76475800000000005</c:v>
                </c:pt>
                <c:pt idx="1037">
                  <c:v>0.77124800000000004</c:v>
                </c:pt>
                <c:pt idx="1038">
                  <c:v>0.74696700000000005</c:v>
                </c:pt>
                <c:pt idx="1039">
                  <c:v>0.77500000000000002</c:v>
                </c:pt>
                <c:pt idx="1040">
                  <c:v>0.76774200000000004</c:v>
                </c:pt>
                <c:pt idx="1041">
                  <c:v>0.77245799999999998</c:v>
                </c:pt>
                <c:pt idx="1042">
                  <c:v>0.763768</c:v>
                </c:pt>
                <c:pt idx="1043">
                  <c:v>0.77745699999999995</c:v>
                </c:pt>
                <c:pt idx="1044">
                  <c:v>0.762903</c:v>
                </c:pt>
                <c:pt idx="1045">
                  <c:v>0.75379099999999999</c:v>
                </c:pt>
                <c:pt idx="1046">
                  <c:v>0.76477899999999999</c:v>
                </c:pt>
                <c:pt idx="1047">
                  <c:v>0.77224300000000001</c:v>
                </c:pt>
                <c:pt idx="1048">
                  <c:v>0.73001700000000003</c:v>
                </c:pt>
                <c:pt idx="1049">
                  <c:v>0.72296199999999999</c:v>
                </c:pt>
                <c:pt idx="1050">
                  <c:v>0.75351400000000002</c:v>
                </c:pt>
                <c:pt idx="1051">
                  <c:v>0.731012</c:v>
                </c:pt>
                <c:pt idx="1052">
                  <c:v>0.76852900000000002</c:v>
                </c:pt>
                <c:pt idx="1053">
                  <c:v>0.74862099999999998</c:v>
                </c:pt>
                <c:pt idx="1054">
                  <c:v>0.75606300000000004</c:v>
                </c:pt>
                <c:pt idx="1055">
                  <c:v>0.75245300000000004</c:v>
                </c:pt>
                <c:pt idx="1056">
                  <c:v>0.78198500000000004</c:v>
                </c:pt>
                <c:pt idx="1057">
                  <c:v>0.77556000000000003</c:v>
                </c:pt>
                <c:pt idx="1058">
                  <c:v>0.74817999999999996</c:v>
                </c:pt>
                <c:pt idx="1059">
                  <c:v>0.76</c:v>
                </c:pt>
                <c:pt idx="1060">
                  <c:v>0.77363499999999996</c:v>
                </c:pt>
                <c:pt idx="1061">
                  <c:v>0.74536100000000005</c:v>
                </c:pt>
                <c:pt idx="1062">
                  <c:v>0.74991600000000003</c:v>
                </c:pt>
                <c:pt idx="1063">
                  <c:v>0.75528200000000001</c:v>
                </c:pt>
                <c:pt idx="1064">
                  <c:v>0.73452399999999995</c:v>
                </c:pt>
                <c:pt idx="1065">
                  <c:v>0.75928700000000005</c:v>
                </c:pt>
                <c:pt idx="1066">
                  <c:v>0.75967700000000005</c:v>
                </c:pt>
                <c:pt idx="1067">
                  <c:v>0.74455800000000005</c:v>
                </c:pt>
                <c:pt idx="1068">
                  <c:v>0.7621</c:v>
                </c:pt>
                <c:pt idx="1069">
                  <c:v>0.76887300000000003</c:v>
                </c:pt>
                <c:pt idx="1070">
                  <c:v>0.75952399999999998</c:v>
                </c:pt>
                <c:pt idx="1071">
                  <c:v>0.76559699999999997</c:v>
                </c:pt>
                <c:pt idx="1072">
                  <c:v>0.77142900000000003</c:v>
                </c:pt>
                <c:pt idx="1073">
                  <c:v>0.75499099999999997</c:v>
                </c:pt>
                <c:pt idx="1074">
                  <c:v>0.78018900000000002</c:v>
                </c:pt>
                <c:pt idx="1075">
                  <c:v>0.74848499999999996</c:v>
                </c:pt>
                <c:pt idx="1076">
                  <c:v>0.75831800000000005</c:v>
                </c:pt>
                <c:pt idx="1077">
                  <c:v>0.76159299999999996</c:v>
                </c:pt>
                <c:pt idx="1078">
                  <c:v>0.74107500000000004</c:v>
                </c:pt>
                <c:pt idx="1079">
                  <c:v>0.74222600000000005</c:v>
                </c:pt>
                <c:pt idx="1080">
                  <c:v>0.74226099999999995</c:v>
                </c:pt>
                <c:pt idx="1081">
                  <c:v>0.77522599999999997</c:v>
                </c:pt>
                <c:pt idx="1082">
                  <c:v>0.78342999999999996</c:v>
                </c:pt>
                <c:pt idx="1083">
                  <c:v>0.76194899999999999</c:v>
                </c:pt>
                <c:pt idx="1084">
                  <c:v>0.75631800000000005</c:v>
                </c:pt>
                <c:pt idx="1085">
                  <c:v>0.77688000000000001</c:v>
                </c:pt>
                <c:pt idx="1086">
                  <c:v>0.77025500000000002</c:v>
                </c:pt>
                <c:pt idx="1087">
                  <c:v>0.76189600000000002</c:v>
                </c:pt>
                <c:pt idx="1088">
                  <c:v>0.74991200000000002</c:v>
                </c:pt>
                <c:pt idx="1089">
                  <c:v>0.77775799999999995</c:v>
                </c:pt>
                <c:pt idx="1090">
                  <c:v>0.74786300000000006</c:v>
                </c:pt>
                <c:pt idx="1091">
                  <c:v>0.775092</c:v>
                </c:pt>
                <c:pt idx="1092">
                  <c:v>0.74733099999999997</c:v>
                </c:pt>
                <c:pt idx="1093">
                  <c:v>0.75986399999999998</c:v>
                </c:pt>
                <c:pt idx="1094">
                  <c:v>0.769343</c:v>
                </c:pt>
                <c:pt idx="1095">
                  <c:v>0.74920600000000004</c:v>
                </c:pt>
                <c:pt idx="1096">
                  <c:v>0.74087000000000003</c:v>
                </c:pt>
                <c:pt idx="1097">
                  <c:v>0.75619499999999995</c:v>
                </c:pt>
                <c:pt idx="1098">
                  <c:v>0.76887700000000003</c:v>
                </c:pt>
                <c:pt idx="1099">
                  <c:v>0.77329700000000001</c:v>
                </c:pt>
                <c:pt idx="1100">
                  <c:v>0.74123899999999998</c:v>
                </c:pt>
                <c:pt idx="1101">
                  <c:v>0.75273699999999999</c:v>
                </c:pt>
                <c:pt idx="1102">
                  <c:v>0.75566999999999995</c:v>
                </c:pt>
                <c:pt idx="1103">
                  <c:v>0.75359100000000001</c:v>
                </c:pt>
                <c:pt idx="1104">
                  <c:v>0.74377199999999999</c:v>
                </c:pt>
                <c:pt idx="1105">
                  <c:v>0.75606300000000004</c:v>
                </c:pt>
                <c:pt idx="1106">
                  <c:v>0.77662799999999999</c:v>
                </c:pt>
                <c:pt idx="1107">
                  <c:v>0.77288999999999997</c:v>
                </c:pt>
                <c:pt idx="1108">
                  <c:v>0.73969600000000002</c:v>
                </c:pt>
                <c:pt idx="1109">
                  <c:v>0.76851499999999995</c:v>
                </c:pt>
                <c:pt idx="1110">
                  <c:v>0.766544</c:v>
                </c:pt>
                <c:pt idx="1111">
                  <c:v>0.76173299999999999</c:v>
                </c:pt>
                <c:pt idx="1112">
                  <c:v>0.77607499999999996</c:v>
                </c:pt>
                <c:pt idx="1113">
                  <c:v>0.77911300000000006</c:v>
                </c:pt>
                <c:pt idx="1114">
                  <c:v>0.75824599999999998</c:v>
                </c:pt>
                <c:pt idx="1115">
                  <c:v>0.75212199999999996</c:v>
                </c:pt>
                <c:pt idx="1116">
                  <c:v>0.77581800000000001</c:v>
                </c:pt>
                <c:pt idx="1117">
                  <c:v>0.765818</c:v>
                </c:pt>
                <c:pt idx="1118">
                  <c:v>0.77935600000000005</c:v>
                </c:pt>
                <c:pt idx="1119">
                  <c:v>0.75452900000000001</c:v>
                </c:pt>
                <c:pt idx="1120">
                  <c:v>0.76410299999999998</c:v>
                </c:pt>
                <c:pt idx="1121">
                  <c:v>0.75846400000000003</c:v>
                </c:pt>
                <c:pt idx="1122">
                  <c:v>0.77299799999999996</c:v>
                </c:pt>
                <c:pt idx="1123">
                  <c:v>0.75776600000000005</c:v>
                </c:pt>
                <c:pt idx="1124">
                  <c:v>0.75269600000000003</c:v>
                </c:pt>
                <c:pt idx="1125">
                  <c:v>0.73458299999999999</c:v>
                </c:pt>
                <c:pt idx="1126">
                  <c:v>0.76137200000000005</c:v>
                </c:pt>
                <c:pt idx="1127">
                  <c:v>0.74712999999999996</c:v>
                </c:pt>
                <c:pt idx="1128">
                  <c:v>0.78652299999999997</c:v>
                </c:pt>
                <c:pt idx="1129">
                  <c:v>0.73785100000000003</c:v>
                </c:pt>
                <c:pt idx="1130">
                  <c:v>0.74212299999999998</c:v>
                </c:pt>
                <c:pt idx="1131">
                  <c:v>0.75253099999999995</c:v>
                </c:pt>
                <c:pt idx="1132">
                  <c:v>0.74587000000000003</c:v>
                </c:pt>
                <c:pt idx="1133">
                  <c:v>0.753054</c:v>
                </c:pt>
                <c:pt idx="1134">
                  <c:v>0.74634599999999995</c:v>
                </c:pt>
                <c:pt idx="1135">
                  <c:v>0.77561000000000002</c:v>
                </c:pt>
                <c:pt idx="1136">
                  <c:v>0.74046100000000004</c:v>
                </c:pt>
                <c:pt idx="1137">
                  <c:v>0.73132299999999995</c:v>
                </c:pt>
                <c:pt idx="1138">
                  <c:v>0.73818499999999998</c:v>
                </c:pt>
                <c:pt idx="1139">
                  <c:v>0.77675300000000003</c:v>
                </c:pt>
                <c:pt idx="1140">
                  <c:v>0.78245900000000002</c:v>
                </c:pt>
                <c:pt idx="1141">
                  <c:v>0.74788699999999997</c:v>
                </c:pt>
                <c:pt idx="1142">
                  <c:v>0.73959699999999995</c:v>
                </c:pt>
                <c:pt idx="1143">
                  <c:v>0.76104099999999997</c:v>
                </c:pt>
                <c:pt idx="1144">
                  <c:v>0.75377899999999998</c:v>
                </c:pt>
                <c:pt idx="1145">
                  <c:v>0.78066400000000002</c:v>
                </c:pt>
                <c:pt idx="1146">
                  <c:v>0.76739900000000005</c:v>
                </c:pt>
                <c:pt idx="1147">
                  <c:v>0.74902999999999997</c:v>
                </c:pt>
                <c:pt idx="1148">
                  <c:v>0.74366399999999999</c:v>
                </c:pt>
                <c:pt idx="1149">
                  <c:v>0.77903800000000001</c:v>
                </c:pt>
                <c:pt idx="1150">
                  <c:v>0.72598700000000005</c:v>
                </c:pt>
                <c:pt idx="1151">
                  <c:v>0.749583</c:v>
                </c:pt>
                <c:pt idx="1152">
                  <c:v>0.74593600000000004</c:v>
                </c:pt>
                <c:pt idx="1153">
                  <c:v>0.75628300000000004</c:v>
                </c:pt>
                <c:pt idx="1154">
                  <c:v>0.76335699999999995</c:v>
                </c:pt>
                <c:pt idx="1155">
                  <c:v>0.76777799999999996</c:v>
                </c:pt>
                <c:pt idx="1156">
                  <c:v>0.72398600000000002</c:v>
                </c:pt>
                <c:pt idx="1157">
                  <c:v>0.76436400000000004</c:v>
                </c:pt>
                <c:pt idx="1158">
                  <c:v>0.8</c:v>
                </c:pt>
                <c:pt idx="1159">
                  <c:v>0.73516300000000001</c:v>
                </c:pt>
                <c:pt idx="1160">
                  <c:v>0.753274</c:v>
                </c:pt>
                <c:pt idx="1161">
                  <c:v>0.760494</c:v>
                </c:pt>
                <c:pt idx="1162">
                  <c:v>0.77532500000000004</c:v>
                </c:pt>
                <c:pt idx="1163">
                  <c:v>0.76</c:v>
                </c:pt>
                <c:pt idx="1164">
                  <c:v>0.74180900000000005</c:v>
                </c:pt>
                <c:pt idx="1165">
                  <c:v>0.76715100000000003</c:v>
                </c:pt>
                <c:pt idx="1166">
                  <c:v>0.75571699999999997</c:v>
                </c:pt>
                <c:pt idx="1167">
                  <c:v>0.77256000000000002</c:v>
                </c:pt>
                <c:pt idx="1168">
                  <c:v>0.75719400000000003</c:v>
                </c:pt>
                <c:pt idx="1169">
                  <c:v>0.73441800000000002</c:v>
                </c:pt>
                <c:pt idx="1170">
                  <c:v>0.75909899999999997</c:v>
                </c:pt>
                <c:pt idx="1171">
                  <c:v>0.771984</c:v>
                </c:pt>
                <c:pt idx="1172">
                  <c:v>0.74750399999999995</c:v>
                </c:pt>
                <c:pt idx="1173">
                  <c:v>0.756351</c:v>
                </c:pt>
                <c:pt idx="1174">
                  <c:v>0.73531400000000002</c:v>
                </c:pt>
                <c:pt idx="1175">
                  <c:v>0.77945500000000001</c:v>
                </c:pt>
                <c:pt idx="1176">
                  <c:v>0.75166999999999995</c:v>
                </c:pt>
                <c:pt idx="1177">
                  <c:v>0.77486299999999997</c:v>
                </c:pt>
                <c:pt idx="1178">
                  <c:v>0.73735099999999998</c:v>
                </c:pt>
                <c:pt idx="1179">
                  <c:v>0.73474600000000001</c:v>
                </c:pt>
                <c:pt idx="1180">
                  <c:v>0.751664</c:v>
                </c:pt>
                <c:pt idx="1181">
                  <c:v>0.75567600000000001</c:v>
                </c:pt>
                <c:pt idx="1182">
                  <c:v>0.75523499999999999</c:v>
                </c:pt>
                <c:pt idx="1183">
                  <c:v>0.75289899999999998</c:v>
                </c:pt>
                <c:pt idx="1184">
                  <c:v>0.76344100000000004</c:v>
                </c:pt>
                <c:pt idx="1185">
                  <c:v>0.76028899999999999</c:v>
                </c:pt>
                <c:pt idx="1186">
                  <c:v>0.76191399999999998</c:v>
                </c:pt>
                <c:pt idx="1187">
                  <c:v>0.76256800000000002</c:v>
                </c:pt>
                <c:pt idx="1188">
                  <c:v>0.72998300000000005</c:v>
                </c:pt>
                <c:pt idx="1189">
                  <c:v>0.76880599999999999</c:v>
                </c:pt>
                <c:pt idx="1190">
                  <c:v>0.77291299999999996</c:v>
                </c:pt>
                <c:pt idx="1191">
                  <c:v>0.73149699999999995</c:v>
                </c:pt>
                <c:pt idx="1192">
                  <c:v>0.75103799999999998</c:v>
                </c:pt>
                <c:pt idx="1193">
                  <c:v>0.75125399999999998</c:v>
                </c:pt>
                <c:pt idx="1194">
                  <c:v>0.74757799999999996</c:v>
                </c:pt>
                <c:pt idx="1195">
                  <c:v>0.74201399999999995</c:v>
                </c:pt>
                <c:pt idx="1196">
                  <c:v>0.76642299999999997</c:v>
                </c:pt>
                <c:pt idx="1197">
                  <c:v>0.77682200000000001</c:v>
                </c:pt>
                <c:pt idx="1198">
                  <c:v>0.77150700000000005</c:v>
                </c:pt>
                <c:pt idx="1199">
                  <c:v>0.76692000000000005</c:v>
                </c:pt>
                <c:pt idx="1200">
                  <c:v>0.77155799999999997</c:v>
                </c:pt>
                <c:pt idx="1201">
                  <c:v>0.75714300000000001</c:v>
                </c:pt>
                <c:pt idx="1202">
                  <c:v>0.77532199999999996</c:v>
                </c:pt>
                <c:pt idx="1203">
                  <c:v>0.77319800000000005</c:v>
                </c:pt>
                <c:pt idx="1204">
                  <c:v>0.76294300000000004</c:v>
                </c:pt>
                <c:pt idx="1205">
                  <c:v>0.74695699999999998</c:v>
                </c:pt>
                <c:pt idx="1206">
                  <c:v>0.74407699999999999</c:v>
                </c:pt>
                <c:pt idx="1207">
                  <c:v>0.74956100000000003</c:v>
                </c:pt>
                <c:pt idx="1208">
                  <c:v>0.75452900000000001</c:v>
                </c:pt>
                <c:pt idx="1209">
                  <c:v>0.75454500000000002</c:v>
                </c:pt>
                <c:pt idx="1210">
                  <c:v>0.75017999999999996</c:v>
                </c:pt>
                <c:pt idx="1211">
                  <c:v>0.76877300000000004</c:v>
                </c:pt>
                <c:pt idx="1212">
                  <c:v>0.763818</c:v>
                </c:pt>
                <c:pt idx="1213">
                  <c:v>0.74963599999999997</c:v>
                </c:pt>
                <c:pt idx="1214">
                  <c:v>0.758907</c:v>
                </c:pt>
                <c:pt idx="1215">
                  <c:v>0.75682199999999999</c:v>
                </c:pt>
                <c:pt idx="1216">
                  <c:v>0.74658500000000005</c:v>
                </c:pt>
                <c:pt idx="1217">
                  <c:v>0.74650300000000003</c:v>
                </c:pt>
                <c:pt idx="1218">
                  <c:v>0.73586200000000002</c:v>
                </c:pt>
                <c:pt idx="1219">
                  <c:v>0.77817199999999997</c:v>
                </c:pt>
                <c:pt idx="1220">
                  <c:v>0.75308600000000003</c:v>
                </c:pt>
                <c:pt idx="1221">
                  <c:v>0.77380099999999996</c:v>
                </c:pt>
                <c:pt idx="1222">
                  <c:v>0.75819499999999995</c:v>
                </c:pt>
                <c:pt idx="1223">
                  <c:v>0.74298200000000003</c:v>
                </c:pt>
                <c:pt idx="1224">
                  <c:v>0.75854500000000002</c:v>
                </c:pt>
                <c:pt idx="1225">
                  <c:v>0.75344800000000001</c:v>
                </c:pt>
                <c:pt idx="1226">
                  <c:v>0.75740399999999997</c:v>
                </c:pt>
                <c:pt idx="1227">
                  <c:v>0.752857</c:v>
                </c:pt>
                <c:pt idx="1228">
                  <c:v>0.74667799999999995</c:v>
                </c:pt>
                <c:pt idx="1229">
                  <c:v>0.78360700000000005</c:v>
                </c:pt>
                <c:pt idx="1230">
                  <c:v>0.74846299999999999</c:v>
                </c:pt>
                <c:pt idx="1231">
                  <c:v>0.76911200000000002</c:v>
                </c:pt>
                <c:pt idx="1232">
                  <c:v>0.74789499999999998</c:v>
                </c:pt>
                <c:pt idx="1233">
                  <c:v>0.76399300000000003</c:v>
                </c:pt>
                <c:pt idx="1234">
                  <c:v>0.74226800000000004</c:v>
                </c:pt>
                <c:pt idx="1235">
                  <c:v>0.77321099999999998</c:v>
                </c:pt>
                <c:pt idx="1236">
                  <c:v>0.73737399999999997</c:v>
                </c:pt>
                <c:pt idx="1237">
                  <c:v>0.75095699999999999</c:v>
                </c:pt>
                <c:pt idx="1238">
                  <c:v>0.74991300000000005</c:v>
                </c:pt>
                <c:pt idx="1239">
                  <c:v>0.75085900000000005</c:v>
                </c:pt>
                <c:pt idx="1240">
                  <c:v>0.73807</c:v>
                </c:pt>
                <c:pt idx="1241">
                  <c:v>0.74382599999999999</c:v>
                </c:pt>
                <c:pt idx="1242">
                  <c:v>0.75660000000000005</c:v>
                </c:pt>
                <c:pt idx="1243">
                  <c:v>0.75878100000000004</c:v>
                </c:pt>
                <c:pt idx="1244">
                  <c:v>0.76822299999999999</c:v>
                </c:pt>
                <c:pt idx="1245">
                  <c:v>0.76642100000000002</c:v>
                </c:pt>
                <c:pt idx="1246">
                  <c:v>0.75992999999999999</c:v>
                </c:pt>
                <c:pt idx="1247">
                  <c:v>0.77927800000000003</c:v>
                </c:pt>
                <c:pt idx="1248">
                  <c:v>0.77242</c:v>
                </c:pt>
                <c:pt idx="1249">
                  <c:v>0.76313900000000001</c:v>
                </c:pt>
                <c:pt idx="1250">
                  <c:v>0.74505299999999997</c:v>
                </c:pt>
                <c:pt idx="1251">
                  <c:v>0.74631599999999998</c:v>
                </c:pt>
                <c:pt idx="1252">
                  <c:v>0.75964600000000004</c:v>
                </c:pt>
                <c:pt idx="1253">
                  <c:v>0.75227699999999997</c:v>
                </c:pt>
                <c:pt idx="1254">
                  <c:v>0.75732600000000005</c:v>
                </c:pt>
                <c:pt idx="1255">
                  <c:v>0.75522599999999995</c:v>
                </c:pt>
                <c:pt idx="1256">
                  <c:v>0.78772299999999995</c:v>
                </c:pt>
                <c:pt idx="1257">
                  <c:v>0.75938600000000001</c:v>
                </c:pt>
                <c:pt idx="1258">
                  <c:v>0.748807</c:v>
                </c:pt>
                <c:pt idx="1259">
                  <c:v>0.75734500000000005</c:v>
                </c:pt>
                <c:pt idx="1260">
                  <c:v>0.75368400000000002</c:v>
                </c:pt>
                <c:pt idx="1261">
                  <c:v>0.74239299999999997</c:v>
                </c:pt>
                <c:pt idx="1262">
                  <c:v>0.74895800000000001</c:v>
                </c:pt>
                <c:pt idx="1263">
                  <c:v>0.74888900000000003</c:v>
                </c:pt>
                <c:pt idx="1264">
                  <c:v>0.76297599999999999</c:v>
                </c:pt>
                <c:pt idx="1265">
                  <c:v>0.76083000000000001</c:v>
                </c:pt>
                <c:pt idx="1266">
                  <c:v>0.75555600000000001</c:v>
                </c:pt>
                <c:pt idx="1267">
                  <c:v>0.77730600000000005</c:v>
                </c:pt>
                <c:pt idx="1268">
                  <c:v>0.77142900000000003</c:v>
                </c:pt>
                <c:pt idx="1269">
                  <c:v>0.75726599999999999</c:v>
                </c:pt>
                <c:pt idx="1270">
                  <c:v>0.77574100000000001</c:v>
                </c:pt>
                <c:pt idx="1271">
                  <c:v>0.77171199999999995</c:v>
                </c:pt>
                <c:pt idx="1272">
                  <c:v>0.75873000000000002</c:v>
                </c:pt>
                <c:pt idx="1273">
                  <c:v>0.76930100000000001</c:v>
                </c:pt>
                <c:pt idx="1274">
                  <c:v>0.74076699999999995</c:v>
                </c:pt>
                <c:pt idx="1275">
                  <c:v>0.777111</c:v>
                </c:pt>
                <c:pt idx="1276">
                  <c:v>0.76172799999999996</c:v>
                </c:pt>
                <c:pt idx="1277">
                  <c:v>0.76831499999999997</c:v>
                </c:pt>
                <c:pt idx="1278">
                  <c:v>0.76476900000000003</c:v>
                </c:pt>
                <c:pt idx="1279">
                  <c:v>0.75195699999999999</c:v>
                </c:pt>
                <c:pt idx="1280">
                  <c:v>0.74528000000000005</c:v>
                </c:pt>
                <c:pt idx="1281">
                  <c:v>0.77955399999999997</c:v>
                </c:pt>
                <c:pt idx="1282">
                  <c:v>0.74528000000000005</c:v>
                </c:pt>
                <c:pt idx="1283">
                  <c:v>0.76883100000000004</c:v>
                </c:pt>
                <c:pt idx="1284">
                  <c:v>0.76872700000000005</c:v>
                </c:pt>
                <c:pt idx="1285">
                  <c:v>0.73873699999999998</c:v>
                </c:pt>
                <c:pt idx="1286">
                  <c:v>0.76485099999999995</c:v>
                </c:pt>
                <c:pt idx="1287">
                  <c:v>0.76383800000000002</c:v>
                </c:pt>
                <c:pt idx="1288">
                  <c:v>0.74091700000000005</c:v>
                </c:pt>
                <c:pt idx="1289">
                  <c:v>0.76029400000000003</c:v>
                </c:pt>
                <c:pt idx="1290">
                  <c:v>0.74431000000000003</c:v>
                </c:pt>
                <c:pt idx="1291">
                  <c:v>0.75293100000000002</c:v>
                </c:pt>
                <c:pt idx="1292">
                  <c:v>0.73236800000000002</c:v>
                </c:pt>
                <c:pt idx="1293">
                  <c:v>0.76339299999999999</c:v>
                </c:pt>
                <c:pt idx="1294">
                  <c:v>0.75156000000000001</c:v>
                </c:pt>
                <c:pt idx="1295">
                  <c:v>0.76409300000000002</c:v>
                </c:pt>
                <c:pt idx="1296">
                  <c:v>0.73383799999999999</c:v>
                </c:pt>
                <c:pt idx="1297">
                  <c:v>0.75769900000000001</c:v>
                </c:pt>
                <c:pt idx="1298">
                  <c:v>0.730375</c:v>
                </c:pt>
                <c:pt idx="1299">
                  <c:v>0.75190999999999997</c:v>
                </c:pt>
                <c:pt idx="1300">
                  <c:v>0.73811199999999999</c:v>
                </c:pt>
                <c:pt idx="1301">
                  <c:v>0.75344199999999995</c:v>
                </c:pt>
                <c:pt idx="1302">
                  <c:v>0.76710800000000001</c:v>
                </c:pt>
                <c:pt idx="1303">
                  <c:v>0.74885000000000002</c:v>
                </c:pt>
                <c:pt idx="1304">
                  <c:v>0.76424700000000001</c:v>
                </c:pt>
                <c:pt idx="1305">
                  <c:v>0.75808200000000003</c:v>
                </c:pt>
                <c:pt idx="1306">
                  <c:v>0.78554900000000005</c:v>
                </c:pt>
                <c:pt idx="1307">
                  <c:v>0.76862399999999997</c:v>
                </c:pt>
                <c:pt idx="1308">
                  <c:v>0.77142900000000003</c:v>
                </c:pt>
                <c:pt idx="1309">
                  <c:v>0.74739599999999995</c:v>
                </c:pt>
                <c:pt idx="1310">
                  <c:v>0.77915100000000004</c:v>
                </c:pt>
                <c:pt idx="1311">
                  <c:v>0.773258</c:v>
                </c:pt>
                <c:pt idx="1312">
                  <c:v>0.778285</c:v>
                </c:pt>
                <c:pt idx="1313">
                  <c:v>0.77061100000000005</c:v>
                </c:pt>
                <c:pt idx="1314">
                  <c:v>0.743147</c:v>
                </c:pt>
                <c:pt idx="1315">
                  <c:v>0.74718300000000004</c:v>
                </c:pt>
                <c:pt idx="1316">
                  <c:v>0.74231400000000003</c:v>
                </c:pt>
                <c:pt idx="1317">
                  <c:v>0.75739800000000002</c:v>
                </c:pt>
                <c:pt idx="1318">
                  <c:v>0.76205000000000001</c:v>
                </c:pt>
                <c:pt idx="1319">
                  <c:v>0.75778999999999996</c:v>
                </c:pt>
                <c:pt idx="1320">
                  <c:v>0.76</c:v>
                </c:pt>
                <c:pt idx="1321">
                  <c:v>0.76485499999999995</c:v>
                </c:pt>
                <c:pt idx="1322">
                  <c:v>0.74485199999999996</c:v>
                </c:pt>
                <c:pt idx="1323">
                  <c:v>0.762324</c:v>
                </c:pt>
                <c:pt idx="1324">
                  <c:v>0.77189799999999997</c:v>
                </c:pt>
                <c:pt idx="1325">
                  <c:v>0.74556299999999998</c:v>
                </c:pt>
                <c:pt idx="1326">
                  <c:v>0.75070400000000004</c:v>
                </c:pt>
                <c:pt idx="1327">
                  <c:v>0.76478100000000004</c:v>
                </c:pt>
                <c:pt idx="1328">
                  <c:v>0.72939100000000001</c:v>
                </c:pt>
                <c:pt idx="1329">
                  <c:v>0.747834</c:v>
                </c:pt>
                <c:pt idx="1330">
                  <c:v>0.75960499999999997</c:v>
                </c:pt>
                <c:pt idx="1331">
                  <c:v>0.73817900000000003</c:v>
                </c:pt>
                <c:pt idx="1332">
                  <c:v>0.74940600000000002</c:v>
                </c:pt>
                <c:pt idx="1333">
                  <c:v>0.74302900000000005</c:v>
                </c:pt>
                <c:pt idx="1334">
                  <c:v>0.75749599999999995</c:v>
                </c:pt>
                <c:pt idx="1335">
                  <c:v>0.75529599999999997</c:v>
                </c:pt>
                <c:pt idx="1336">
                  <c:v>0.77044999999999997</c:v>
                </c:pt>
                <c:pt idx="1337">
                  <c:v>0.76052600000000004</c:v>
                </c:pt>
                <c:pt idx="1338">
                  <c:v>0.75875899999999996</c:v>
                </c:pt>
                <c:pt idx="1339">
                  <c:v>0.76873899999999995</c:v>
                </c:pt>
                <c:pt idx="1340">
                  <c:v>0.76398500000000003</c:v>
                </c:pt>
                <c:pt idx="1341">
                  <c:v>0.75395199999999996</c:v>
                </c:pt>
                <c:pt idx="1342">
                  <c:v>0.76303600000000005</c:v>
                </c:pt>
                <c:pt idx="1343">
                  <c:v>0.77284399999999998</c:v>
                </c:pt>
                <c:pt idx="1344">
                  <c:v>0.78659199999999996</c:v>
                </c:pt>
                <c:pt idx="1345">
                  <c:v>0.74087000000000003</c:v>
                </c:pt>
                <c:pt idx="1346">
                  <c:v>0.76119099999999995</c:v>
                </c:pt>
                <c:pt idx="1347">
                  <c:v>0.73488799999999999</c:v>
                </c:pt>
                <c:pt idx="1348">
                  <c:v>0.77779900000000002</c:v>
                </c:pt>
                <c:pt idx="1349">
                  <c:v>0.76835399999999998</c:v>
                </c:pt>
                <c:pt idx="1350">
                  <c:v>0.76781200000000005</c:v>
                </c:pt>
                <c:pt idx="1351">
                  <c:v>0.76604099999999997</c:v>
                </c:pt>
                <c:pt idx="1352">
                  <c:v>0.76955700000000005</c:v>
                </c:pt>
                <c:pt idx="1353">
                  <c:v>0.75936400000000004</c:v>
                </c:pt>
                <c:pt idx="1354">
                  <c:v>0.75912400000000002</c:v>
                </c:pt>
                <c:pt idx="1355">
                  <c:v>0.74285699999999999</c:v>
                </c:pt>
                <c:pt idx="1356">
                  <c:v>0.76972499999999999</c:v>
                </c:pt>
                <c:pt idx="1357">
                  <c:v>0.76230100000000001</c:v>
                </c:pt>
                <c:pt idx="1358">
                  <c:v>0.77826099999999998</c:v>
                </c:pt>
                <c:pt idx="1359">
                  <c:v>0.77765600000000001</c:v>
                </c:pt>
                <c:pt idx="1360">
                  <c:v>0.76483100000000004</c:v>
                </c:pt>
                <c:pt idx="1361">
                  <c:v>0.74964799999999998</c:v>
                </c:pt>
                <c:pt idx="1362">
                  <c:v>0.75603600000000004</c:v>
                </c:pt>
                <c:pt idx="1363">
                  <c:v>0.73979399999999995</c:v>
                </c:pt>
                <c:pt idx="1364">
                  <c:v>0.76245399999999997</c:v>
                </c:pt>
                <c:pt idx="1365">
                  <c:v>0.749915</c:v>
                </c:pt>
                <c:pt idx="1366">
                  <c:v>0.75590800000000002</c:v>
                </c:pt>
                <c:pt idx="1367">
                  <c:v>0.75507000000000002</c:v>
                </c:pt>
                <c:pt idx="1368">
                  <c:v>0.73384099999999997</c:v>
                </c:pt>
                <c:pt idx="1369">
                  <c:v>0.77509399999999995</c:v>
                </c:pt>
                <c:pt idx="1370">
                  <c:v>0.76131899999999997</c:v>
                </c:pt>
                <c:pt idx="1371">
                  <c:v>0.78737999999999997</c:v>
                </c:pt>
                <c:pt idx="1372">
                  <c:v>0.74537799999999999</c:v>
                </c:pt>
                <c:pt idx="1373">
                  <c:v>0.76548000000000005</c:v>
                </c:pt>
                <c:pt idx="1374">
                  <c:v>0.76406499999999999</c:v>
                </c:pt>
                <c:pt idx="1375">
                  <c:v>0.77547900000000003</c:v>
                </c:pt>
                <c:pt idx="1376">
                  <c:v>0.75897899999999996</c:v>
                </c:pt>
                <c:pt idx="1377">
                  <c:v>0.77095000000000002</c:v>
                </c:pt>
                <c:pt idx="1378">
                  <c:v>0.771818</c:v>
                </c:pt>
                <c:pt idx="1379">
                  <c:v>0.77767500000000001</c:v>
                </c:pt>
                <c:pt idx="1380">
                  <c:v>0.76802999999999999</c:v>
                </c:pt>
                <c:pt idx="1381">
                  <c:v>0.75371299999999997</c:v>
                </c:pt>
                <c:pt idx="1382">
                  <c:v>0.76184700000000005</c:v>
                </c:pt>
                <c:pt idx="1383">
                  <c:v>0.76017500000000005</c:v>
                </c:pt>
                <c:pt idx="1384">
                  <c:v>0.74920100000000001</c:v>
                </c:pt>
                <c:pt idx="1385">
                  <c:v>0.77742500000000003</c:v>
                </c:pt>
                <c:pt idx="1386">
                  <c:v>0.759413</c:v>
                </c:pt>
                <c:pt idx="1387">
                  <c:v>0.74812199999999995</c:v>
                </c:pt>
                <c:pt idx="1388">
                  <c:v>0.77376999999999996</c:v>
                </c:pt>
                <c:pt idx="1389">
                  <c:v>0.75978800000000002</c:v>
                </c:pt>
                <c:pt idx="1390">
                  <c:v>0.77187499999999998</c:v>
                </c:pt>
                <c:pt idx="1391">
                  <c:v>0.76885199999999998</c:v>
                </c:pt>
                <c:pt idx="1392">
                  <c:v>0.75944100000000003</c:v>
                </c:pt>
                <c:pt idx="1393">
                  <c:v>0.73700500000000002</c:v>
                </c:pt>
                <c:pt idx="1394">
                  <c:v>0.75843499999999997</c:v>
                </c:pt>
                <c:pt idx="1395">
                  <c:v>0.76391900000000001</c:v>
                </c:pt>
                <c:pt idx="1396">
                  <c:v>0.75967200000000001</c:v>
                </c:pt>
                <c:pt idx="1397">
                  <c:v>0.77159100000000003</c:v>
                </c:pt>
                <c:pt idx="1398">
                  <c:v>0.774088</c:v>
                </c:pt>
                <c:pt idx="1399">
                  <c:v>0.76348899999999997</c:v>
                </c:pt>
                <c:pt idx="1400">
                  <c:v>0.75588200000000005</c:v>
                </c:pt>
                <c:pt idx="1401">
                  <c:v>0.77500000000000002</c:v>
                </c:pt>
                <c:pt idx="1402">
                  <c:v>0.76410299999999998</c:v>
                </c:pt>
                <c:pt idx="1403">
                  <c:v>0.77403299999999997</c:v>
                </c:pt>
                <c:pt idx="1404">
                  <c:v>0.770397</c:v>
                </c:pt>
                <c:pt idx="1405">
                  <c:v>0.75913200000000003</c:v>
                </c:pt>
                <c:pt idx="1406">
                  <c:v>0.77903800000000001</c:v>
                </c:pt>
                <c:pt idx="1407">
                  <c:v>0.76200699999999999</c:v>
                </c:pt>
                <c:pt idx="1408">
                  <c:v>0.77107300000000001</c:v>
                </c:pt>
                <c:pt idx="1409">
                  <c:v>0.77546800000000005</c:v>
                </c:pt>
                <c:pt idx="1410">
                  <c:v>0.748</c:v>
                </c:pt>
                <c:pt idx="1411">
                  <c:v>0.76685599999999998</c:v>
                </c:pt>
                <c:pt idx="1412">
                  <c:v>0.73986499999999999</c:v>
                </c:pt>
                <c:pt idx="1413">
                  <c:v>0.76455200000000001</c:v>
                </c:pt>
                <c:pt idx="1414">
                  <c:v>0.74947399999999997</c:v>
                </c:pt>
                <c:pt idx="1415">
                  <c:v>0.74061999999999995</c:v>
                </c:pt>
                <c:pt idx="1416">
                  <c:v>0.76339100000000004</c:v>
                </c:pt>
                <c:pt idx="1417">
                  <c:v>0.74290599999999996</c:v>
                </c:pt>
                <c:pt idx="1418">
                  <c:v>0.74785699999999999</c:v>
                </c:pt>
                <c:pt idx="1419">
                  <c:v>0.74530700000000005</c:v>
                </c:pt>
                <c:pt idx="1420">
                  <c:v>0.76193100000000002</c:v>
                </c:pt>
                <c:pt idx="1421">
                  <c:v>0.73593200000000003</c:v>
                </c:pt>
                <c:pt idx="1422">
                  <c:v>0.75008699999999995</c:v>
                </c:pt>
                <c:pt idx="1423">
                  <c:v>0.77395999999999998</c:v>
                </c:pt>
                <c:pt idx="1424">
                  <c:v>0.76956500000000005</c:v>
                </c:pt>
                <c:pt idx="1425">
                  <c:v>0.74638400000000005</c:v>
                </c:pt>
                <c:pt idx="1426">
                  <c:v>0.74089300000000002</c:v>
                </c:pt>
                <c:pt idx="1427">
                  <c:v>0.75930399999999998</c:v>
                </c:pt>
                <c:pt idx="1428">
                  <c:v>0.75089300000000003</c:v>
                </c:pt>
                <c:pt idx="1429">
                  <c:v>0.73551100000000003</c:v>
                </c:pt>
                <c:pt idx="1430">
                  <c:v>0.72520700000000005</c:v>
                </c:pt>
                <c:pt idx="1431">
                  <c:v>0.74430799999999997</c:v>
                </c:pt>
                <c:pt idx="1432">
                  <c:v>0.744174</c:v>
                </c:pt>
                <c:pt idx="1433">
                  <c:v>0.73824000000000001</c:v>
                </c:pt>
                <c:pt idx="1434">
                  <c:v>0.74812199999999995</c:v>
                </c:pt>
                <c:pt idx="1435">
                  <c:v>0.76764200000000005</c:v>
                </c:pt>
                <c:pt idx="1436">
                  <c:v>0.74884099999999998</c:v>
                </c:pt>
                <c:pt idx="1437">
                  <c:v>0.75781799999999999</c:v>
                </c:pt>
                <c:pt idx="1438">
                  <c:v>0.76234000000000002</c:v>
                </c:pt>
                <c:pt idx="1439">
                  <c:v>0.79434700000000003</c:v>
                </c:pt>
                <c:pt idx="1440">
                  <c:v>0.77166400000000002</c:v>
                </c:pt>
                <c:pt idx="1441">
                  <c:v>0.76139100000000004</c:v>
                </c:pt>
                <c:pt idx="1442">
                  <c:v>0.76093999999999995</c:v>
                </c:pt>
                <c:pt idx="1443">
                  <c:v>0.76044400000000001</c:v>
                </c:pt>
                <c:pt idx="1444">
                  <c:v>0.74489399999999995</c:v>
                </c:pt>
                <c:pt idx="1445">
                  <c:v>0.75670800000000005</c:v>
                </c:pt>
                <c:pt idx="1446">
                  <c:v>0.73367199999999999</c:v>
                </c:pt>
                <c:pt idx="1447">
                  <c:v>0.76828799999999997</c:v>
                </c:pt>
                <c:pt idx="1448">
                  <c:v>0.76774200000000004</c:v>
                </c:pt>
                <c:pt idx="1449">
                  <c:v>0.74780400000000002</c:v>
                </c:pt>
                <c:pt idx="1450">
                  <c:v>0.78421099999999999</c:v>
                </c:pt>
                <c:pt idx="1451">
                  <c:v>0.75436700000000001</c:v>
                </c:pt>
                <c:pt idx="1452">
                  <c:v>0.75883400000000001</c:v>
                </c:pt>
                <c:pt idx="1453">
                  <c:v>0.76380599999999998</c:v>
                </c:pt>
                <c:pt idx="1454">
                  <c:v>0.76224999999999998</c:v>
                </c:pt>
                <c:pt idx="1455">
                  <c:v>0.76411200000000001</c:v>
                </c:pt>
                <c:pt idx="1456">
                  <c:v>0.74879300000000004</c:v>
                </c:pt>
                <c:pt idx="1457">
                  <c:v>0.766486</c:v>
                </c:pt>
                <c:pt idx="1458">
                  <c:v>0.74051299999999998</c:v>
                </c:pt>
                <c:pt idx="1459">
                  <c:v>0.73360800000000004</c:v>
                </c:pt>
                <c:pt idx="1460">
                  <c:v>0.75244800000000001</c:v>
                </c:pt>
                <c:pt idx="1461">
                  <c:v>0.75217400000000001</c:v>
                </c:pt>
                <c:pt idx="1462">
                  <c:v>0.73733099999999996</c:v>
                </c:pt>
                <c:pt idx="1463">
                  <c:v>0.76996299999999995</c:v>
                </c:pt>
                <c:pt idx="1464">
                  <c:v>0.76648300000000003</c:v>
                </c:pt>
                <c:pt idx="1465">
                  <c:v>0.76313900000000001</c:v>
                </c:pt>
                <c:pt idx="1466">
                  <c:v>0.76424599999999998</c:v>
                </c:pt>
                <c:pt idx="1467">
                  <c:v>0.75565400000000005</c:v>
                </c:pt>
                <c:pt idx="1468">
                  <c:v>0.74795199999999995</c:v>
                </c:pt>
                <c:pt idx="1469">
                  <c:v>0.75600000000000001</c:v>
                </c:pt>
                <c:pt idx="1470">
                  <c:v>0.762799</c:v>
                </c:pt>
                <c:pt idx="1471">
                  <c:v>0.764652</c:v>
                </c:pt>
                <c:pt idx="1472">
                  <c:v>0.76395599999999997</c:v>
                </c:pt>
                <c:pt idx="1473">
                  <c:v>0.72728800000000005</c:v>
                </c:pt>
                <c:pt idx="1474">
                  <c:v>0.77243200000000001</c:v>
                </c:pt>
                <c:pt idx="1475">
                  <c:v>0.77716399999999997</c:v>
                </c:pt>
                <c:pt idx="1476">
                  <c:v>0.74836499999999995</c:v>
                </c:pt>
                <c:pt idx="1477">
                  <c:v>0.76321600000000001</c:v>
                </c:pt>
                <c:pt idx="1478">
                  <c:v>0.76319599999999999</c:v>
                </c:pt>
                <c:pt idx="1479">
                  <c:v>0.78761700000000001</c:v>
                </c:pt>
                <c:pt idx="1480">
                  <c:v>0.75775400000000004</c:v>
                </c:pt>
                <c:pt idx="1481">
                  <c:v>0.74030899999999999</c:v>
                </c:pt>
                <c:pt idx="1482">
                  <c:v>0.75251800000000002</c:v>
                </c:pt>
                <c:pt idx="1483">
                  <c:v>0.76690899999999995</c:v>
                </c:pt>
                <c:pt idx="1484">
                  <c:v>0.75183900000000004</c:v>
                </c:pt>
                <c:pt idx="1485">
                  <c:v>0.76014400000000004</c:v>
                </c:pt>
                <c:pt idx="1486">
                  <c:v>0.75856400000000002</c:v>
                </c:pt>
                <c:pt idx="1487">
                  <c:v>0.77132199999999995</c:v>
                </c:pt>
                <c:pt idx="1488">
                  <c:v>0.74659500000000001</c:v>
                </c:pt>
                <c:pt idx="1489">
                  <c:v>0.77943399999999996</c:v>
                </c:pt>
                <c:pt idx="1490">
                  <c:v>0.76</c:v>
                </c:pt>
                <c:pt idx="1491">
                  <c:v>0.74804099999999996</c:v>
                </c:pt>
                <c:pt idx="1492">
                  <c:v>0.76021099999999997</c:v>
                </c:pt>
                <c:pt idx="1493">
                  <c:v>0.78465700000000005</c:v>
                </c:pt>
                <c:pt idx="1494">
                  <c:v>0.76179600000000003</c:v>
                </c:pt>
                <c:pt idx="1495">
                  <c:v>0.76172200000000001</c:v>
                </c:pt>
                <c:pt idx="1496">
                  <c:v>0.78813200000000005</c:v>
                </c:pt>
                <c:pt idx="1497">
                  <c:v>0.75248199999999998</c:v>
                </c:pt>
                <c:pt idx="1498">
                  <c:v>0.76204400000000005</c:v>
                </c:pt>
                <c:pt idx="1499">
                  <c:v>0.77406699999999995</c:v>
                </c:pt>
                <c:pt idx="1500">
                  <c:v>0.77678199999999997</c:v>
                </c:pt>
                <c:pt idx="1501">
                  <c:v>0.73882400000000004</c:v>
                </c:pt>
                <c:pt idx="1502">
                  <c:v>0.757961</c:v>
                </c:pt>
                <c:pt idx="1503">
                  <c:v>0.75975000000000004</c:v>
                </c:pt>
                <c:pt idx="1504">
                  <c:v>0.77327100000000004</c:v>
                </c:pt>
                <c:pt idx="1505">
                  <c:v>0.73989899999999997</c:v>
                </c:pt>
                <c:pt idx="1506">
                  <c:v>0.77364500000000003</c:v>
                </c:pt>
                <c:pt idx="1507">
                  <c:v>0.73805500000000002</c:v>
                </c:pt>
                <c:pt idx="1508">
                  <c:v>0.75309099999999995</c:v>
                </c:pt>
                <c:pt idx="1509">
                  <c:v>0.75706600000000002</c:v>
                </c:pt>
                <c:pt idx="1510">
                  <c:v>0.79388599999999998</c:v>
                </c:pt>
                <c:pt idx="1511">
                  <c:v>0.77134800000000003</c:v>
                </c:pt>
                <c:pt idx="1512">
                  <c:v>0.76965300000000003</c:v>
                </c:pt>
                <c:pt idx="1513">
                  <c:v>0.76286799999999999</c:v>
                </c:pt>
                <c:pt idx="1514">
                  <c:v>0.72010099999999999</c:v>
                </c:pt>
                <c:pt idx="1515">
                  <c:v>0.78162900000000002</c:v>
                </c:pt>
                <c:pt idx="1516">
                  <c:v>0.76965899999999998</c:v>
                </c:pt>
                <c:pt idx="1517">
                  <c:v>0.761131</c:v>
                </c:pt>
                <c:pt idx="1518">
                  <c:v>0.75495699999999999</c:v>
                </c:pt>
                <c:pt idx="1519">
                  <c:v>0.77740699999999996</c:v>
                </c:pt>
                <c:pt idx="1520">
                  <c:v>0.75241499999999994</c:v>
                </c:pt>
                <c:pt idx="1521">
                  <c:v>0.73232799999999998</c:v>
                </c:pt>
                <c:pt idx="1522">
                  <c:v>0.77109099999999997</c:v>
                </c:pt>
                <c:pt idx="1523">
                  <c:v>0.74096399999999996</c:v>
                </c:pt>
                <c:pt idx="1524">
                  <c:v>0.75914700000000002</c:v>
                </c:pt>
                <c:pt idx="1525">
                  <c:v>0.74836999999999998</c:v>
                </c:pt>
                <c:pt idx="1526">
                  <c:v>0.76139999999999997</c:v>
                </c:pt>
                <c:pt idx="1527">
                  <c:v>0.74570000000000003</c:v>
                </c:pt>
                <c:pt idx="1528">
                  <c:v>0.75167499999999998</c:v>
                </c:pt>
                <c:pt idx="1529">
                  <c:v>0.75587700000000002</c:v>
                </c:pt>
                <c:pt idx="1530">
                  <c:v>0.75159600000000004</c:v>
                </c:pt>
                <c:pt idx="1531">
                  <c:v>0.76254500000000003</c:v>
                </c:pt>
                <c:pt idx="1532">
                  <c:v>0.73959399999999997</c:v>
                </c:pt>
                <c:pt idx="1533">
                  <c:v>0.75541999999999998</c:v>
                </c:pt>
                <c:pt idx="1534">
                  <c:v>0.73613399999999996</c:v>
                </c:pt>
                <c:pt idx="1535">
                  <c:v>0.75986200000000004</c:v>
                </c:pt>
                <c:pt idx="1536">
                  <c:v>0.74415399999999998</c:v>
                </c:pt>
                <c:pt idx="1537">
                  <c:v>0.75537600000000005</c:v>
                </c:pt>
                <c:pt idx="1538">
                  <c:v>0.73933599999999999</c:v>
                </c:pt>
                <c:pt idx="1539">
                  <c:v>0.74484600000000001</c:v>
                </c:pt>
                <c:pt idx="1540">
                  <c:v>0.76410699999999998</c:v>
                </c:pt>
                <c:pt idx="1541">
                  <c:v>0.76099799999999995</c:v>
                </c:pt>
                <c:pt idx="1542">
                  <c:v>0.76155200000000001</c:v>
                </c:pt>
                <c:pt idx="1543">
                  <c:v>0.74900900000000004</c:v>
                </c:pt>
                <c:pt idx="1544">
                  <c:v>0.767424</c:v>
                </c:pt>
                <c:pt idx="1545">
                  <c:v>0.76010599999999995</c:v>
                </c:pt>
                <c:pt idx="1546">
                  <c:v>0.75928600000000002</c:v>
                </c:pt>
                <c:pt idx="1547">
                  <c:v>0.73750000000000004</c:v>
                </c:pt>
                <c:pt idx="1548">
                  <c:v>0.770567</c:v>
                </c:pt>
                <c:pt idx="1549">
                  <c:v>0.75183900000000004</c:v>
                </c:pt>
                <c:pt idx="1550">
                  <c:v>0.74172700000000003</c:v>
                </c:pt>
                <c:pt idx="1551">
                  <c:v>0.78264199999999995</c:v>
                </c:pt>
                <c:pt idx="1552">
                  <c:v>0.76144400000000001</c:v>
                </c:pt>
                <c:pt idx="1553">
                  <c:v>0.77005500000000005</c:v>
                </c:pt>
                <c:pt idx="1554">
                  <c:v>0.769231</c:v>
                </c:pt>
                <c:pt idx="1555">
                  <c:v>0.75070400000000004</c:v>
                </c:pt>
                <c:pt idx="1556">
                  <c:v>0.78205599999999997</c:v>
                </c:pt>
                <c:pt idx="1557">
                  <c:v>0.75608900000000001</c:v>
                </c:pt>
                <c:pt idx="1558">
                  <c:v>0.75668400000000002</c:v>
                </c:pt>
                <c:pt idx="1559">
                  <c:v>0.73001700000000003</c:v>
                </c:pt>
                <c:pt idx="1560">
                  <c:v>0.75415900000000002</c:v>
                </c:pt>
                <c:pt idx="1561">
                  <c:v>0.75724400000000003</c:v>
                </c:pt>
                <c:pt idx="1562">
                  <c:v>0.77769200000000005</c:v>
                </c:pt>
                <c:pt idx="1563">
                  <c:v>0.763235</c:v>
                </c:pt>
                <c:pt idx="1564">
                  <c:v>0.74444399999999999</c:v>
                </c:pt>
                <c:pt idx="1565">
                  <c:v>0.74550099999999997</c:v>
                </c:pt>
                <c:pt idx="1566">
                  <c:v>0.75833300000000003</c:v>
                </c:pt>
                <c:pt idx="1567">
                  <c:v>0.75365400000000005</c:v>
                </c:pt>
                <c:pt idx="1568">
                  <c:v>0.752525</c:v>
                </c:pt>
                <c:pt idx="1569">
                  <c:v>0.75334500000000004</c:v>
                </c:pt>
                <c:pt idx="1570">
                  <c:v>0.74512199999999995</c:v>
                </c:pt>
                <c:pt idx="1571">
                  <c:v>0.76853499999999997</c:v>
                </c:pt>
                <c:pt idx="1572">
                  <c:v>0.75929400000000002</c:v>
                </c:pt>
                <c:pt idx="1573">
                  <c:v>0.75617400000000001</c:v>
                </c:pt>
                <c:pt idx="1574">
                  <c:v>0.78457200000000005</c:v>
                </c:pt>
                <c:pt idx="1575">
                  <c:v>0.75880300000000001</c:v>
                </c:pt>
                <c:pt idx="1576">
                  <c:v>0.749278</c:v>
                </c:pt>
                <c:pt idx="1577">
                  <c:v>0.74497400000000003</c:v>
                </c:pt>
                <c:pt idx="1578">
                  <c:v>0.759857</c:v>
                </c:pt>
                <c:pt idx="1579">
                  <c:v>0.72991700000000004</c:v>
                </c:pt>
                <c:pt idx="1580">
                  <c:v>0.76703500000000002</c:v>
                </c:pt>
                <c:pt idx="1581">
                  <c:v>0.75706700000000005</c:v>
                </c:pt>
                <c:pt idx="1582">
                  <c:v>0.76007000000000002</c:v>
                </c:pt>
                <c:pt idx="1583">
                  <c:v>0.76120200000000005</c:v>
                </c:pt>
                <c:pt idx="1584">
                  <c:v>0.76855600000000002</c:v>
                </c:pt>
                <c:pt idx="1585">
                  <c:v>0.73551200000000005</c:v>
                </c:pt>
                <c:pt idx="1586">
                  <c:v>0.74624800000000002</c:v>
                </c:pt>
                <c:pt idx="1587">
                  <c:v>0.77186399999999999</c:v>
                </c:pt>
                <c:pt idx="1588">
                  <c:v>0.75759699999999996</c:v>
                </c:pt>
                <c:pt idx="1589">
                  <c:v>0.756714</c:v>
                </c:pt>
                <c:pt idx="1590">
                  <c:v>0.73727399999999998</c:v>
                </c:pt>
                <c:pt idx="1591">
                  <c:v>0.77195599999999998</c:v>
                </c:pt>
                <c:pt idx="1592">
                  <c:v>0.74763599999999997</c:v>
                </c:pt>
                <c:pt idx="1593">
                  <c:v>0.78289500000000001</c:v>
                </c:pt>
                <c:pt idx="1594">
                  <c:v>0.75938600000000001</c:v>
                </c:pt>
                <c:pt idx="1595">
                  <c:v>0.760791</c:v>
                </c:pt>
                <c:pt idx="1596">
                  <c:v>0.75724100000000005</c:v>
                </c:pt>
                <c:pt idx="1597">
                  <c:v>0.75191600000000003</c:v>
                </c:pt>
                <c:pt idx="1598">
                  <c:v>0.75143899999999997</c:v>
                </c:pt>
                <c:pt idx="1599">
                  <c:v>0.77166699999999999</c:v>
                </c:pt>
                <c:pt idx="1600">
                  <c:v>0.74891700000000005</c:v>
                </c:pt>
                <c:pt idx="1601">
                  <c:v>0.77472700000000005</c:v>
                </c:pt>
                <c:pt idx="1602">
                  <c:v>0.76569299999999996</c:v>
                </c:pt>
                <c:pt idx="1603">
                  <c:v>0.73726499999999995</c:v>
                </c:pt>
                <c:pt idx="1604">
                  <c:v>0.746085</c:v>
                </c:pt>
                <c:pt idx="1605">
                  <c:v>0.74982199999999999</c:v>
                </c:pt>
                <c:pt idx="1606">
                  <c:v>0.74356299999999997</c:v>
                </c:pt>
                <c:pt idx="1607">
                  <c:v>0.77430600000000005</c:v>
                </c:pt>
                <c:pt idx="1608">
                  <c:v>0.74738700000000002</c:v>
                </c:pt>
                <c:pt idx="1609">
                  <c:v>0.75071699999999997</c:v>
                </c:pt>
                <c:pt idx="1610">
                  <c:v>0.75070899999999996</c:v>
                </c:pt>
                <c:pt idx="1611">
                  <c:v>0.76924499999999996</c:v>
                </c:pt>
                <c:pt idx="1612">
                  <c:v>0.74663199999999996</c:v>
                </c:pt>
                <c:pt idx="1613">
                  <c:v>0.77365399999999995</c:v>
                </c:pt>
                <c:pt idx="1614">
                  <c:v>0.76936099999999996</c:v>
                </c:pt>
                <c:pt idx="1615">
                  <c:v>0.74602100000000005</c:v>
                </c:pt>
                <c:pt idx="1616">
                  <c:v>0.76286200000000004</c:v>
                </c:pt>
                <c:pt idx="1617">
                  <c:v>0.75088299999999997</c:v>
                </c:pt>
                <c:pt idx="1618">
                  <c:v>0.75351400000000002</c:v>
                </c:pt>
                <c:pt idx="1619">
                  <c:v>0.77227400000000002</c:v>
                </c:pt>
                <c:pt idx="1620">
                  <c:v>0.76835399999999998</c:v>
                </c:pt>
                <c:pt idx="1621">
                  <c:v>0.75456100000000004</c:v>
                </c:pt>
                <c:pt idx="1622">
                  <c:v>0.74545499999999998</c:v>
                </c:pt>
                <c:pt idx="1623">
                  <c:v>0.73275599999999996</c:v>
                </c:pt>
                <c:pt idx="1624">
                  <c:v>0.72470800000000002</c:v>
                </c:pt>
                <c:pt idx="1625">
                  <c:v>0.782331</c:v>
                </c:pt>
                <c:pt idx="1626">
                  <c:v>0.76956500000000005</c:v>
                </c:pt>
                <c:pt idx="1627">
                  <c:v>0.74216899999999997</c:v>
                </c:pt>
                <c:pt idx="1628">
                  <c:v>0.74240799999999996</c:v>
                </c:pt>
                <c:pt idx="1629">
                  <c:v>0.72964799999999996</c:v>
                </c:pt>
                <c:pt idx="1630">
                  <c:v>0.75221199999999999</c:v>
                </c:pt>
                <c:pt idx="1631">
                  <c:v>0.74698799999999999</c:v>
                </c:pt>
                <c:pt idx="1632">
                  <c:v>0.74929299999999999</c:v>
                </c:pt>
                <c:pt idx="1633">
                  <c:v>0.76358599999999999</c:v>
                </c:pt>
                <c:pt idx="1634">
                  <c:v>0.75601399999999996</c:v>
                </c:pt>
                <c:pt idx="1635">
                  <c:v>0.76983199999999996</c:v>
                </c:pt>
                <c:pt idx="1636">
                  <c:v>0.75517900000000004</c:v>
                </c:pt>
                <c:pt idx="1637">
                  <c:v>0.77025999999999994</c:v>
                </c:pt>
                <c:pt idx="1638">
                  <c:v>0.75772600000000001</c:v>
                </c:pt>
                <c:pt idx="1639">
                  <c:v>0.739394</c:v>
                </c:pt>
                <c:pt idx="1640">
                  <c:v>0.754386</c:v>
                </c:pt>
                <c:pt idx="1641">
                  <c:v>0.76758199999999999</c:v>
                </c:pt>
                <c:pt idx="1642">
                  <c:v>0.77223200000000003</c:v>
                </c:pt>
                <c:pt idx="1643">
                  <c:v>0.75935799999999998</c:v>
                </c:pt>
                <c:pt idx="1644">
                  <c:v>0.76503600000000005</c:v>
                </c:pt>
                <c:pt idx="1645">
                  <c:v>0.74425699999999995</c:v>
                </c:pt>
                <c:pt idx="1646">
                  <c:v>0.771949</c:v>
                </c:pt>
                <c:pt idx="1647">
                  <c:v>0.77410100000000004</c:v>
                </c:pt>
                <c:pt idx="1648">
                  <c:v>0.76249999999999996</c:v>
                </c:pt>
                <c:pt idx="1649">
                  <c:v>0.75122</c:v>
                </c:pt>
                <c:pt idx="1650">
                  <c:v>0.75429100000000004</c:v>
                </c:pt>
                <c:pt idx="1651">
                  <c:v>0.76814199999999999</c:v>
                </c:pt>
                <c:pt idx="1652">
                  <c:v>0.74637900000000001</c:v>
                </c:pt>
                <c:pt idx="1653">
                  <c:v>0.74921499999999996</c:v>
                </c:pt>
                <c:pt idx="1654">
                  <c:v>0.74312100000000003</c:v>
                </c:pt>
                <c:pt idx="1655">
                  <c:v>0.76729999999999998</c:v>
                </c:pt>
                <c:pt idx="1656">
                  <c:v>0.752305</c:v>
                </c:pt>
                <c:pt idx="1657">
                  <c:v>0.75769900000000001</c:v>
                </c:pt>
                <c:pt idx="1658">
                  <c:v>0.76033200000000001</c:v>
                </c:pt>
                <c:pt idx="1659">
                  <c:v>0.761131</c:v>
                </c:pt>
                <c:pt idx="1660">
                  <c:v>0.75017599999999995</c:v>
                </c:pt>
                <c:pt idx="1661">
                  <c:v>0.76234000000000002</c:v>
                </c:pt>
                <c:pt idx="1662">
                  <c:v>0.75053599999999998</c:v>
                </c:pt>
                <c:pt idx="1663">
                  <c:v>0.75061699999999998</c:v>
                </c:pt>
                <c:pt idx="1664">
                  <c:v>0.74652799999999997</c:v>
                </c:pt>
                <c:pt idx="1665">
                  <c:v>0.75</c:v>
                </c:pt>
                <c:pt idx="1666">
                  <c:v>0.753251</c:v>
                </c:pt>
                <c:pt idx="1667">
                  <c:v>0.76498299999999997</c:v>
                </c:pt>
                <c:pt idx="1668">
                  <c:v>0.76648499999999997</c:v>
                </c:pt>
                <c:pt idx="1669">
                  <c:v>0.75034999999999996</c:v>
                </c:pt>
                <c:pt idx="1670">
                  <c:v>0.76017400000000002</c:v>
                </c:pt>
                <c:pt idx="1671">
                  <c:v>0.73847499999999999</c:v>
                </c:pt>
                <c:pt idx="1672">
                  <c:v>0.78450200000000003</c:v>
                </c:pt>
                <c:pt idx="1673">
                  <c:v>0.77642699999999998</c:v>
                </c:pt>
                <c:pt idx="1674">
                  <c:v>0.78789100000000001</c:v>
                </c:pt>
                <c:pt idx="1675">
                  <c:v>0.765455</c:v>
                </c:pt>
                <c:pt idx="1676">
                  <c:v>0.76873800000000003</c:v>
                </c:pt>
                <c:pt idx="1677">
                  <c:v>0.75494700000000003</c:v>
                </c:pt>
                <c:pt idx="1678">
                  <c:v>0.76158000000000003</c:v>
                </c:pt>
                <c:pt idx="1679">
                  <c:v>0.76352100000000001</c:v>
                </c:pt>
                <c:pt idx="1680">
                  <c:v>0.78370799999999996</c:v>
                </c:pt>
                <c:pt idx="1681">
                  <c:v>0.75788500000000003</c:v>
                </c:pt>
                <c:pt idx="1682">
                  <c:v>0.76885000000000003</c:v>
                </c:pt>
                <c:pt idx="1683">
                  <c:v>0.75706899999999999</c:v>
                </c:pt>
                <c:pt idx="1684">
                  <c:v>0.75459500000000002</c:v>
                </c:pt>
                <c:pt idx="1685">
                  <c:v>0.77215199999999995</c:v>
                </c:pt>
                <c:pt idx="1686">
                  <c:v>0.77419400000000005</c:v>
                </c:pt>
                <c:pt idx="1687">
                  <c:v>0.77619899999999997</c:v>
                </c:pt>
                <c:pt idx="1688">
                  <c:v>0.76527999999999996</c:v>
                </c:pt>
                <c:pt idx="1689">
                  <c:v>0.74356800000000001</c:v>
                </c:pt>
                <c:pt idx="1690">
                  <c:v>0.78488400000000003</c:v>
                </c:pt>
                <c:pt idx="1691">
                  <c:v>0.75062200000000001</c:v>
                </c:pt>
                <c:pt idx="1692">
                  <c:v>0.76014099999999996</c:v>
                </c:pt>
                <c:pt idx="1693">
                  <c:v>0.76172799999999996</c:v>
                </c:pt>
                <c:pt idx="1694">
                  <c:v>0.76379600000000003</c:v>
                </c:pt>
                <c:pt idx="1695">
                  <c:v>0.76083000000000001</c:v>
                </c:pt>
                <c:pt idx="1696">
                  <c:v>0.76707999999999998</c:v>
                </c:pt>
                <c:pt idx="1697">
                  <c:v>0.76298900000000003</c:v>
                </c:pt>
                <c:pt idx="1698">
                  <c:v>0.77109499999999997</c:v>
                </c:pt>
                <c:pt idx="1699">
                  <c:v>0.76084600000000002</c:v>
                </c:pt>
                <c:pt idx="1700">
                  <c:v>0.74883299999999997</c:v>
                </c:pt>
                <c:pt idx="1701">
                  <c:v>0.75903399999999999</c:v>
                </c:pt>
                <c:pt idx="1702">
                  <c:v>0.745502</c:v>
                </c:pt>
                <c:pt idx="1703">
                  <c:v>0.75413699999999995</c:v>
                </c:pt>
                <c:pt idx="1704">
                  <c:v>0.74837600000000004</c:v>
                </c:pt>
                <c:pt idx="1705">
                  <c:v>0.748722</c:v>
                </c:pt>
                <c:pt idx="1706">
                  <c:v>0.76691200000000004</c:v>
                </c:pt>
                <c:pt idx="1707">
                  <c:v>0.76847799999999999</c:v>
                </c:pt>
                <c:pt idx="1708">
                  <c:v>0.74501799999999996</c:v>
                </c:pt>
                <c:pt idx="1709">
                  <c:v>0.76325399999999999</c:v>
                </c:pt>
                <c:pt idx="1710">
                  <c:v>0.76846000000000003</c:v>
                </c:pt>
                <c:pt idx="1711">
                  <c:v>0.76306300000000005</c:v>
                </c:pt>
                <c:pt idx="1712">
                  <c:v>0.73922600000000005</c:v>
                </c:pt>
                <c:pt idx="1713">
                  <c:v>0.76598500000000003</c:v>
                </c:pt>
                <c:pt idx="1714">
                  <c:v>0.72691700000000004</c:v>
                </c:pt>
                <c:pt idx="1715">
                  <c:v>0.73379799999999995</c:v>
                </c:pt>
                <c:pt idx="1716">
                  <c:v>0.76739500000000005</c:v>
                </c:pt>
                <c:pt idx="1717">
                  <c:v>0.76947600000000005</c:v>
                </c:pt>
                <c:pt idx="1718">
                  <c:v>0.76631400000000005</c:v>
                </c:pt>
                <c:pt idx="1719">
                  <c:v>0.77148000000000005</c:v>
                </c:pt>
                <c:pt idx="1720">
                  <c:v>0.764015</c:v>
                </c:pt>
                <c:pt idx="1721">
                  <c:v>0.76254500000000003</c:v>
                </c:pt>
                <c:pt idx="1722">
                  <c:v>0.76117000000000001</c:v>
                </c:pt>
                <c:pt idx="1723">
                  <c:v>0.76417100000000004</c:v>
                </c:pt>
                <c:pt idx="1724">
                  <c:v>0.74203399999999997</c:v>
                </c:pt>
                <c:pt idx="1725">
                  <c:v>0.789524</c:v>
                </c:pt>
                <c:pt idx="1726">
                  <c:v>0.74807000000000001</c:v>
                </c:pt>
                <c:pt idx="1727">
                  <c:v>0.76238899999999998</c:v>
                </c:pt>
                <c:pt idx="1728">
                  <c:v>0.72770000000000001</c:v>
                </c:pt>
                <c:pt idx="1729">
                  <c:v>0.74777400000000005</c:v>
                </c:pt>
                <c:pt idx="1730">
                  <c:v>0.74322900000000003</c:v>
                </c:pt>
                <c:pt idx="1731">
                  <c:v>0.77180000000000004</c:v>
                </c:pt>
                <c:pt idx="1732">
                  <c:v>0.76539900000000005</c:v>
                </c:pt>
                <c:pt idx="1733">
                  <c:v>0.741753</c:v>
                </c:pt>
                <c:pt idx="1734">
                  <c:v>0.77565099999999998</c:v>
                </c:pt>
                <c:pt idx="1735">
                  <c:v>0.76163400000000003</c:v>
                </c:pt>
                <c:pt idx="1736">
                  <c:v>0.73567800000000005</c:v>
                </c:pt>
                <c:pt idx="1737">
                  <c:v>0.747027</c:v>
                </c:pt>
                <c:pt idx="1738">
                  <c:v>0.75304700000000002</c:v>
                </c:pt>
                <c:pt idx="1739">
                  <c:v>0.74802900000000005</c:v>
                </c:pt>
                <c:pt idx="1740">
                  <c:v>0.75709199999999999</c:v>
                </c:pt>
                <c:pt idx="1741">
                  <c:v>0.76361999999999997</c:v>
                </c:pt>
                <c:pt idx="1742">
                  <c:v>0.75741999999999998</c:v>
                </c:pt>
                <c:pt idx="1743">
                  <c:v>0.75242399999999998</c:v>
                </c:pt>
                <c:pt idx="1744">
                  <c:v>0.75175400000000003</c:v>
                </c:pt>
                <c:pt idx="1745">
                  <c:v>0.76183699999999999</c:v>
                </c:pt>
                <c:pt idx="1746">
                  <c:v>0.75768599999999997</c:v>
                </c:pt>
                <c:pt idx="1747">
                  <c:v>0.77422899999999995</c:v>
                </c:pt>
                <c:pt idx="1748">
                  <c:v>0.77641700000000002</c:v>
                </c:pt>
                <c:pt idx="1749">
                  <c:v>0.774953</c:v>
                </c:pt>
                <c:pt idx="1750">
                  <c:v>0.72293700000000005</c:v>
                </c:pt>
                <c:pt idx="1751">
                  <c:v>0.75293100000000002</c:v>
                </c:pt>
                <c:pt idx="1752">
                  <c:v>0.74</c:v>
                </c:pt>
                <c:pt idx="1753">
                  <c:v>0.76790999999999998</c:v>
                </c:pt>
                <c:pt idx="1754">
                  <c:v>0.75794700000000004</c:v>
                </c:pt>
                <c:pt idx="1755">
                  <c:v>0.76842100000000002</c:v>
                </c:pt>
                <c:pt idx="1756">
                  <c:v>0.73636400000000002</c:v>
                </c:pt>
                <c:pt idx="1757">
                  <c:v>0.732765</c:v>
                </c:pt>
                <c:pt idx="1758">
                  <c:v>0.74373900000000004</c:v>
                </c:pt>
                <c:pt idx="1759">
                  <c:v>0.75785599999999997</c:v>
                </c:pt>
                <c:pt idx="1760">
                  <c:v>0.77245799999999998</c:v>
                </c:pt>
                <c:pt idx="1761">
                  <c:v>0.76618399999999998</c:v>
                </c:pt>
                <c:pt idx="1762">
                  <c:v>0.75381900000000002</c:v>
                </c:pt>
                <c:pt idx="1763">
                  <c:v>0.75840700000000005</c:v>
                </c:pt>
                <c:pt idx="1764">
                  <c:v>0.74399999999999999</c:v>
                </c:pt>
                <c:pt idx="1765">
                  <c:v>0.755185</c:v>
                </c:pt>
                <c:pt idx="1766">
                  <c:v>0.747834</c:v>
                </c:pt>
                <c:pt idx="1767">
                  <c:v>0.76958099999999996</c:v>
                </c:pt>
                <c:pt idx="1768">
                  <c:v>0.79463600000000001</c:v>
                </c:pt>
                <c:pt idx="1769">
                  <c:v>0.74026800000000004</c:v>
                </c:pt>
                <c:pt idx="1770">
                  <c:v>0.76472700000000005</c:v>
                </c:pt>
                <c:pt idx="1771">
                  <c:v>0.74072800000000005</c:v>
                </c:pt>
                <c:pt idx="1772">
                  <c:v>0.76983800000000002</c:v>
                </c:pt>
                <c:pt idx="1773">
                  <c:v>0.74268299999999998</c:v>
                </c:pt>
                <c:pt idx="1774">
                  <c:v>0.77422899999999995</c:v>
                </c:pt>
                <c:pt idx="1775">
                  <c:v>0.76361999999999997</c:v>
                </c:pt>
                <c:pt idx="1776">
                  <c:v>0.73789499999999997</c:v>
                </c:pt>
                <c:pt idx="1777">
                  <c:v>0.758602</c:v>
                </c:pt>
                <c:pt idx="1778">
                  <c:v>0.76816499999999999</c:v>
                </c:pt>
                <c:pt idx="1779">
                  <c:v>0.78364999999999996</c:v>
                </c:pt>
                <c:pt idx="1780">
                  <c:v>0.73288399999999998</c:v>
                </c:pt>
                <c:pt idx="1781">
                  <c:v>0.72972999999999999</c:v>
                </c:pt>
                <c:pt idx="1782">
                  <c:v>0.75372099999999997</c:v>
                </c:pt>
                <c:pt idx="1783">
                  <c:v>0.76950099999999999</c:v>
                </c:pt>
                <c:pt idx="1784">
                  <c:v>0.768015</c:v>
                </c:pt>
                <c:pt idx="1785">
                  <c:v>0.76085400000000003</c:v>
                </c:pt>
                <c:pt idx="1786">
                  <c:v>0.76586299999999996</c:v>
                </c:pt>
                <c:pt idx="1787">
                  <c:v>0.73972400000000005</c:v>
                </c:pt>
                <c:pt idx="1788">
                  <c:v>0.76121000000000005</c:v>
                </c:pt>
                <c:pt idx="1789">
                  <c:v>0.76785000000000003</c:v>
                </c:pt>
                <c:pt idx="1790">
                  <c:v>0.74787199999999998</c:v>
                </c:pt>
                <c:pt idx="1791">
                  <c:v>0.75851100000000005</c:v>
                </c:pt>
                <c:pt idx="1792">
                  <c:v>0.75242399999999998</c:v>
                </c:pt>
                <c:pt idx="1793">
                  <c:v>0.75633600000000001</c:v>
                </c:pt>
                <c:pt idx="1794">
                  <c:v>0.76532800000000001</c:v>
                </c:pt>
                <c:pt idx="1795">
                  <c:v>0.74946800000000002</c:v>
                </c:pt>
                <c:pt idx="1796">
                  <c:v>0.77486600000000005</c:v>
                </c:pt>
                <c:pt idx="1797">
                  <c:v>0.72554600000000002</c:v>
                </c:pt>
                <c:pt idx="1798">
                  <c:v>0.733622</c:v>
                </c:pt>
                <c:pt idx="1799">
                  <c:v>0.75529999999999997</c:v>
                </c:pt>
                <c:pt idx="1800">
                  <c:v>0.74866299999999997</c:v>
                </c:pt>
                <c:pt idx="1801">
                  <c:v>0.74505100000000002</c:v>
                </c:pt>
                <c:pt idx="1802">
                  <c:v>0.75908299999999995</c:v>
                </c:pt>
                <c:pt idx="1803">
                  <c:v>0.76142600000000005</c:v>
                </c:pt>
                <c:pt idx="1804">
                  <c:v>0.76660600000000001</c:v>
                </c:pt>
                <c:pt idx="1805">
                  <c:v>0.76427299999999998</c:v>
                </c:pt>
                <c:pt idx="1806">
                  <c:v>0.77063199999999998</c:v>
                </c:pt>
                <c:pt idx="1807">
                  <c:v>0.74913799999999997</c:v>
                </c:pt>
                <c:pt idx="1808">
                  <c:v>0.764401</c:v>
                </c:pt>
                <c:pt idx="1809">
                  <c:v>0.75978599999999996</c:v>
                </c:pt>
                <c:pt idx="1810">
                  <c:v>0.76142600000000005</c:v>
                </c:pt>
                <c:pt idx="1811">
                  <c:v>0.74797899999999995</c:v>
                </c:pt>
                <c:pt idx="1812">
                  <c:v>0.77137500000000003</c:v>
                </c:pt>
                <c:pt idx="1813">
                  <c:v>0.75417400000000001</c:v>
                </c:pt>
                <c:pt idx="1814">
                  <c:v>0.73463500000000004</c:v>
                </c:pt>
                <c:pt idx="1815">
                  <c:v>0.74174899999999999</c:v>
                </c:pt>
                <c:pt idx="1816">
                  <c:v>0.74656400000000001</c:v>
                </c:pt>
                <c:pt idx="1817">
                  <c:v>0.76309300000000002</c:v>
                </c:pt>
                <c:pt idx="1818">
                  <c:v>0.74965800000000005</c:v>
                </c:pt>
                <c:pt idx="1819">
                  <c:v>0.75569200000000003</c:v>
                </c:pt>
                <c:pt idx="1820">
                  <c:v>0.74744299999999997</c:v>
                </c:pt>
                <c:pt idx="1821">
                  <c:v>0.74152200000000001</c:v>
                </c:pt>
                <c:pt idx="1822">
                  <c:v>0.77025500000000002</c:v>
                </c:pt>
                <c:pt idx="1823">
                  <c:v>0.75111899999999998</c:v>
                </c:pt>
                <c:pt idx="1824">
                  <c:v>0.74042200000000002</c:v>
                </c:pt>
                <c:pt idx="1825">
                  <c:v>0.74023399999999995</c:v>
                </c:pt>
                <c:pt idx="1826">
                  <c:v>0.74379300000000004</c:v>
                </c:pt>
                <c:pt idx="1827">
                  <c:v>0.74991300000000005</c:v>
                </c:pt>
                <c:pt idx="1828">
                  <c:v>0.72866900000000001</c:v>
                </c:pt>
                <c:pt idx="1829">
                  <c:v>0.74822699999999998</c:v>
                </c:pt>
                <c:pt idx="1830">
                  <c:v>0.74385000000000001</c:v>
                </c:pt>
                <c:pt idx="1831">
                  <c:v>0.73873100000000003</c:v>
                </c:pt>
                <c:pt idx="1832">
                  <c:v>0.78418100000000002</c:v>
                </c:pt>
                <c:pt idx="1833">
                  <c:v>0.77052399999999999</c:v>
                </c:pt>
                <c:pt idx="1834">
                  <c:v>0.78893100000000005</c:v>
                </c:pt>
                <c:pt idx="1835">
                  <c:v>0.75456100000000004</c:v>
                </c:pt>
                <c:pt idx="1836">
                  <c:v>0.77322100000000005</c:v>
                </c:pt>
                <c:pt idx="1837">
                  <c:v>0.76119099999999995</c:v>
                </c:pt>
                <c:pt idx="1838">
                  <c:v>0.75333300000000003</c:v>
                </c:pt>
                <c:pt idx="1839">
                  <c:v>0.74535899999999999</c:v>
                </c:pt>
                <c:pt idx="1840">
                  <c:v>0.71209199999999995</c:v>
                </c:pt>
                <c:pt idx="1841">
                  <c:v>0.76261000000000001</c:v>
                </c:pt>
                <c:pt idx="1842">
                  <c:v>0.75921300000000003</c:v>
                </c:pt>
                <c:pt idx="1843">
                  <c:v>0.77119000000000004</c:v>
                </c:pt>
                <c:pt idx="1844">
                  <c:v>0.75834900000000005</c:v>
                </c:pt>
                <c:pt idx="1845">
                  <c:v>0.78912199999999999</c:v>
                </c:pt>
                <c:pt idx="1846">
                  <c:v>0.73088500000000001</c:v>
                </c:pt>
                <c:pt idx="1847">
                  <c:v>0.75395900000000005</c:v>
                </c:pt>
                <c:pt idx="1848">
                  <c:v>0.78034400000000004</c:v>
                </c:pt>
                <c:pt idx="1849">
                  <c:v>0.75089300000000003</c:v>
                </c:pt>
                <c:pt idx="1850">
                  <c:v>0.74747799999999998</c:v>
                </c:pt>
                <c:pt idx="1851">
                  <c:v>0.73698600000000003</c:v>
                </c:pt>
                <c:pt idx="1852">
                  <c:v>0.75457799999999997</c:v>
                </c:pt>
                <c:pt idx="1853">
                  <c:v>0.75330900000000001</c:v>
                </c:pt>
                <c:pt idx="1854">
                  <c:v>0.75139400000000001</c:v>
                </c:pt>
                <c:pt idx="1855">
                  <c:v>0.737931</c:v>
                </c:pt>
                <c:pt idx="1856">
                  <c:v>0.73917500000000003</c:v>
                </c:pt>
                <c:pt idx="1857">
                  <c:v>0.77692300000000003</c:v>
                </c:pt>
                <c:pt idx="1858">
                  <c:v>0.75068699999999999</c:v>
                </c:pt>
                <c:pt idx="1859">
                  <c:v>0.75368800000000002</c:v>
                </c:pt>
                <c:pt idx="1860">
                  <c:v>0.77988900000000005</c:v>
                </c:pt>
                <c:pt idx="1861">
                  <c:v>0.78364699999999998</c:v>
                </c:pt>
                <c:pt idx="1862">
                  <c:v>0.74275899999999995</c:v>
                </c:pt>
                <c:pt idx="1863">
                  <c:v>0.77838300000000005</c:v>
                </c:pt>
                <c:pt idx="1864">
                  <c:v>0.75683800000000001</c:v>
                </c:pt>
                <c:pt idx="1865">
                  <c:v>0.76121000000000005</c:v>
                </c:pt>
                <c:pt idx="1866">
                  <c:v>0.77421200000000001</c:v>
                </c:pt>
                <c:pt idx="1867">
                  <c:v>0.74092499999999994</c:v>
                </c:pt>
                <c:pt idx="1868">
                  <c:v>0.75657700000000006</c:v>
                </c:pt>
                <c:pt idx="1869">
                  <c:v>0.76119099999999995</c:v>
                </c:pt>
                <c:pt idx="1870">
                  <c:v>0.75767899999999999</c:v>
                </c:pt>
                <c:pt idx="1871">
                  <c:v>0.76368499999999995</c:v>
                </c:pt>
                <c:pt idx="1872">
                  <c:v>0.77604399999999996</c:v>
                </c:pt>
                <c:pt idx="1873">
                  <c:v>0.765405</c:v>
                </c:pt>
                <c:pt idx="1874">
                  <c:v>0.77164200000000005</c:v>
                </c:pt>
                <c:pt idx="1875">
                  <c:v>0.73174600000000001</c:v>
                </c:pt>
                <c:pt idx="1876">
                  <c:v>0.759683</c:v>
                </c:pt>
                <c:pt idx="1877">
                  <c:v>0.75836300000000001</c:v>
                </c:pt>
                <c:pt idx="1878">
                  <c:v>0.75252699999999995</c:v>
                </c:pt>
                <c:pt idx="1879">
                  <c:v>0.76551100000000005</c:v>
                </c:pt>
                <c:pt idx="1880">
                  <c:v>0.76834499999999994</c:v>
                </c:pt>
                <c:pt idx="1881">
                  <c:v>0.76505400000000001</c:v>
                </c:pt>
                <c:pt idx="1882">
                  <c:v>0.74333899999999997</c:v>
                </c:pt>
                <c:pt idx="1883">
                  <c:v>0.743676</c:v>
                </c:pt>
                <c:pt idx="1884">
                  <c:v>0.77302199999999999</c:v>
                </c:pt>
                <c:pt idx="1885">
                  <c:v>0.76678900000000005</c:v>
                </c:pt>
                <c:pt idx="1886">
                  <c:v>0.75767200000000001</c:v>
                </c:pt>
                <c:pt idx="1887">
                  <c:v>0.74576299999999995</c:v>
                </c:pt>
                <c:pt idx="1888">
                  <c:v>0.74790199999999996</c:v>
                </c:pt>
                <c:pt idx="1889">
                  <c:v>0.77400400000000003</c:v>
                </c:pt>
                <c:pt idx="1890">
                  <c:v>0.77166699999999999</c:v>
                </c:pt>
                <c:pt idx="1891">
                  <c:v>0.73625399999999996</c:v>
                </c:pt>
                <c:pt idx="1892">
                  <c:v>0.77041999999999999</c:v>
                </c:pt>
                <c:pt idx="1893">
                  <c:v>0.76915900000000004</c:v>
                </c:pt>
                <c:pt idx="1894">
                  <c:v>0.74110500000000001</c:v>
                </c:pt>
                <c:pt idx="1895">
                  <c:v>0.74732299999999996</c:v>
                </c:pt>
                <c:pt idx="1896">
                  <c:v>0.75553599999999999</c:v>
                </c:pt>
                <c:pt idx="1897">
                  <c:v>0.75052799999999997</c:v>
                </c:pt>
                <c:pt idx="1898">
                  <c:v>0.76170199999999999</c:v>
                </c:pt>
                <c:pt idx="1899">
                  <c:v>0.77531499999999998</c:v>
                </c:pt>
                <c:pt idx="1900">
                  <c:v>0.79615400000000003</c:v>
                </c:pt>
                <c:pt idx="1901">
                  <c:v>0.77053400000000005</c:v>
                </c:pt>
                <c:pt idx="1902">
                  <c:v>0.76064399999999999</c:v>
                </c:pt>
                <c:pt idx="1903">
                  <c:v>0.76148300000000002</c:v>
                </c:pt>
                <c:pt idx="1904">
                  <c:v>0.74877199999999999</c:v>
                </c:pt>
                <c:pt idx="1905">
                  <c:v>0.77364599999999994</c:v>
                </c:pt>
                <c:pt idx="1906">
                  <c:v>0.731904</c:v>
                </c:pt>
                <c:pt idx="1907">
                  <c:v>0.76078400000000002</c:v>
                </c:pt>
                <c:pt idx="1908">
                  <c:v>0.76</c:v>
                </c:pt>
                <c:pt idx="1909">
                  <c:v>0.72348900000000005</c:v>
                </c:pt>
                <c:pt idx="1910">
                  <c:v>0.75122800000000001</c:v>
                </c:pt>
                <c:pt idx="1911">
                  <c:v>0.74894400000000005</c:v>
                </c:pt>
                <c:pt idx="1912">
                  <c:v>0.75604199999999999</c:v>
                </c:pt>
                <c:pt idx="1913">
                  <c:v>0.73946900000000004</c:v>
                </c:pt>
                <c:pt idx="1914">
                  <c:v>0.75895699999999999</c:v>
                </c:pt>
                <c:pt idx="1915">
                  <c:v>0.75583500000000003</c:v>
                </c:pt>
                <c:pt idx="1916">
                  <c:v>0.77134899999999995</c:v>
                </c:pt>
                <c:pt idx="1917">
                  <c:v>0.74564799999999998</c:v>
                </c:pt>
                <c:pt idx="1918">
                  <c:v>0.78040699999999996</c:v>
                </c:pt>
                <c:pt idx="1919">
                  <c:v>0.75423399999999996</c:v>
                </c:pt>
                <c:pt idx="1920">
                  <c:v>0.77599200000000002</c:v>
                </c:pt>
                <c:pt idx="1921">
                  <c:v>0.76920299999999997</c:v>
                </c:pt>
                <c:pt idx="1922">
                  <c:v>0.76365300000000003</c:v>
                </c:pt>
                <c:pt idx="1923">
                  <c:v>0.77603</c:v>
                </c:pt>
                <c:pt idx="1924">
                  <c:v>0.77383999999999997</c:v>
                </c:pt>
                <c:pt idx="1925">
                  <c:v>0.76903900000000003</c:v>
                </c:pt>
                <c:pt idx="1926">
                  <c:v>0.757243</c:v>
                </c:pt>
                <c:pt idx="1927">
                  <c:v>0.76330799999999999</c:v>
                </c:pt>
                <c:pt idx="1928">
                  <c:v>0.77932299999999999</c:v>
                </c:pt>
                <c:pt idx="1929">
                  <c:v>0.76654800000000001</c:v>
                </c:pt>
                <c:pt idx="1930">
                  <c:v>0.74982300000000002</c:v>
                </c:pt>
                <c:pt idx="1931">
                  <c:v>0.746749</c:v>
                </c:pt>
                <c:pt idx="1932">
                  <c:v>0.75891900000000001</c:v>
                </c:pt>
                <c:pt idx="1933">
                  <c:v>0.75444800000000001</c:v>
                </c:pt>
                <c:pt idx="1934">
                  <c:v>0.76482499999999998</c:v>
                </c:pt>
                <c:pt idx="1935">
                  <c:v>0.77197099999999996</c:v>
                </c:pt>
                <c:pt idx="1936">
                  <c:v>0.76300900000000005</c:v>
                </c:pt>
                <c:pt idx="1937">
                  <c:v>0.72264499999999998</c:v>
                </c:pt>
                <c:pt idx="1938">
                  <c:v>0.79295199999999999</c:v>
                </c:pt>
                <c:pt idx="1939">
                  <c:v>0.755888</c:v>
                </c:pt>
                <c:pt idx="1940">
                  <c:v>0.75791399999999998</c:v>
                </c:pt>
                <c:pt idx="1941">
                  <c:v>0.75470999999999999</c:v>
                </c:pt>
                <c:pt idx="1942">
                  <c:v>0.73401000000000005</c:v>
                </c:pt>
                <c:pt idx="1943">
                  <c:v>0.737375</c:v>
                </c:pt>
                <c:pt idx="1944">
                  <c:v>0.76642999999999994</c:v>
                </c:pt>
                <c:pt idx="1945">
                  <c:v>0.78018900000000002</c:v>
                </c:pt>
                <c:pt idx="1946">
                  <c:v>0.737649</c:v>
                </c:pt>
                <c:pt idx="1947">
                  <c:v>0.77532199999999996</c:v>
                </c:pt>
                <c:pt idx="1948">
                  <c:v>0.74697800000000003</c:v>
                </c:pt>
                <c:pt idx="1949">
                  <c:v>0.75842100000000001</c:v>
                </c:pt>
                <c:pt idx="1950">
                  <c:v>0.74609899999999996</c:v>
                </c:pt>
                <c:pt idx="1951">
                  <c:v>0.729819</c:v>
                </c:pt>
                <c:pt idx="1952">
                  <c:v>0.76280700000000001</c:v>
                </c:pt>
                <c:pt idx="1953">
                  <c:v>0.75724499999999995</c:v>
                </c:pt>
                <c:pt idx="1954">
                  <c:v>0.76672799999999997</c:v>
                </c:pt>
                <c:pt idx="1955">
                  <c:v>0.75793200000000005</c:v>
                </c:pt>
                <c:pt idx="1956">
                  <c:v>0.77749100000000004</c:v>
                </c:pt>
                <c:pt idx="1957">
                  <c:v>0.75452900000000001</c:v>
                </c:pt>
                <c:pt idx="1958">
                  <c:v>0.76104099999999997</c:v>
                </c:pt>
                <c:pt idx="1959">
                  <c:v>0.75255700000000003</c:v>
                </c:pt>
                <c:pt idx="1960">
                  <c:v>0.76330900000000002</c:v>
                </c:pt>
                <c:pt idx="1961">
                  <c:v>0.73758999999999997</c:v>
                </c:pt>
                <c:pt idx="1962">
                  <c:v>0.775092</c:v>
                </c:pt>
                <c:pt idx="1963">
                  <c:v>0.76391399999999998</c:v>
                </c:pt>
                <c:pt idx="1964">
                  <c:v>0.74679700000000004</c:v>
                </c:pt>
                <c:pt idx="1965">
                  <c:v>0.77681199999999995</c:v>
                </c:pt>
                <c:pt idx="1966">
                  <c:v>0.72991600000000001</c:v>
                </c:pt>
                <c:pt idx="1967">
                  <c:v>0.77084900000000001</c:v>
                </c:pt>
                <c:pt idx="1968">
                  <c:v>0.75836400000000004</c:v>
                </c:pt>
                <c:pt idx="1969">
                  <c:v>0.76854999999999996</c:v>
                </c:pt>
                <c:pt idx="1970">
                  <c:v>0.75529599999999997</c:v>
                </c:pt>
                <c:pt idx="1971">
                  <c:v>0.75477499999999997</c:v>
                </c:pt>
                <c:pt idx="1972">
                  <c:v>0.73745700000000003</c:v>
                </c:pt>
                <c:pt idx="1973">
                  <c:v>0.74562899999999999</c:v>
                </c:pt>
                <c:pt idx="1974">
                  <c:v>0.74529599999999996</c:v>
                </c:pt>
                <c:pt idx="1975">
                  <c:v>0.76497300000000001</c:v>
                </c:pt>
                <c:pt idx="1976">
                  <c:v>0.75758599999999998</c:v>
                </c:pt>
                <c:pt idx="1977">
                  <c:v>0.75380499999999995</c:v>
                </c:pt>
                <c:pt idx="1978">
                  <c:v>0.73489899999999997</c:v>
                </c:pt>
                <c:pt idx="1979">
                  <c:v>0.74842699999999995</c:v>
                </c:pt>
                <c:pt idx="1980">
                  <c:v>0.76631400000000005</c:v>
                </c:pt>
                <c:pt idx="1981">
                  <c:v>0.72876300000000005</c:v>
                </c:pt>
                <c:pt idx="1982">
                  <c:v>0.76880700000000002</c:v>
                </c:pt>
                <c:pt idx="1983">
                  <c:v>0.76199600000000001</c:v>
                </c:pt>
                <c:pt idx="1984">
                  <c:v>0.75391300000000006</c:v>
                </c:pt>
                <c:pt idx="1985">
                  <c:v>0.74813499999999999</c:v>
                </c:pt>
                <c:pt idx="1986">
                  <c:v>0.75147299999999995</c:v>
                </c:pt>
                <c:pt idx="1987">
                  <c:v>0.75610599999999994</c:v>
                </c:pt>
                <c:pt idx="1988">
                  <c:v>0.78940299999999997</c:v>
                </c:pt>
                <c:pt idx="1989">
                  <c:v>0.77190400000000003</c:v>
                </c:pt>
                <c:pt idx="1990">
                  <c:v>0.76187099999999996</c:v>
                </c:pt>
                <c:pt idx="1991">
                  <c:v>0.74873900000000004</c:v>
                </c:pt>
                <c:pt idx="1992">
                  <c:v>0.73986099999999999</c:v>
                </c:pt>
                <c:pt idx="1993">
                  <c:v>0.76252299999999995</c:v>
                </c:pt>
                <c:pt idx="1994">
                  <c:v>0.759745</c:v>
                </c:pt>
                <c:pt idx="1995">
                  <c:v>0.76185199999999997</c:v>
                </c:pt>
                <c:pt idx="1996">
                  <c:v>0.78367299999999995</c:v>
                </c:pt>
                <c:pt idx="1997">
                  <c:v>0.77132500000000004</c:v>
                </c:pt>
                <c:pt idx="1998">
                  <c:v>0.75957399999999997</c:v>
                </c:pt>
                <c:pt idx="1999">
                  <c:v>0.76056100000000004</c:v>
                </c:pt>
                <c:pt idx="2000">
                  <c:v>0.76236400000000004</c:v>
                </c:pt>
              </c:numCache>
            </c:numRef>
          </c:yVal>
          <c:smooth val="0"/>
          <c:extLst>
            <c:ext xmlns:c16="http://schemas.microsoft.com/office/drawing/2014/chart" uri="{C3380CC4-5D6E-409C-BE32-E72D297353CC}">
              <c16:uniqueId val="{00000001-F006-4B76-B2CC-32E55EC84D4F}"/>
            </c:ext>
          </c:extLst>
        </c:ser>
        <c:ser>
          <c:idx val="2"/>
          <c:order val="2"/>
          <c:tx>
            <c:strRef>
              <c:f>'Model 1.1'!$P$1</c:f>
              <c:strCache>
                <c:ptCount val="1"/>
                <c:pt idx="0">
                  <c:v>PmeanUnres</c:v>
                </c:pt>
              </c:strCache>
            </c:strRef>
          </c:tx>
          <c:spPr>
            <a:ln w="19050" cap="rnd">
              <a:noFill/>
              <a:round/>
            </a:ln>
            <a:effectLst/>
          </c:spPr>
          <c:marker>
            <c:symbol val="circle"/>
            <c:size val="5"/>
            <c:spPr>
              <a:solidFill>
                <a:schemeClr val="accent3"/>
              </a:solidFill>
              <a:ln w="9525">
                <a:solidFill>
                  <a:schemeClr val="accent3"/>
                </a:solidFill>
              </a:ln>
              <a:effectLst/>
            </c:spPr>
          </c:marker>
          <c:xVal>
            <c:numRef>
              <c:f>'Model 1.1'!$A$2:$A$2002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 1.1'!$P$2:$P$2002</c:f>
              <c:numCache>
                <c:formatCode>General</c:formatCode>
                <c:ptCount val="2001"/>
                <c:pt idx="0">
                  <c:v>0.67</c:v>
                </c:pt>
                <c:pt idx="1">
                  <c:v>0.66756800000000005</c:v>
                </c:pt>
                <c:pt idx="2">
                  <c:v>0.67070700000000005</c:v>
                </c:pt>
                <c:pt idx="3">
                  <c:v>0.68681300000000001</c:v>
                </c:pt>
                <c:pt idx="4">
                  <c:v>0.67604200000000003</c:v>
                </c:pt>
                <c:pt idx="5">
                  <c:v>0.65730299999999997</c:v>
                </c:pt>
                <c:pt idx="6">
                  <c:v>0.67623800000000001</c:v>
                </c:pt>
                <c:pt idx="7">
                  <c:v>0.66555600000000004</c:v>
                </c:pt>
                <c:pt idx="8">
                  <c:v>0.65714300000000003</c:v>
                </c:pt>
                <c:pt idx="9">
                  <c:v>0.67815099999999995</c:v>
                </c:pt>
                <c:pt idx="10">
                  <c:v>0.66527800000000004</c:v>
                </c:pt>
                <c:pt idx="11">
                  <c:v>0.64408600000000005</c:v>
                </c:pt>
                <c:pt idx="12">
                  <c:v>0.64805199999999996</c:v>
                </c:pt>
                <c:pt idx="13">
                  <c:v>0.67769199999999996</c:v>
                </c:pt>
                <c:pt idx="14">
                  <c:v>0.63437500000000002</c:v>
                </c:pt>
                <c:pt idx="15">
                  <c:v>0.64444400000000002</c:v>
                </c:pt>
                <c:pt idx="16">
                  <c:v>0.63780499999999996</c:v>
                </c:pt>
                <c:pt idx="17">
                  <c:v>0.66</c:v>
                </c:pt>
                <c:pt idx="18">
                  <c:v>0.64216899999999999</c:v>
                </c:pt>
                <c:pt idx="19">
                  <c:v>0.65188000000000001</c:v>
                </c:pt>
                <c:pt idx="20">
                  <c:v>0.674265</c:v>
                </c:pt>
                <c:pt idx="21">
                  <c:v>0.66666700000000001</c:v>
                </c:pt>
                <c:pt idx="22">
                  <c:v>0.65252500000000002</c:v>
                </c:pt>
                <c:pt idx="23">
                  <c:v>0.66639999999999999</c:v>
                </c:pt>
                <c:pt idx="24">
                  <c:v>0.65634899999999996</c:v>
                </c:pt>
                <c:pt idx="25">
                  <c:v>0.67027000000000003</c:v>
                </c:pt>
                <c:pt idx="26">
                  <c:v>0.63985499999999995</c:v>
                </c:pt>
                <c:pt idx="27">
                  <c:v>0.62797199999999997</c:v>
                </c:pt>
                <c:pt idx="28">
                  <c:v>0.624</c:v>
                </c:pt>
                <c:pt idx="29">
                  <c:v>0.63223099999999999</c:v>
                </c:pt>
                <c:pt idx="30">
                  <c:v>0.62233000000000005</c:v>
                </c:pt>
                <c:pt idx="31">
                  <c:v>0.65290300000000001</c:v>
                </c:pt>
                <c:pt idx="32">
                  <c:v>0.63793100000000003</c:v>
                </c:pt>
                <c:pt idx="33">
                  <c:v>0.62313399999999997</c:v>
                </c:pt>
                <c:pt idx="34">
                  <c:v>0.64824599999999999</c:v>
                </c:pt>
                <c:pt idx="35">
                  <c:v>0.63684200000000002</c:v>
                </c:pt>
                <c:pt idx="36">
                  <c:v>0.62112699999999998</c:v>
                </c:pt>
                <c:pt idx="37">
                  <c:v>0.62763199999999997</c:v>
                </c:pt>
                <c:pt idx="38">
                  <c:v>0.64107099999999995</c:v>
                </c:pt>
                <c:pt idx="39">
                  <c:v>0.64285700000000001</c:v>
                </c:pt>
                <c:pt idx="40">
                  <c:v>0.62021300000000001</c:v>
                </c:pt>
                <c:pt idx="41">
                  <c:v>0.63661199999999996</c:v>
                </c:pt>
                <c:pt idx="42">
                  <c:v>0.60128199999999998</c:v>
                </c:pt>
                <c:pt idx="43">
                  <c:v>0.58154799999999995</c:v>
                </c:pt>
                <c:pt idx="44">
                  <c:v>0.62936499999999995</c:v>
                </c:pt>
                <c:pt idx="45">
                  <c:v>0.56518500000000005</c:v>
                </c:pt>
                <c:pt idx="46">
                  <c:v>0.63956800000000003</c:v>
                </c:pt>
                <c:pt idx="47">
                  <c:v>0.62708299999999995</c:v>
                </c:pt>
                <c:pt idx="48">
                  <c:v>0.59512200000000004</c:v>
                </c:pt>
                <c:pt idx="49">
                  <c:v>0.59542499999999998</c:v>
                </c:pt>
                <c:pt idx="50">
                  <c:v>0.61338000000000004</c:v>
                </c:pt>
                <c:pt idx="51">
                  <c:v>0.60328899999999996</c:v>
                </c:pt>
                <c:pt idx="52">
                  <c:v>0.61214999999999997</c:v>
                </c:pt>
                <c:pt idx="53">
                  <c:v>0.63464600000000004</c:v>
                </c:pt>
                <c:pt idx="54">
                  <c:v>0.63296699999999995</c:v>
                </c:pt>
                <c:pt idx="55">
                  <c:v>0.58988099999999999</c:v>
                </c:pt>
                <c:pt idx="56">
                  <c:v>0.61621599999999999</c:v>
                </c:pt>
                <c:pt idx="57">
                  <c:v>0.59787199999999996</c:v>
                </c:pt>
                <c:pt idx="58">
                  <c:v>0.61085699999999998</c:v>
                </c:pt>
                <c:pt idx="59">
                  <c:v>0.61453000000000002</c:v>
                </c:pt>
                <c:pt idx="60">
                  <c:v>0.60517200000000004</c:v>
                </c:pt>
                <c:pt idx="61">
                  <c:v>0.619255</c:v>
                </c:pt>
                <c:pt idx="62">
                  <c:v>0.60180199999999995</c:v>
                </c:pt>
                <c:pt idx="63">
                  <c:v>0.658416</c:v>
                </c:pt>
                <c:pt idx="64">
                  <c:v>0.64848499999999998</c:v>
                </c:pt>
                <c:pt idx="65">
                  <c:v>0.66982799999999998</c:v>
                </c:pt>
                <c:pt idx="66">
                  <c:v>0.64909099999999997</c:v>
                </c:pt>
                <c:pt idx="67">
                  <c:v>0.64305599999999996</c:v>
                </c:pt>
                <c:pt idx="68">
                  <c:v>0.64354800000000001</c:v>
                </c:pt>
                <c:pt idx="69">
                  <c:v>0.66949199999999998</c:v>
                </c:pt>
                <c:pt idx="70">
                  <c:v>0.68837199999999998</c:v>
                </c:pt>
                <c:pt idx="71">
                  <c:v>0.66292099999999998</c:v>
                </c:pt>
                <c:pt idx="72">
                  <c:v>0.67142900000000005</c:v>
                </c:pt>
                <c:pt idx="73">
                  <c:v>0.64754100000000003</c:v>
                </c:pt>
                <c:pt idx="74">
                  <c:v>0.67500000000000004</c:v>
                </c:pt>
                <c:pt idx="75">
                  <c:v>0.69019600000000003</c:v>
                </c:pt>
                <c:pt idx="76">
                  <c:v>0.70411000000000001</c:v>
                </c:pt>
                <c:pt idx="77">
                  <c:v>0.66500000000000004</c:v>
                </c:pt>
                <c:pt idx="78">
                  <c:v>0.67016100000000001</c:v>
                </c:pt>
                <c:pt idx="79">
                  <c:v>0.65789500000000001</c:v>
                </c:pt>
                <c:pt idx="80">
                  <c:v>0.69638599999999995</c:v>
                </c:pt>
                <c:pt idx="81">
                  <c:v>0.67500000000000004</c:v>
                </c:pt>
                <c:pt idx="82">
                  <c:v>0.64285700000000001</c:v>
                </c:pt>
                <c:pt idx="83">
                  <c:v>0.68987299999999996</c:v>
                </c:pt>
                <c:pt idx="84">
                  <c:v>0.667188</c:v>
                </c:pt>
                <c:pt idx="85">
                  <c:v>0.67900000000000005</c:v>
                </c:pt>
                <c:pt idx="86">
                  <c:v>0.68169000000000002</c:v>
                </c:pt>
                <c:pt idx="87">
                  <c:v>0.65214300000000003</c:v>
                </c:pt>
                <c:pt idx="88">
                  <c:v>0.67166700000000001</c:v>
                </c:pt>
                <c:pt idx="89">
                  <c:v>0.65844199999999997</c:v>
                </c:pt>
                <c:pt idx="90">
                  <c:v>0.64379600000000003</c:v>
                </c:pt>
                <c:pt idx="91">
                  <c:v>0.62963000000000002</c:v>
                </c:pt>
                <c:pt idx="92">
                  <c:v>0.61929800000000002</c:v>
                </c:pt>
                <c:pt idx="93">
                  <c:v>0.66533299999999995</c:v>
                </c:pt>
                <c:pt idx="94">
                  <c:v>0.67304299999999995</c:v>
                </c:pt>
                <c:pt idx="95">
                  <c:v>0.62378</c:v>
                </c:pt>
                <c:pt idx="96">
                  <c:v>0.6</c:v>
                </c:pt>
                <c:pt idx="97">
                  <c:v>0.59621199999999996</c:v>
                </c:pt>
                <c:pt idx="98">
                  <c:v>0.60389599999999999</c:v>
                </c:pt>
                <c:pt idx="99">
                  <c:v>0.61259799999999998</c:v>
                </c:pt>
                <c:pt idx="100">
                  <c:v>0.63379300000000005</c:v>
                </c:pt>
                <c:pt idx="101">
                  <c:v>0.61298699999999995</c:v>
                </c:pt>
                <c:pt idx="102">
                  <c:v>0.59329299999999996</c:v>
                </c:pt>
                <c:pt idx="103">
                  <c:v>0.54879999999999995</c:v>
                </c:pt>
                <c:pt idx="104">
                  <c:v>0.58952400000000005</c:v>
                </c:pt>
                <c:pt idx="105">
                  <c:v>0.60280400000000001</c:v>
                </c:pt>
                <c:pt idx="106">
                  <c:v>0.57952800000000004</c:v>
                </c:pt>
                <c:pt idx="107">
                  <c:v>0.66</c:v>
                </c:pt>
                <c:pt idx="108">
                  <c:v>0.616201</c:v>
                </c:pt>
                <c:pt idx="109">
                  <c:v>0.55931399999999998</c:v>
                </c:pt>
                <c:pt idx="110">
                  <c:v>0.56638699999999997</c:v>
                </c:pt>
                <c:pt idx="111">
                  <c:v>0.61055599999999999</c:v>
                </c:pt>
                <c:pt idx="112">
                  <c:v>0.57073200000000002</c:v>
                </c:pt>
                <c:pt idx="113">
                  <c:v>0.59918700000000003</c:v>
                </c:pt>
                <c:pt idx="114">
                  <c:v>0.59745199999999998</c:v>
                </c:pt>
                <c:pt idx="115">
                  <c:v>0.58238999999999996</c:v>
                </c:pt>
                <c:pt idx="116">
                  <c:v>0.54599200000000003</c:v>
                </c:pt>
                <c:pt idx="117">
                  <c:v>0.53300700000000001</c:v>
                </c:pt>
                <c:pt idx="118">
                  <c:v>0.54569299999999998</c:v>
                </c:pt>
                <c:pt idx="119">
                  <c:v>0.53864699999999999</c:v>
                </c:pt>
                <c:pt idx="120">
                  <c:v>0.526667</c:v>
                </c:pt>
                <c:pt idx="121">
                  <c:v>0.52034999999999998</c:v>
                </c:pt>
                <c:pt idx="122">
                  <c:v>0.51185199999999997</c:v>
                </c:pt>
                <c:pt idx="123">
                  <c:v>0.50505999999999995</c:v>
                </c:pt>
                <c:pt idx="124">
                  <c:v>0.49713000000000002</c:v>
                </c:pt>
                <c:pt idx="125">
                  <c:v>0.49063099999999998</c:v>
                </c:pt>
                <c:pt idx="126">
                  <c:v>0.48087000000000002</c:v>
                </c:pt>
                <c:pt idx="127">
                  <c:v>0.47595599999999999</c:v>
                </c:pt>
                <c:pt idx="128">
                  <c:v>0.46656199999999998</c:v>
                </c:pt>
                <c:pt idx="129">
                  <c:v>0.458758</c:v>
                </c:pt>
                <c:pt idx="130">
                  <c:v>0.46771699999999999</c:v>
                </c:pt>
                <c:pt idx="131">
                  <c:v>0.47310099999999999</c:v>
                </c:pt>
                <c:pt idx="132">
                  <c:v>0.44378400000000001</c:v>
                </c:pt>
                <c:pt idx="133">
                  <c:v>0.45493800000000001</c:v>
                </c:pt>
                <c:pt idx="134">
                  <c:v>0.44446600000000003</c:v>
                </c:pt>
                <c:pt idx="135">
                  <c:v>0.41933199999999998</c:v>
                </c:pt>
                <c:pt idx="136">
                  <c:v>0.41291699999999998</c:v>
                </c:pt>
                <c:pt idx="137">
                  <c:v>0.40915000000000001</c:v>
                </c:pt>
                <c:pt idx="138">
                  <c:v>0.380747</c:v>
                </c:pt>
                <c:pt idx="139">
                  <c:v>0.37673899999999999</c:v>
                </c:pt>
                <c:pt idx="140">
                  <c:v>0.388372</c:v>
                </c:pt>
                <c:pt idx="141">
                  <c:v>0.37892599999999999</c:v>
                </c:pt>
                <c:pt idx="142">
                  <c:v>0.37945200000000001</c:v>
                </c:pt>
                <c:pt idx="143">
                  <c:v>0.36008299999999999</c:v>
                </c:pt>
                <c:pt idx="144">
                  <c:v>0.34512199999999998</c:v>
                </c:pt>
                <c:pt idx="145">
                  <c:v>0.32998100000000002</c:v>
                </c:pt>
                <c:pt idx="146">
                  <c:v>0.31876300000000002</c:v>
                </c:pt>
                <c:pt idx="147">
                  <c:v>0.301674</c:v>
                </c:pt>
                <c:pt idx="148">
                  <c:v>0.29018699999999997</c:v>
                </c:pt>
                <c:pt idx="149">
                  <c:v>0.280167</c:v>
                </c:pt>
                <c:pt idx="150">
                  <c:v>0.26973200000000003</c:v>
                </c:pt>
                <c:pt idx="151">
                  <c:v>0.255714</c:v>
                </c:pt>
                <c:pt idx="152">
                  <c:v>0.24806500000000001</c:v>
                </c:pt>
                <c:pt idx="153">
                  <c:v>0.237124</c:v>
                </c:pt>
                <c:pt idx="154">
                  <c:v>0.22522900000000001</c:v>
                </c:pt>
                <c:pt idx="155">
                  <c:v>0.242317</c:v>
                </c:pt>
                <c:pt idx="156">
                  <c:v>0.215813</c:v>
                </c:pt>
                <c:pt idx="157">
                  <c:v>0.1981</c:v>
                </c:pt>
                <c:pt idx="158">
                  <c:v>0.19697000000000001</c:v>
                </c:pt>
                <c:pt idx="159">
                  <c:v>0.18084700000000001</c:v>
                </c:pt>
                <c:pt idx="160">
                  <c:v>0.17863399999999999</c:v>
                </c:pt>
                <c:pt idx="161">
                  <c:v>0.16747500000000001</c:v>
                </c:pt>
                <c:pt idx="162">
                  <c:v>0.17474100000000001</c:v>
                </c:pt>
                <c:pt idx="163">
                  <c:v>0.15790599999999999</c:v>
                </c:pt>
                <c:pt idx="164">
                  <c:v>0.156109</c:v>
                </c:pt>
                <c:pt idx="165">
                  <c:v>0.14807300000000001</c:v>
                </c:pt>
                <c:pt idx="166">
                  <c:v>0.13333300000000001</c:v>
                </c:pt>
                <c:pt idx="167">
                  <c:v>0.110583</c:v>
                </c:pt>
                <c:pt idx="168">
                  <c:v>0.1</c:v>
                </c:pt>
                <c:pt idx="169">
                  <c:v>7.3195899999999994E-2</c:v>
                </c:pt>
                <c:pt idx="170">
                  <c:v>6.2785400000000005E-2</c:v>
                </c:pt>
                <c:pt idx="171">
                  <c:v>3.83562E-2</c:v>
                </c:pt>
                <c:pt idx="172">
                  <c:v>1.3140300000000001E-2</c:v>
                </c:pt>
                <c:pt idx="173">
                  <c:v>9.0909100000000007E-3</c:v>
                </c:pt>
                <c:pt idx="174">
                  <c:v>6.5268100000000001E-3</c:v>
                </c:pt>
                <c:pt idx="175">
                  <c:v>1.04803E-2</c:v>
                </c:pt>
                <c:pt idx="176">
                  <c:v>5.0228299999999998E-3</c:v>
                </c:pt>
                <c:pt idx="177">
                  <c:v>6.1269100000000002E-3</c:v>
                </c:pt>
                <c:pt idx="178">
                  <c:v>9.0517199999999992E-3</c:v>
                </c:pt>
                <c:pt idx="179">
                  <c:v>5.0925900000000001E-3</c:v>
                </c:pt>
                <c:pt idx="180">
                  <c:v>8.7378600000000001E-3</c:v>
                </c:pt>
                <c:pt idx="181">
                  <c:v>3.9735100000000004E-3</c:v>
                </c:pt>
                <c:pt idx="182">
                  <c:v>5.7939899999999997E-3</c:v>
                </c:pt>
                <c:pt idx="183">
                  <c:v>2.48307E-3</c:v>
                </c:pt>
                <c:pt idx="184">
                  <c:v>7.3059400000000004E-3</c:v>
                </c:pt>
                <c:pt idx="185">
                  <c:v>7.2527499999999996E-3</c:v>
                </c:pt>
                <c:pt idx="186">
                  <c:v>7.2941200000000003E-3</c:v>
                </c:pt>
                <c:pt idx="187">
                  <c:v>6.4965200000000004E-3</c:v>
                </c:pt>
                <c:pt idx="188">
                  <c:v>3.1026299999999999E-3</c:v>
                </c:pt>
                <c:pt idx="189">
                  <c:v>5.3789700000000003E-3</c:v>
                </c:pt>
                <c:pt idx="190">
                  <c:v>1.97802E-3</c:v>
                </c:pt>
                <c:pt idx="191">
                  <c:v>2.4608500000000001E-3</c:v>
                </c:pt>
                <c:pt idx="192">
                  <c:v>2.35849E-3</c:v>
                </c:pt>
                <c:pt idx="193">
                  <c:v>7.6233200000000003E-3</c:v>
                </c:pt>
                <c:pt idx="194">
                  <c:v>5.7522099999999998E-3</c:v>
                </c:pt>
                <c:pt idx="195">
                  <c:v>3.0092600000000001E-3</c:v>
                </c:pt>
                <c:pt idx="196">
                  <c:v>4.0178599999999998E-3</c:v>
                </c:pt>
                <c:pt idx="197">
                  <c:v>5.5066100000000003E-3</c:v>
                </c:pt>
                <c:pt idx="198">
                  <c:v>7.3434099999999999E-3</c:v>
                </c:pt>
                <c:pt idx="199">
                  <c:v>3.2188799999999999E-3</c:v>
                </c:pt>
                <c:pt idx="200">
                  <c:v>3.7123E-3</c:v>
                </c:pt>
                <c:pt idx="201">
                  <c:v>5.80271E-3</c:v>
                </c:pt>
                <c:pt idx="202">
                  <c:v>3.66133E-3</c:v>
                </c:pt>
                <c:pt idx="203">
                  <c:v>3.9719600000000001E-3</c:v>
                </c:pt>
                <c:pt idx="204">
                  <c:v>4.71698E-3</c:v>
                </c:pt>
                <c:pt idx="205">
                  <c:v>4.70588E-3</c:v>
                </c:pt>
                <c:pt idx="206">
                  <c:v>3.3707899999999998E-3</c:v>
                </c:pt>
                <c:pt idx="207">
                  <c:v>4.9763000000000003E-3</c:v>
                </c:pt>
                <c:pt idx="208">
                  <c:v>3.5555600000000001E-3</c:v>
                </c:pt>
                <c:pt idx="209">
                  <c:v>4.5893699999999997E-3</c:v>
                </c:pt>
                <c:pt idx="210">
                  <c:v>1.1312200000000001E-3</c:v>
                </c:pt>
                <c:pt idx="211">
                  <c:v>1.75439E-3</c:v>
                </c:pt>
                <c:pt idx="212">
                  <c:v>6.4017700000000002E-3</c:v>
                </c:pt>
                <c:pt idx="213">
                  <c:v>1.01896E-2</c:v>
                </c:pt>
                <c:pt idx="214">
                  <c:v>5.6818199999999998E-3</c:v>
                </c:pt>
                <c:pt idx="215">
                  <c:v>3.63196E-3</c:v>
                </c:pt>
                <c:pt idx="216">
                  <c:v>6.6059200000000004E-3</c:v>
                </c:pt>
                <c:pt idx="217">
                  <c:v>5.0359699999999999E-3</c:v>
                </c:pt>
                <c:pt idx="218">
                  <c:v>4.2826599999999998E-3</c:v>
                </c:pt>
                <c:pt idx="219">
                  <c:v>3.57143E-3</c:v>
                </c:pt>
                <c:pt idx="220">
                  <c:v>4.7297299999999997E-3</c:v>
                </c:pt>
                <c:pt idx="221">
                  <c:v>2.2443900000000002E-3</c:v>
                </c:pt>
                <c:pt idx="222">
                  <c:v>6.0133599999999997E-3</c:v>
                </c:pt>
                <c:pt idx="223">
                  <c:v>2.3419199999999999E-3</c:v>
                </c:pt>
                <c:pt idx="224">
                  <c:v>6.7599100000000001E-3</c:v>
                </c:pt>
                <c:pt idx="225">
                  <c:v>4.7619000000000003E-3</c:v>
                </c:pt>
                <c:pt idx="226">
                  <c:v>4.36893E-3</c:v>
                </c:pt>
                <c:pt idx="227">
                  <c:v>7.1264400000000004E-3</c:v>
                </c:pt>
                <c:pt idx="228">
                  <c:v>6.5420599999999997E-3</c:v>
                </c:pt>
                <c:pt idx="229">
                  <c:v>5.7007100000000003E-3</c:v>
                </c:pt>
                <c:pt idx="230">
                  <c:v>5.5555600000000002E-3</c:v>
                </c:pt>
                <c:pt idx="231">
                  <c:v>5.2009500000000002E-3</c:v>
                </c:pt>
                <c:pt idx="232">
                  <c:v>6.1538499999999998E-3</c:v>
                </c:pt>
                <c:pt idx="233">
                  <c:v>1.0697699999999999E-2</c:v>
                </c:pt>
                <c:pt idx="234">
                  <c:v>3.36323E-3</c:v>
                </c:pt>
                <c:pt idx="235">
                  <c:v>1.3603799999999999E-2</c:v>
                </c:pt>
                <c:pt idx="236">
                  <c:v>3.22581E-3</c:v>
                </c:pt>
                <c:pt idx="237">
                  <c:v>5.9867000000000002E-3</c:v>
                </c:pt>
                <c:pt idx="238">
                  <c:v>5.3240700000000002E-3</c:v>
                </c:pt>
                <c:pt idx="239">
                  <c:v>2.8571400000000002E-3</c:v>
                </c:pt>
                <c:pt idx="240">
                  <c:v>5.3140100000000001E-3</c:v>
                </c:pt>
                <c:pt idx="241">
                  <c:v>7.1089999999999999E-3</c:v>
                </c:pt>
                <c:pt idx="242">
                  <c:v>3.4403699999999999E-3</c:v>
                </c:pt>
                <c:pt idx="243">
                  <c:v>3.6781600000000002E-3</c:v>
                </c:pt>
                <c:pt idx="244">
                  <c:v>2.4608500000000001E-3</c:v>
                </c:pt>
                <c:pt idx="245">
                  <c:v>3.1674199999999998E-3</c:v>
                </c:pt>
                <c:pt idx="246">
                  <c:v>3.1818200000000001E-3</c:v>
                </c:pt>
                <c:pt idx="247">
                  <c:v>9.1476100000000005E-3</c:v>
                </c:pt>
                <c:pt idx="248">
                  <c:v>4.5248900000000002E-3</c:v>
                </c:pt>
                <c:pt idx="249">
                  <c:v>7.14286E-3</c:v>
                </c:pt>
                <c:pt idx="250">
                  <c:v>8.4745800000000004E-4</c:v>
                </c:pt>
                <c:pt idx="251">
                  <c:v>8.9086899999999997E-4</c:v>
                </c:pt>
                <c:pt idx="252">
                  <c:v>3.2407400000000002E-3</c:v>
                </c:pt>
                <c:pt idx="253">
                  <c:v>3.7199099999999999E-3</c:v>
                </c:pt>
                <c:pt idx="254">
                  <c:v>4.3572999999999997E-3</c:v>
                </c:pt>
                <c:pt idx="255">
                  <c:v>1.3157900000000001E-3</c:v>
                </c:pt>
                <c:pt idx="256">
                  <c:v>6.8181800000000001E-3</c:v>
                </c:pt>
                <c:pt idx="257">
                  <c:v>2.8446399999999998E-3</c:v>
                </c:pt>
                <c:pt idx="258">
                  <c:v>1.16822E-3</c:v>
                </c:pt>
                <c:pt idx="259">
                  <c:v>4.2696599999999998E-3</c:v>
                </c:pt>
                <c:pt idx="260">
                  <c:v>2.7027000000000002E-3</c:v>
                </c:pt>
                <c:pt idx="261">
                  <c:v>3.0805699999999999E-3</c:v>
                </c:pt>
                <c:pt idx="262">
                  <c:v>5.8704500000000001E-3</c:v>
                </c:pt>
                <c:pt idx="263">
                  <c:v>3.30189E-3</c:v>
                </c:pt>
                <c:pt idx="264">
                  <c:v>5.1764699999999999E-3</c:v>
                </c:pt>
                <c:pt idx="265">
                  <c:v>6.6820300000000003E-3</c:v>
                </c:pt>
                <c:pt idx="266">
                  <c:v>4.8387100000000004E-3</c:v>
                </c:pt>
                <c:pt idx="267">
                  <c:v>1.3544E-3</c:v>
                </c:pt>
                <c:pt idx="268">
                  <c:v>4.19426E-3</c:v>
                </c:pt>
                <c:pt idx="269">
                  <c:v>4.5454500000000004E-3</c:v>
                </c:pt>
                <c:pt idx="270">
                  <c:v>5.6603799999999996E-3</c:v>
                </c:pt>
                <c:pt idx="271">
                  <c:v>5.4176099999999998E-3</c:v>
                </c:pt>
                <c:pt idx="272">
                  <c:v>9.3457900000000005E-4</c:v>
                </c:pt>
                <c:pt idx="273">
                  <c:v>3.7296E-3</c:v>
                </c:pt>
                <c:pt idx="274">
                  <c:v>7.8723400000000002E-3</c:v>
                </c:pt>
                <c:pt idx="275">
                  <c:v>8.97155E-3</c:v>
                </c:pt>
                <c:pt idx="276">
                  <c:v>1.8691599999999999E-3</c:v>
                </c:pt>
                <c:pt idx="277">
                  <c:v>9.4170399999999998E-3</c:v>
                </c:pt>
                <c:pt idx="278">
                  <c:v>3.1963500000000001E-3</c:v>
                </c:pt>
                <c:pt idx="279">
                  <c:v>3.8116600000000001E-3</c:v>
                </c:pt>
                <c:pt idx="280">
                  <c:v>3.5398199999999999E-3</c:v>
                </c:pt>
                <c:pt idx="281">
                  <c:v>6.0679599999999998E-3</c:v>
                </c:pt>
                <c:pt idx="282">
                  <c:v>4.9528300000000001E-3</c:v>
                </c:pt>
                <c:pt idx="283">
                  <c:v>3.9080499999999997E-3</c:v>
                </c:pt>
                <c:pt idx="284">
                  <c:v>3.1100500000000001E-3</c:v>
                </c:pt>
                <c:pt idx="285">
                  <c:v>3.0660399999999999E-3</c:v>
                </c:pt>
                <c:pt idx="286">
                  <c:v>5.2154200000000001E-3</c:v>
                </c:pt>
                <c:pt idx="287">
                  <c:v>4.1763299999999998E-3</c:v>
                </c:pt>
                <c:pt idx="288">
                  <c:v>6.8230299999999999E-3</c:v>
                </c:pt>
                <c:pt idx="289">
                  <c:v>7.3113199999999996E-3</c:v>
                </c:pt>
                <c:pt idx="290">
                  <c:v>6.4220199999999996E-3</c:v>
                </c:pt>
                <c:pt idx="291">
                  <c:v>6.3380299999999997E-3</c:v>
                </c:pt>
                <c:pt idx="292">
                  <c:v>4.1379299999999997E-3</c:v>
                </c:pt>
                <c:pt idx="293">
                  <c:v>5.9090899999999997E-3</c:v>
                </c:pt>
                <c:pt idx="294">
                  <c:v>9.03084E-3</c:v>
                </c:pt>
                <c:pt idx="295">
                  <c:v>4.9327399999999997E-3</c:v>
                </c:pt>
                <c:pt idx="296">
                  <c:v>2.0134200000000001E-3</c:v>
                </c:pt>
                <c:pt idx="297">
                  <c:v>5.6234700000000002E-3</c:v>
                </c:pt>
                <c:pt idx="298">
                  <c:v>7.2961399999999996E-3</c:v>
                </c:pt>
                <c:pt idx="299">
                  <c:v>8.2278500000000001E-3</c:v>
                </c:pt>
                <c:pt idx="300">
                  <c:v>3.30189E-3</c:v>
                </c:pt>
                <c:pt idx="301">
                  <c:v>3.1400999999999998E-3</c:v>
                </c:pt>
                <c:pt idx="302">
                  <c:v>3.2397400000000001E-3</c:v>
                </c:pt>
                <c:pt idx="303">
                  <c:v>7.7262700000000004E-3</c:v>
                </c:pt>
                <c:pt idx="304">
                  <c:v>7.30088E-3</c:v>
                </c:pt>
                <c:pt idx="305">
                  <c:v>6.45161E-3</c:v>
                </c:pt>
                <c:pt idx="306">
                  <c:v>7.32265E-3</c:v>
                </c:pt>
                <c:pt idx="307">
                  <c:v>8.1932800000000007E-3</c:v>
                </c:pt>
                <c:pt idx="308">
                  <c:v>5.2009500000000002E-3</c:v>
                </c:pt>
                <c:pt idx="309">
                  <c:v>2.9055700000000001E-3</c:v>
                </c:pt>
                <c:pt idx="310">
                  <c:v>3.7946400000000002E-3</c:v>
                </c:pt>
                <c:pt idx="311">
                  <c:v>2.4069999999999999E-3</c:v>
                </c:pt>
                <c:pt idx="312">
                  <c:v>1.53846E-3</c:v>
                </c:pt>
                <c:pt idx="313">
                  <c:v>4.3103400000000001E-4</c:v>
                </c:pt>
                <c:pt idx="314">
                  <c:v>1.80587E-3</c:v>
                </c:pt>
                <c:pt idx="315">
                  <c:v>2.08333E-3</c:v>
                </c:pt>
                <c:pt idx="316">
                  <c:v>2.0224700000000002E-3</c:v>
                </c:pt>
                <c:pt idx="317">
                  <c:v>3.3755299999999999E-3</c:v>
                </c:pt>
                <c:pt idx="318">
                  <c:v>8.4507000000000002E-3</c:v>
                </c:pt>
                <c:pt idx="319">
                  <c:v>5.6179799999999998E-3</c:v>
                </c:pt>
                <c:pt idx="320">
                  <c:v>3.1602700000000002E-3</c:v>
                </c:pt>
                <c:pt idx="321">
                  <c:v>6.46651E-3</c:v>
                </c:pt>
                <c:pt idx="322">
                  <c:v>5.1401900000000002E-3</c:v>
                </c:pt>
                <c:pt idx="323">
                  <c:v>1.04265E-2</c:v>
                </c:pt>
                <c:pt idx="324">
                  <c:v>7.3752699999999997E-3</c:v>
                </c:pt>
                <c:pt idx="325">
                  <c:v>8.5287799999999997E-3</c:v>
                </c:pt>
                <c:pt idx="326">
                  <c:v>7.6923099999999999E-3</c:v>
                </c:pt>
                <c:pt idx="327">
                  <c:v>5.3691299999999997E-3</c:v>
                </c:pt>
                <c:pt idx="328">
                  <c:v>3.2019700000000002E-3</c:v>
                </c:pt>
                <c:pt idx="329">
                  <c:v>5.7471299999999996E-3</c:v>
                </c:pt>
                <c:pt idx="330">
                  <c:v>5.6892799999999997E-3</c:v>
                </c:pt>
                <c:pt idx="331">
                  <c:v>4.2792799999999999E-3</c:v>
                </c:pt>
                <c:pt idx="332">
                  <c:v>1.6431900000000001E-3</c:v>
                </c:pt>
                <c:pt idx="333">
                  <c:v>6.6361600000000003E-3</c:v>
                </c:pt>
                <c:pt idx="334">
                  <c:v>7.3459700000000003E-3</c:v>
                </c:pt>
                <c:pt idx="335">
                  <c:v>4.6403700000000004E-3</c:v>
                </c:pt>
                <c:pt idx="336">
                  <c:v>3.8709700000000001E-3</c:v>
                </c:pt>
                <c:pt idx="337">
                  <c:v>4.2755299999999996E-3</c:v>
                </c:pt>
                <c:pt idx="338">
                  <c:v>2.9147999999999999E-3</c:v>
                </c:pt>
                <c:pt idx="339">
                  <c:v>5.6947600000000001E-3</c:v>
                </c:pt>
                <c:pt idx="340">
                  <c:v>7.2562399999999997E-3</c:v>
                </c:pt>
                <c:pt idx="341">
                  <c:v>4.0000000000000001E-3</c:v>
                </c:pt>
                <c:pt idx="342">
                  <c:v>2.6253000000000001E-3</c:v>
                </c:pt>
                <c:pt idx="343">
                  <c:v>2.9411799999999998E-3</c:v>
                </c:pt>
                <c:pt idx="344">
                  <c:v>4.86258E-3</c:v>
                </c:pt>
                <c:pt idx="345">
                  <c:v>6.3157899999999999E-3</c:v>
                </c:pt>
                <c:pt idx="346">
                  <c:v>6.0737500000000002E-3</c:v>
                </c:pt>
                <c:pt idx="347">
                  <c:v>4.44444E-3</c:v>
                </c:pt>
                <c:pt idx="348">
                  <c:v>7.4235799999999999E-3</c:v>
                </c:pt>
                <c:pt idx="349">
                  <c:v>6.2222199999999997E-3</c:v>
                </c:pt>
                <c:pt idx="350">
                  <c:v>1.08407E-2</c:v>
                </c:pt>
                <c:pt idx="351">
                  <c:v>1.4317699999999999E-2</c:v>
                </c:pt>
                <c:pt idx="352">
                  <c:v>4.4150099999999996E-3</c:v>
                </c:pt>
                <c:pt idx="353">
                  <c:v>1.01942E-2</c:v>
                </c:pt>
                <c:pt idx="354">
                  <c:v>7.6087000000000004E-3</c:v>
                </c:pt>
                <c:pt idx="355">
                  <c:v>2.7210899999999998E-3</c:v>
                </c:pt>
                <c:pt idx="356">
                  <c:v>6.6666700000000004E-3</c:v>
                </c:pt>
                <c:pt idx="357">
                  <c:v>3.8929400000000001E-3</c:v>
                </c:pt>
                <c:pt idx="358">
                  <c:v>6.8075100000000001E-3</c:v>
                </c:pt>
                <c:pt idx="359">
                  <c:v>3.1400999999999998E-3</c:v>
                </c:pt>
                <c:pt idx="360">
                  <c:v>4.9763000000000003E-3</c:v>
                </c:pt>
                <c:pt idx="361">
                  <c:v>9.3749999999999997E-3</c:v>
                </c:pt>
                <c:pt idx="362">
                  <c:v>8.4577100000000002E-3</c:v>
                </c:pt>
                <c:pt idx="363">
                  <c:v>5.5794E-3</c:v>
                </c:pt>
                <c:pt idx="364">
                  <c:v>5.5299499999999996E-3</c:v>
                </c:pt>
                <c:pt idx="365">
                  <c:v>8.7591200000000004E-3</c:v>
                </c:pt>
                <c:pt idx="366">
                  <c:v>9.5823100000000001E-3</c:v>
                </c:pt>
                <c:pt idx="367">
                  <c:v>1.2749999999999999E-2</c:v>
                </c:pt>
                <c:pt idx="368">
                  <c:v>7.0329700000000004E-3</c:v>
                </c:pt>
                <c:pt idx="369">
                  <c:v>1.1739100000000001E-2</c:v>
                </c:pt>
                <c:pt idx="370">
                  <c:v>3.43137E-3</c:v>
                </c:pt>
                <c:pt idx="371">
                  <c:v>3.1460699999999999E-3</c:v>
                </c:pt>
                <c:pt idx="372">
                  <c:v>5.2256500000000001E-3</c:v>
                </c:pt>
                <c:pt idx="373">
                  <c:v>2.43363E-3</c:v>
                </c:pt>
                <c:pt idx="374">
                  <c:v>7.70925E-3</c:v>
                </c:pt>
                <c:pt idx="375">
                  <c:v>2.5522000000000001E-3</c:v>
                </c:pt>
                <c:pt idx="376">
                  <c:v>3.82775E-3</c:v>
                </c:pt>
                <c:pt idx="377">
                  <c:v>8.6767900000000002E-3</c:v>
                </c:pt>
                <c:pt idx="378">
                  <c:v>2.9478500000000001E-3</c:v>
                </c:pt>
                <c:pt idx="379">
                  <c:v>5.4245300000000003E-3</c:v>
                </c:pt>
                <c:pt idx="380">
                  <c:v>7.9726699999999994E-3</c:v>
                </c:pt>
                <c:pt idx="381">
                  <c:v>5.7603699999999999E-3</c:v>
                </c:pt>
                <c:pt idx="382">
                  <c:v>2.9545499999999998E-3</c:v>
                </c:pt>
                <c:pt idx="383">
                  <c:v>7.2562399999999997E-3</c:v>
                </c:pt>
                <c:pt idx="384">
                  <c:v>4.5558100000000004E-3</c:v>
                </c:pt>
                <c:pt idx="385">
                  <c:v>3.0023099999999998E-3</c:v>
                </c:pt>
                <c:pt idx="386">
                  <c:v>2.9473699999999999E-3</c:v>
                </c:pt>
                <c:pt idx="387">
                  <c:v>3.7406499999999999E-3</c:v>
                </c:pt>
                <c:pt idx="388">
                  <c:v>9.5122000000000002E-3</c:v>
                </c:pt>
                <c:pt idx="389">
                  <c:v>7.3913E-3</c:v>
                </c:pt>
                <c:pt idx="390">
                  <c:v>9.0293500000000002E-3</c:v>
                </c:pt>
                <c:pt idx="391">
                  <c:v>7.9069799999999992E-3</c:v>
                </c:pt>
                <c:pt idx="392">
                  <c:v>6.8557899999999996E-3</c:v>
                </c:pt>
                <c:pt idx="393">
                  <c:v>9.01099E-3</c:v>
                </c:pt>
                <c:pt idx="394">
                  <c:v>7.14286E-3</c:v>
                </c:pt>
                <c:pt idx="395">
                  <c:v>3.4246599999999999E-3</c:v>
                </c:pt>
                <c:pt idx="396">
                  <c:v>3.1746000000000001E-3</c:v>
                </c:pt>
                <c:pt idx="397">
                  <c:v>6.1176499999999997E-3</c:v>
                </c:pt>
                <c:pt idx="398">
                  <c:v>7.9006800000000002E-3</c:v>
                </c:pt>
                <c:pt idx="399">
                  <c:v>9.9033799999999998E-3</c:v>
                </c:pt>
                <c:pt idx="400">
                  <c:v>1.11111E-2</c:v>
                </c:pt>
                <c:pt idx="401">
                  <c:v>8.9201899999999997E-3</c:v>
                </c:pt>
                <c:pt idx="402">
                  <c:v>8.94118E-3</c:v>
                </c:pt>
                <c:pt idx="403">
                  <c:v>4.79452E-3</c:v>
                </c:pt>
                <c:pt idx="404">
                  <c:v>8.1818199999999994E-3</c:v>
                </c:pt>
                <c:pt idx="405">
                  <c:v>9.5454500000000005E-3</c:v>
                </c:pt>
                <c:pt idx="406">
                  <c:v>6.9767400000000004E-3</c:v>
                </c:pt>
                <c:pt idx="407">
                  <c:v>7.42459E-3</c:v>
                </c:pt>
                <c:pt idx="408">
                  <c:v>5.2132699999999999E-3</c:v>
                </c:pt>
                <c:pt idx="409">
                  <c:v>7.74648E-3</c:v>
                </c:pt>
                <c:pt idx="410">
                  <c:v>8.7336199999999992E-3</c:v>
                </c:pt>
                <c:pt idx="411">
                  <c:v>5.8111400000000002E-3</c:v>
                </c:pt>
                <c:pt idx="412">
                  <c:v>6.8493199999999999E-3</c:v>
                </c:pt>
                <c:pt idx="413">
                  <c:v>1.2008700000000001E-2</c:v>
                </c:pt>
                <c:pt idx="414">
                  <c:v>8.2379900000000006E-3</c:v>
                </c:pt>
                <c:pt idx="415">
                  <c:v>9.0909100000000007E-3</c:v>
                </c:pt>
                <c:pt idx="416">
                  <c:v>1.29252E-2</c:v>
                </c:pt>
                <c:pt idx="417">
                  <c:v>1.10312E-2</c:v>
                </c:pt>
                <c:pt idx="418">
                  <c:v>6.1085999999999996E-3</c:v>
                </c:pt>
                <c:pt idx="419">
                  <c:v>1.3571400000000001E-2</c:v>
                </c:pt>
                <c:pt idx="420">
                  <c:v>1.16049E-2</c:v>
                </c:pt>
                <c:pt idx="421">
                  <c:v>1.28603E-2</c:v>
                </c:pt>
                <c:pt idx="422">
                  <c:v>7.2093000000000001E-3</c:v>
                </c:pt>
                <c:pt idx="423">
                  <c:v>7.5594E-3</c:v>
                </c:pt>
                <c:pt idx="424">
                  <c:v>7.5723800000000001E-3</c:v>
                </c:pt>
                <c:pt idx="425">
                  <c:v>3.36323E-3</c:v>
                </c:pt>
                <c:pt idx="426">
                  <c:v>4.2600900000000002E-3</c:v>
                </c:pt>
                <c:pt idx="427">
                  <c:v>5.9360699999999999E-3</c:v>
                </c:pt>
                <c:pt idx="428">
                  <c:v>7.1599000000000003E-3</c:v>
                </c:pt>
                <c:pt idx="429">
                  <c:v>6.6825799999999996E-3</c:v>
                </c:pt>
                <c:pt idx="430">
                  <c:v>3.5544999999999999E-3</c:v>
                </c:pt>
                <c:pt idx="431">
                  <c:v>7.6190499999999996E-3</c:v>
                </c:pt>
                <c:pt idx="432">
                  <c:v>6.6964299999999997E-3</c:v>
                </c:pt>
                <c:pt idx="433">
                  <c:v>9.2682900000000002E-3</c:v>
                </c:pt>
                <c:pt idx="434">
                  <c:v>1.4470800000000001E-2</c:v>
                </c:pt>
                <c:pt idx="435">
                  <c:v>1.4569500000000001E-2</c:v>
                </c:pt>
                <c:pt idx="436">
                  <c:v>5.59284E-3</c:v>
                </c:pt>
                <c:pt idx="437">
                  <c:v>6.9473699999999996E-3</c:v>
                </c:pt>
                <c:pt idx="438">
                  <c:v>1.0142E-2</c:v>
                </c:pt>
                <c:pt idx="439">
                  <c:v>5.9241700000000003E-3</c:v>
                </c:pt>
                <c:pt idx="440">
                  <c:v>2.9816500000000002E-3</c:v>
                </c:pt>
                <c:pt idx="441">
                  <c:v>4.4083500000000001E-3</c:v>
                </c:pt>
                <c:pt idx="442">
                  <c:v>5.6399099999999997E-3</c:v>
                </c:pt>
                <c:pt idx="443">
                  <c:v>9.9557499999999993E-3</c:v>
                </c:pt>
                <c:pt idx="444">
                  <c:v>1.05618E-2</c:v>
                </c:pt>
                <c:pt idx="445">
                  <c:v>7.1258900000000002E-3</c:v>
                </c:pt>
                <c:pt idx="446">
                  <c:v>5.8315299999999997E-3</c:v>
                </c:pt>
                <c:pt idx="447">
                  <c:v>7.1942400000000002E-3</c:v>
                </c:pt>
                <c:pt idx="448">
                  <c:v>8.5778799999999995E-3</c:v>
                </c:pt>
                <c:pt idx="449">
                  <c:v>7.2847700000000003E-3</c:v>
                </c:pt>
                <c:pt idx="450">
                  <c:v>7.1739100000000004E-3</c:v>
                </c:pt>
                <c:pt idx="451">
                  <c:v>4.5023700000000003E-3</c:v>
                </c:pt>
                <c:pt idx="452">
                  <c:v>2.04082E-3</c:v>
                </c:pt>
                <c:pt idx="453">
                  <c:v>4.0100300000000004E-3</c:v>
                </c:pt>
                <c:pt idx="454">
                  <c:v>4.2154599999999999E-3</c:v>
                </c:pt>
                <c:pt idx="455">
                  <c:v>5.35332E-3</c:v>
                </c:pt>
                <c:pt idx="456">
                  <c:v>5.4320999999999996E-3</c:v>
                </c:pt>
                <c:pt idx="457">
                  <c:v>2.3861199999999998E-3</c:v>
                </c:pt>
                <c:pt idx="458">
                  <c:v>5.8558600000000001E-3</c:v>
                </c:pt>
                <c:pt idx="459">
                  <c:v>3.09524E-3</c:v>
                </c:pt>
                <c:pt idx="460">
                  <c:v>6.1965800000000001E-3</c:v>
                </c:pt>
                <c:pt idx="461">
                  <c:v>5.8275100000000002E-3</c:v>
                </c:pt>
                <c:pt idx="462">
                  <c:v>6.8584099999999997E-3</c:v>
                </c:pt>
                <c:pt idx="463">
                  <c:v>7.4074099999999997E-3</c:v>
                </c:pt>
                <c:pt idx="464">
                  <c:v>5.8394199999999997E-3</c:v>
                </c:pt>
                <c:pt idx="465">
                  <c:v>9.5238100000000006E-3</c:v>
                </c:pt>
                <c:pt idx="466">
                  <c:v>1.62162E-2</c:v>
                </c:pt>
                <c:pt idx="467">
                  <c:v>8.6247100000000007E-3</c:v>
                </c:pt>
                <c:pt idx="468">
                  <c:v>8.5778799999999995E-3</c:v>
                </c:pt>
                <c:pt idx="469">
                  <c:v>1.2128099999999999E-2</c:v>
                </c:pt>
                <c:pt idx="470">
                  <c:v>7.24947E-3</c:v>
                </c:pt>
                <c:pt idx="471">
                  <c:v>7.1120699999999999E-3</c:v>
                </c:pt>
                <c:pt idx="472">
                  <c:v>8.0808100000000008E-3</c:v>
                </c:pt>
                <c:pt idx="473">
                  <c:v>1.1512400000000001E-2</c:v>
                </c:pt>
                <c:pt idx="474">
                  <c:v>2.9953900000000001E-3</c:v>
                </c:pt>
                <c:pt idx="475">
                  <c:v>3.2467500000000001E-3</c:v>
                </c:pt>
                <c:pt idx="476">
                  <c:v>1.2765999999999999E-3</c:v>
                </c:pt>
                <c:pt idx="477">
                  <c:v>3.2036600000000001E-3</c:v>
                </c:pt>
                <c:pt idx="478">
                  <c:v>9.4117599999999999E-3</c:v>
                </c:pt>
                <c:pt idx="479">
                  <c:v>4.0963900000000001E-3</c:v>
                </c:pt>
                <c:pt idx="480">
                  <c:v>8.94118E-3</c:v>
                </c:pt>
                <c:pt idx="481">
                  <c:v>2.25734E-3</c:v>
                </c:pt>
                <c:pt idx="482">
                  <c:v>2.3255799999999998E-3</c:v>
                </c:pt>
                <c:pt idx="483">
                  <c:v>1.97044E-3</c:v>
                </c:pt>
                <c:pt idx="484">
                  <c:v>3.4764800000000001E-3</c:v>
                </c:pt>
                <c:pt idx="485">
                  <c:v>3.1400999999999998E-3</c:v>
                </c:pt>
                <c:pt idx="486">
                  <c:v>1.2048199999999999E-3</c:v>
                </c:pt>
                <c:pt idx="487">
                  <c:v>2.4449900000000002E-3</c:v>
                </c:pt>
                <c:pt idx="488">
                  <c:v>4.7281299999999997E-3</c:v>
                </c:pt>
                <c:pt idx="489">
                  <c:v>4.3578000000000002E-3</c:v>
                </c:pt>
                <c:pt idx="490">
                  <c:v>4.3181799999999996E-3</c:v>
                </c:pt>
                <c:pt idx="491">
                  <c:v>3.63196E-3</c:v>
                </c:pt>
                <c:pt idx="492">
                  <c:v>6.1176499999999997E-3</c:v>
                </c:pt>
                <c:pt idx="493">
                  <c:v>7.5388E-3</c:v>
                </c:pt>
                <c:pt idx="494">
                  <c:v>5.3333299999999998E-3</c:v>
                </c:pt>
                <c:pt idx="495">
                  <c:v>6.19266E-3</c:v>
                </c:pt>
                <c:pt idx="496">
                  <c:v>3.7777800000000001E-3</c:v>
                </c:pt>
                <c:pt idx="497">
                  <c:v>1.24444E-2</c:v>
                </c:pt>
                <c:pt idx="498">
                  <c:v>8.5365900000000002E-3</c:v>
                </c:pt>
                <c:pt idx="499">
                  <c:v>1.42857E-2</c:v>
                </c:pt>
                <c:pt idx="500">
                  <c:v>1.54206E-2</c:v>
                </c:pt>
                <c:pt idx="501">
                  <c:v>2.4017499999999998E-3</c:v>
                </c:pt>
                <c:pt idx="502">
                  <c:v>4.5454500000000004E-3</c:v>
                </c:pt>
                <c:pt idx="503">
                  <c:v>5.9602600000000002E-3</c:v>
                </c:pt>
                <c:pt idx="504">
                  <c:v>8.88889E-3</c:v>
                </c:pt>
                <c:pt idx="505">
                  <c:v>7.3170700000000002E-3</c:v>
                </c:pt>
                <c:pt idx="506">
                  <c:v>9.8823499999999998E-3</c:v>
                </c:pt>
                <c:pt idx="507">
                  <c:v>5.2995400000000002E-3</c:v>
                </c:pt>
                <c:pt idx="508">
                  <c:v>7.30088E-3</c:v>
                </c:pt>
                <c:pt idx="509">
                  <c:v>4.3083899999999996E-3</c:v>
                </c:pt>
                <c:pt idx="510">
                  <c:v>5.6074799999999998E-3</c:v>
                </c:pt>
                <c:pt idx="511">
                  <c:v>4.0000000000000001E-3</c:v>
                </c:pt>
                <c:pt idx="512">
                  <c:v>3.6717099999999999E-3</c:v>
                </c:pt>
                <c:pt idx="513">
                  <c:v>4.3778799999999998E-3</c:v>
                </c:pt>
                <c:pt idx="514">
                  <c:v>4.9891500000000004E-3</c:v>
                </c:pt>
                <c:pt idx="515">
                  <c:v>9.7130199999999993E-3</c:v>
                </c:pt>
                <c:pt idx="516">
                  <c:v>8.8105700000000002E-3</c:v>
                </c:pt>
                <c:pt idx="517">
                  <c:v>2.8571400000000002E-3</c:v>
                </c:pt>
                <c:pt idx="518">
                  <c:v>1.53509E-3</c:v>
                </c:pt>
                <c:pt idx="519">
                  <c:v>3.0162399999999999E-3</c:v>
                </c:pt>
                <c:pt idx="520">
                  <c:v>6.0000000000000001E-3</c:v>
                </c:pt>
                <c:pt idx="521">
                  <c:v>6.2222199999999997E-3</c:v>
                </c:pt>
                <c:pt idx="522">
                  <c:v>9.0686299999999994E-3</c:v>
                </c:pt>
                <c:pt idx="523">
                  <c:v>7.9439300000000001E-3</c:v>
                </c:pt>
                <c:pt idx="524">
                  <c:v>1.2500000000000001E-2</c:v>
                </c:pt>
                <c:pt idx="525">
                  <c:v>4.1362500000000002E-3</c:v>
                </c:pt>
                <c:pt idx="526">
                  <c:v>1.6704799999999999E-2</c:v>
                </c:pt>
                <c:pt idx="527">
                  <c:v>1.8013899999999999E-2</c:v>
                </c:pt>
                <c:pt idx="528">
                  <c:v>1.9162999999999999E-2</c:v>
                </c:pt>
                <c:pt idx="529">
                  <c:v>2.8708100000000001E-3</c:v>
                </c:pt>
                <c:pt idx="530">
                  <c:v>7.2398200000000001E-3</c:v>
                </c:pt>
                <c:pt idx="531">
                  <c:v>6.2189100000000002E-3</c:v>
                </c:pt>
                <c:pt idx="532">
                  <c:v>5.8568300000000004E-3</c:v>
                </c:pt>
                <c:pt idx="533">
                  <c:v>3.8901600000000001E-3</c:v>
                </c:pt>
                <c:pt idx="534">
                  <c:v>2.5287399999999998E-3</c:v>
                </c:pt>
                <c:pt idx="535">
                  <c:v>6.5217399999999998E-3</c:v>
                </c:pt>
                <c:pt idx="536">
                  <c:v>7.05596E-3</c:v>
                </c:pt>
                <c:pt idx="537">
                  <c:v>7.0921999999999999E-3</c:v>
                </c:pt>
                <c:pt idx="538">
                  <c:v>1.8475799999999999E-3</c:v>
                </c:pt>
                <c:pt idx="539">
                  <c:v>5.8004600000000003E-3</c:v>
                </c:pt>
                <c:pt idx="540">
                  <c:v>6.6193900000000002E-3</c:v>
                </c:pt>
                <c:pt idx="541">
                  <c:v>5.2863399999999996E-3</c:v>
                </c:pt>
                <c:pt idx="542">
                  <c:v>4.6770600000000002E-3</c:v>
                </c:pt>
                <c:pt idx="543">
                  <c:v>7.4074099999999997E-3</c:v>
                </c:pt>
                <c:pt idx="544">
                  <c:v>4.2696599999999998E-3</c:v>
                </c:pt>
                <c:pt idx="545">
                  <c:v>4.8997800000000003E-3</c:v>
                </c:pt>
                <c:pt idx="546">
                  <c:v>1.5590199999999999E-3</c:v>
                </c:pt>
                <c:pt idx="547">
                  <c:v>6.8493199999999997E-4</c:v>
                </c:pt>
                <c:pt idx="548">
                  <c:v>6.4587999999999998E-3</c:v>
                </c:pt>
                <c:pt idx="549">
                  <c:v>9.6109799999999999E-3</c:v>
                </c:pt>
                <c:pt idx="550">
                  <c:v>3.2822799999999998E-3</c:v>
                </c:pt>
                <c:pt idx="551">
                  <c:v>5.9496599999999998E-3</c:v>
                </c:pt>
                <c:pt idx="552">
                  <c:v>4.6460199999999998E-3</c:v>
                </c:pt>
                <c:pt idx="553">
                  <c:v>4.7619000000000003E-3</c:v>
                </c:pt>
                <c:pt idx="554">
                  <c:v>1.29496E-2</c:v>
                </c:pt>
                <c:pt idx="555">
                  <c:v>6.9716800000000001E-3</c:v>
                </c:pt>
                <c:pt idx="556">
                  <c:v>5.9081000000000003E-3</c:v>
                </c:pt>
                <c:pt idx="557">
                  <c:v>5.5437100000000003E-3</c:v>
                </c:pt>
                <c:pt idx="558">
                  <c:v>1.0322599999999999E-2</c:v>
                </c:pt>
                <c:pt idx="559">
                  <c:v>9.4922700000000006E-3</c:v>
                </c:pt>
                <c:pt idx="560">
                  <c:v>1.1453700000000001E-2</c:v>
                </c:pt>
                <c:pt idx="561">
                  <c:v>1.09649E-2</c:v>
                </c:pt>
                <c:pt idx="562">
                  <c:v>1.7006799999999999E-2</c:v>
                </c:pt>
                <c:pt idx="563">
                  <c:v>1.0596E-2</c:v>
                </c:pt>
                <c:pt idx="564">
                  <c:v>8.6283200000000001E-3</c:v>
                </c:pt>
                <c:pt idx="565">
                  <c:v>4.1095899999999998E-3</c:v>
                </c:pt>
                <c:pt idx="566">
                  <c:v>6.1465699999999996E-3</c:v>
                </c:pt>
                <c:pt idx="567">
                  <c:v>2.7397300000000001E-3</c:v>
                </c:pt>
                <c:pt idx="568">
                  <c:v>7.47863E-3</c:v>
                </c:pt>
                <c:pt idx="569">
                  <c:v>1.23832E-2</c:v>
                </c:pt>
                <c:pt idx="570">
                  <c:v>9.9576300000000003E-3</c:v>
                </c:pt>
                <c:pt idx="571">
                  <c:v>9.8398200000000009E-3</c:v>
                </c:pt>
                <c:pt idx="572">
                  <c:v>1.07306E-2</c:v>
                </c:pt>
                <c:pt idx="573">
                  <c:v>7.14286E-3</c:v>
                </c:pt>
                <c:pt idx="574">
                  <c:v>6.6954600000000003E-3</c:v>
                </c:pt>
                <c:pt idx="575">
                  <c:v>6.3348399999999996E-3</c:v>
                </c:pt>
                <c:pt idx="576">
                  <c:v>8.4134599999999993E-3</c:v>
                </c:pt>
                <c:pt idx="577">
                  <c:v>1.16279E-2</c:v>
                </c:pt>
                <c:pt idx="578">
                  <c:v>5.1224900000000004E-3</c:v>
                </c:pt>
                <c:pt idx="579">
                  <c:v>4.7619000000000003E-3</c:v>
                </c:pt>
                <c:pt idx="580">
                  <c:v>3.1630199999999999E-3</c:v>
                </c:pt>
                <c:pt idx="581">
                  <c:v>5.11628E-3</c:v>
                </c:pt>
                <c:pt idx="582">
                  <c:v>3.4063299999999999E-3</c:v>
                </c:pt>
                <c:pt idx="583">
                  <c:v>3.9647600000000003E-3</c:v>
                </c:pt>
                <c:pt idx="584">
                  <c:v>5.6074799999999998E-3</c:v>
                </c:pt>
                <c:pt idx="585">
                  <c:v>7.4812999999999998E-3</c:v>
                </c:pt>
                <c:pt idx="586">
                  <c:v>3.4403699999999999E-3</c:v>
                </c:pt>
                <c:pt idx="587">
                  <c:v>5.4545499999999998E-3</c:v>
                </c:pt>
                <c:pt idx="588">
                  <c:v>3.6855E-3</c:v>
                </c:pt>
                <c:pt idx="589">
                  <c:v>4.8245600000000003E-3</c:v>
                </c:pt>
                <c:pt idx="590">
                  <c:v>6.0324799999999998E-3</c:v>
                </c:pt>
                <c:pt idx="591">
                  <c:v>4.2826599999999998E-3</c:v>
                </c:pt>
                <c:pt idx="592">
                  <c:v>3.6855E-3</c:v>
                </c:pt>
                <c:pt idx="593">
                  <c:v>5.3941900000000001E-3</c:v>
                </c:pt>
                <c:pt idx="594">
                  <c:v>6.2761500000000003E-3</c:v>
                </c:pt>
                <c:pt idx="595">
                  <c:v>4.7085199999999999E-3</c:v>
                </c:pt>
                <c:pt idx="596">
                  <c:v>4.9107100000000004E-3</c:v>
                </c:pt>
                <c:pt idx="597">
                  <c:v>5.5679299999999996E-3</c:v>
                </c:pt>
                <c:pt idx="598">
                  <c:v>2.4439900000000001E-3</c:v>
                </c:pt>
                <c:pt idx="599">
                  <c:v>2.9680399999999999E-3</c:v>
                </c:pt>
                <c:pt idx="600">
                  <c:v>4.8387100000000004E-3</c:v>
                </c:pt>
                <c:pt idx="601">
                  <c:v>1.9607800000000001E-3</c:v>
                </c:pt>
                <c:pt idx="602">
                  <c:v>2.9478500000000001E-3</c:v>
                </c:pt>
                <c:pt idx="603">
                  <c:v>3.84615E-3</c:v>
                </c:pt>
                <c:pt idx="604">
                  <c:v>5.5679299999999996E-3</c:v>
                </c:pt>
                <c:pt idx="605">
                  <c:v>7.8521900000000002E-3</c:v>
                </c:pt>
                <c:pt idx="606">
                  <c:v>9.97783E-3</c:v>
                </c:pt>
                <c:pt idx="607">
                  <c:v>9.8984799999999994E-3</c:v>
                </c:pt>
                <c:pt idx="608">
                  <c:v>8.94118E-3</c:v>
                </c:pt>
                <c:pt idx="609">
                  <c:v>4.1666699999999999E-3</c:v>
                </c:pt>
                <c:pt idx="610">
                  <c:v>7.3684199999999997E-3</c:v>
                </c:pt>
                <c:pt idx="611">
                  <c:v>6.3291099999999998E-3</c:v>
                </c:pt>
                <c:pt idx="612">
                  <c:v>4.7826099999999996E-3</c:v>
                </c:pt>
                <c:pt idx="613">
                  <c:v>4.3879899999999996E-3</c:v>
                </c:pt>
                <c:pt idx="614">
                  <c:v>1.0182800000000001E-2</c:v>
                </c:pt>
                <c:pt idx="615">
                  <c:v>8.1135900000000004E-3</c:v>
                </c:pt>
                <c:pt idx="616">
                  <c:v>1.08168E-2</c:v>
                </c:pt>
                <c:pt idx="617">
                  <c:v>5.9808600000000002E-3</c:v>
                </c:pt>
                <c:pt idx="618">
                  <c:v>3.5476700000000002E-3</c:v>
                </c:pt>
                <c:pt idx="619">
                  <c:v>4.47059E-3</c:v>
                </c:pt>
                <c:pt idx="620">
                  <c:v>4.6357600000000001E-3</c:v>
                </c:pt>
                <c:pt idx="621">
                  <c:v>3.0905099999999999E-3</c:v>
                </c:pt>
                <c:pt idx="622">
                  <c:v>6.8888899999999999E-3</c:v>
                </c:pt>
                <c:pt idx="623">
                  <c:v>7.6009500000000004E-3</c:v>
                </c:pt>
                <c:pt idx="624">
                  <c:v>7.3634199999999999E-3</c:v>
                </c:pt>
                <c:pt idx="625">
                  <c:v>4.0816300000000002E-3</c:v>
                </c:pt>
                <c:pt idx="626">
                  <c:v>6.8281899999999996E-3</c:v>
                </c:pt>
                <c:pt idx="627">
                  <c:v>3.7688399999999999E-3</c:v>
                </c:pt>
                <c:pt idx="628">
                  <c:v>8.5585599999999998E-3</c:v>
                </c:pt>
                <c:pt idx="629">
                  <c:v>1.18943E-2</c:v>
                </c:pt>
                <c:pt idx="630">
                  <c:v>9.3478299999999997E-3</c:v>
                </c:pt>
                <c:pt idx="631">
                  <c:v>6.4903799999999996E-3</c:v>
                </c:pt>
                <c:pt idx="632">
                  <c:v>2.3752999999999999E-3</c:v>
                </c:pt>
                <c:pt idx="633">
                  <c:v>2.9268300000000001E-3</c:v>
                </c:pt>
                <c:pt idx="634">
                  <c:v>1.3483099999999999E-3</c:v>
                </c:pt>
                <c:pt idx="635">
                  <c:v>2.6431699999999998E-3</c:v>
                </c:pt>
                <c:pt idx="636">
                  <c:v>5.4054100000000002E-3</c:v>
                </c:pt>
                <c:pt idx="637">
                  <c:v>8.6092700000000005E-3</c:v>
                </c:pt>
                <c:pt idx="638">
                  <c:v>2.90179E-3</c:v>
                </c:pt>
                <c:pt idx="639">
                  <c:v>6.3043500000000002E-3</c:v>
                </c:pt>
                <c:pt idx="640">
                  <c:v>6.7757E-3</c:v>
                </c:pt>
                <c:pt idx="641">
                  <c:v>5.0113900000000001E-3</c:v>
                </c:pt>
                <c:pt idx="642">
                  <c:v>4.6272500000000003E-3</c:v>
                </c:pt>
                <c:pt idx="643">
                  <c:v>7.8014199999999999E-3</c:v>
                </c:pt>
                <c:pt idx="644">
                  <c:v>4.5248900000000002E-3</c:v>
                </c:pt>
                <c:pt idx="645">
                  <c:v>5.3215099999999998E-3</c:v>
                </c:pt>
                <c:pt idx="646">
                  <c:v>9.2920399999999997E-3</c:v>
                </c:pt>
                <c:pt idx="647">
                  <c:v>7.8828800000000001E-3</c:v>
                </c:pt>
                <c:pt idx="648">
                  <c:v>5.7077600000000001E-3</c:v>
                </c:pt>
                <c:pt idx="649">
                  <c:v>1.06132E-2</c:v>
                </c:pt>
                <c:pt idx="650">
                  <c:v>3.7036999999999999E-3</c:v>
                </c:pt>
                <c:pt idx="651">
                  <c:v>7.2398200000000001E-3</c:v>
                </c:pt>
                <c:pt idx="652">
                  <c:v>4.2696599999999998E-3</c:v>
                </c:pt>
                <c:pt idx="653">
                  <c:v>2.78422E-3</c:v>
                </c:pt>
                <c:pt idx="654">
                  <c:v>2.9885100000000002E-3</c:v>
                </c:pt>
                <c:pt idx="655">
                  <c:v>3.5294100000000002E-3</c:v>
                </c:pt>
                <c:pt idx="656">
                  <c:v>8.8105700000000002E-3</c:v>
                </c:pt>
                <c:pt idx="657">
                  <c:v>5.9225500000000004E-3</c:v>
                </c:pt>
                <c:pt idx="658">
                  <c:v>4.7516199999999998E-3</c:v>
                </c:pt>
                <c:pt idx="659">
                  <c:v>3.3898299999999999E-3</c:v>
                </c:pt>
                <c:pt idx="660">
                  <c:v>6.7264600000000001E-3</c:v>
                </c:pt>
                <c:pt idx="661">
                  <c:v>6.36792E-3</c:v>
                </c:pt>
                <c:pt idx="662">
                  <c:v>5.4112600000000002E-3</c:v>
                </c:pt>
                <c:pt idx="663">
                  <c:v>2.5171600000000001E-3</c:v>
                </c:pt>
                <c:pt idx="664">
                  <c:v>3.87244E-3</c:v>
                </c:pt>
                <c:pt idx="665">
                  <c:v>3.5629500000000001E-3</c:v>
                </c:pt>
                <c:pt idx="666">
                  <c:v>2.5114199999999999E-3</c:v>
                </c:pt>
                <c:pt idx="667">
                  <c:v>2.8708100000000001E-3</c:v>
                </c:pt>
                <c:pt idx="668">
                  <c:v>2.9885100000000002E-3</c:v>
                </c:pt>
                <c:pt idx="669">
                  <c:v>5.27473E-3</c:v>
                </c:pt>
                <c:pt idx="670">
                  <c:v>8.2352899999999993E-3</c:v>
                </c:pt>
                <c:pt idx="671">
                  <c:v>3.9823000000000002E-3</c:v>
                </c:pt>
                <c:pt idx="672">
                  <c:v>3.2634000000000001E-3</c:v>
                </c:pt>
                <c:pt idx="673">
                  <c:v>4.1284399999999997E-3</c:v>
                </c:pt>
                <c:pt idx="674">
                  <c:v>6.2645000000000001E-3</c:v>
                </c:pt>
                <c:pt idx="675">
                  <c:v>5.7268700000000002E-3</c:v>
                </c:pt>
                <c:pt idx="676">
                  <c:v>6.6815099999999999E-3</c:v>
                </c:pt>
                <c:pt idx="677">
                  <c:v>6.1363600000000004E-3</c:v>
                </c:pt>
                <c:pt idx="678">
                  <c:v>4.3062200000000004E-3</c:v>
                </c:pt>
                <c:pt idx="679">
                  <c:v>7.4812999999999998E-3</c:v>
                </c:pt>
                <c:pt idx="680">
                  <c:v>4.4117599999999998E-3</c:v>
                </c:pt>
                <c:pt idx="681">
                  <c:v>5.5432399999999996E-3</c:v>
                </c:pt>
                <c:pt idx="682">
                  <c:v>6.46651E-3</c:v>
                </c:pt>
                <c:pt idx="683">
                  <c:v>1.1555599999999999E-2</c:v>
                </c:pt>
                <c:pt idx="684">
                  <c:v>7.14286E-3</c:v>
                </c:pt>
                <c:pt idx="685">
                  <c:v>4.3181799999999996E-3</c:v>
                </c:pt>
                <c:pt idx="686">
                  <c:v>7.2727299999999998E-3</c:v>
                </c:pt>
                <c:pt idx="687">
                  <c:v>8.42825E-3</c:v>
                </c:pt>
                <c:pt idx="688">
                  <c:v>6.8337099999999998E-3</c:v>
                </c:pt>
                <c:pt idx="689">
                  <c:v>9.4594599999999994E-3</c:v>
                </c:pt>
                <c:pt idx="690">
                  <c:v>8.3333299999999999E-3</c:v>
                </c:pt>
                <c:pt idx="691">
                  <c:v>2.7027000000000002E-3</c:v>
                </c:pt>
                <c:pt idx="692">
                  <c:v>6.58174E-3</c:v>
                </c:pt>
                <c:pt idx="693">
                  <c:v>1.6867500000000001E-3</c:v>
                </c:pt>
                <c:pt idx="694">
                  <c:v>3.4642000000000002E-3</c:v>
                </c:pt>
                <c:pt idx="695">
                  <c:v>4.6082900000000001E-3</c:v>
                </c:pt>
                <c:pt idx="696">
                  <c:v>9.5555599999999994E-3</c:v>
                </c:pt>
                <c:pt idx="697">
                  <c:v>8.5253499999999992E-3</c:v>
                </c:pt>
                <c:pt idx="698">
                  <c:v>6.17849E-3</c:v>
                </c:pt>
                <c:pt idx="699">
                  <c:v>4.2696599999999998E-3</c:v>
                </c:pt>
                <c:pt idx="700">
                  <c:v>4.2755299999999996E-3</c:v>
                </c:pt>
                <c:pt idx="701">
                  <c:v>3.1476999999999998E-3</c:v>
                </c:pt>
                <c:pt idx="702">
                  <c:v>2.2935799999999999E-3</c:v>
                </c:pt>
                <c:pt idx="703">
                  <c:v>3.2482600000000002E-3</c:v>
                </c:pt>
                <c:pt idx="704">
                  <c:v>4.4943800000000001E-3</c:v>
                </c:pt>
                <c:pt idx="705">
                  <c:v>1.1491400000000001E-2</c:v>
                </c:pt>
                <c:pt idx="706">
                  <c:v>6.6974599999999997E-3</c:v>
                </c:pt>
                <c:pt idx="707">
                  <c:v>5.7736699999999998E-3</c:v>
                </c:pt>
                <c:pt idx="708">
                  <c:v>7.1895400000000003E-3</c:v>
                </c:pt>
                <c:pt idx="709">
                  <c:v>6.2953999999999996E-3</c:v>
                </c:pt>
                <c:pt idx="710">
                  <c:v>7.14286E-3</c:v>
                </c:pt>
                <c:pt idx="711">
                  <c:v>7.1264400000000004E-3</c:v>
                </c:pt>
                <c:pt idx="712">
                  <c:v>1.0177E-2</c:v>
                </c:pt>
                <c:pt idx="713">
                  <c:v>1.35321E-2</c:v>
                </c:pt>
                <c:pt idx="714">
                  <c:v>5.7471299999999996E-3</c:v>
                </c:pt>
                <c:pt idx="715">
                  <c:v>7.0294800000000003E-3</c:v>
                </c:pt>
                <c:pt idx="716">
                  <c:v>3.8548800000000002E-3</c:v>
                </c:pt>
                <c:pt idx="717">
                  <c:v>5.6337999999999996E-3</c:v>
                </c:pt>
                <c:pt idx="718">
                  <c:v>5.2980099999999997E-3</c:v>
                </c:pt>
                <c:pt idx="719">
                  <c:v>1.53173E-3</c:v>
                </c:pt>
                <c:pt idx="720">
                  <c:v>4.2696599999999998E-3</c:v>
                </c:pt>
                <c:pt idx="721">
                  <c:v>8.7591200000000004E-3</c:v>
                </c:pt>
                <c:pt idx="722">
                  <c:v>5.1020400000000004E-3</c:v>
                </c:pt>
                <c:pt idx="723">
                  <c:v>6.0344800000000001E-3</c:v>
                </c:pt>
                <c:pt idx="724">
                  <c:v>2.0224700000000002E-3</c:v>
                </c:pt>
                <c:pt idx="725">
                  <c:v>8.1775700000000003E-3</c:v>
                </c:pt>
                <c:pt idx="726">
                  <c:v>5.56962E-3</c:v>
                </c:pt>
                <c:pt idx="727">
                  <c:v>1.22004E-2</c:v>
                </c:pt>
                <c:pt idx="728">
                  <c:v>8.8691800000000008E-3</c:v>
                </c:pt>
                <c:pt idx="729">
                  <c:v>9.8173500000000007E-3</c:v>
                </c:pt>
                <c:pt idx="730">
                  <c:v>4.5248900000000002E-3</c:v>
                </c:pt>
                <c:pt idx="731">
                  <c:v>7.1910100000000003E-3</c:v>
                </c:pt>
                <c:pt idx="732">
                  <c:v>1.1380100000000001E-2</c:v>
                </c:pt>
                <c:pt idx="733">
                  <c:v>4.7404099999999996E-3</c:v>
                </c:pt>
                <c:pt idx="734">
                  <c:v>5.9952E-3</c:v>
                </c:pt>
                <c:pt idx="735">
                  <c:v>3.0373800000000001E-3</c:v>
                </c:pt>
                <c:pt idx="736">
                  <c:v>3.5955100000000001E-3</c:v>
                </c:pt>
                <c:pt idx="737">
                  <c:v>2.2271700000000001E-3</c:v>
                </c:pt>
                <c:pt idx="738">
                  <c:v>7.0063699999999996E-3</c:v>
                </c:pt>
                <c:pt idx="739">
                  <c:v>3.0878899999999998E-3</c:v>
                </c:pt>
                <c:pt idx="740">
                  <c:v>8.0091499999999996E-3</c:v>
                </c:pt>
                <c:pt idx="741">
                  <c:v>5.7471299999999996E-3</c:v>
                </c:pt>
                <c:pt idx="742">
                  <c:v>8.4070800000000008E-3</c:v>
                </c:pt>
                <c:pt idx="743">
                  <c:v>5.8295999999999999E-3</c:v>
                </c:pt>
                <c:pt idx="744">
                  <c:v>9.0476199999999993E-3</c:v>
                </c:pt>
                <c:pt idx="745">
                  <c:v>1.03044E-2</c:v>
                </c:pt>
                <c:pt idx="746">
                  <c:v>4.47059E-3</c:v>
                </c:pt>
                <c:pt idx="747">
                  <c:v>3.7267099999999998E-3</c:v>
                </c:pt>
                <c:pt idx="748">
                  <c:v>1.5240099999999999E-2</c:v>
                </c:pt>
                <c:pt idx="749">
                  <c:v>8.42825E-3</c:v>
                </c:pt>
                <c:pt idx="750">
                  <c:v>4.1763299999999998E-3</c:v>
                </c:pt>
                <c:pt idx="751">
                  <c:v>2.7210899999999998E-3</c:v>
                </c:pt>
                <c:pt idx="752">
                  <c:v>7.8624100000000002E-3</c:v>
                </c:pt>
                <c:pt idx="753">
                  <c:v>6.0606100000000001E-3</c:v>
                </c:pt>
                <c:pt idx="754">
                  <c:v>3.5555600000000001E-3</c:v>
                </c:pt>
                <c:pt idx="755">
                  <c:v>6.3636400000000003E-3</c:v>
                </c:pt>
                <c:pt idx="756">
                  <c:v>3.4168599999999999E-3</c:v>
                </c:pt>
                <c:pt idx="757">
                  <c:v>5.0847499999999999E-3</c:v>
                </c:pt>
                <c:pt idx="758">
                  <c:v>9.3078799999999993E-3</c:v>
                </c:pt>
                <c:pt idx="759">
                  <c:v>2.8077800000000002E-3</c:v>
                </c:pt>
                <c:pt idx="760">
                  <c:v>4.2889399999999998E-3</c:v>
                </c:pt>
                <c:pt idx="761">
                  <c:v>1.68421E-3</c:v>
                </c:pt>
                <c:pt idx="762">
                  <c:v>9.2826999999999996E-3</c:v>
                </c:pt>
                <c:pt idx="763">
                  <c:v>6.4073200000000002E-3</c:v>
                </c:pt>
                <c:pt idx="764">
                  <c:v>0.01</c:v>
                </c:pt>
                <c:pt idx="765">
                  <c:v>8.6560400000000003E-3</c:v>
                </c:pt>
                <c:pt idx="766">
                  <c:v>7.87589E-3</c:v>
                </c:pt>
                <c:pt idx="767">
                  <c:v>6.5268100000000001E-3</c:v>
                </c:pt>
                <c:pt idx="768">
                  <c:v>6.1674E-3</c:v>
                </c:pt>
                <c:pt idx="769">
                  <c:v>4.8275899999999997E-3</c:v>
                </c:pt>
                <c:pt idx="770">
                  <c:v>5.1502099999999997E-3</c:v>
                </c:pt>
                <c:pt idx="771">
                  <c:v>9.6109799999999999E-3</c:v>
                </c:pt>
                <c:pt idx="772">
                  <c:v>8.3720900000000004E-3</c:v>
                </c:pt>
                <c:pt idx="773">
                  <c:v>1.11872E-2</c:v>
                </c:pt>
                <c:pt idx="774">
                  <c:v>6.3596499999999997E-3</c:v>
                </c:pt>
                <c:pt idx="775">
                  <c:v>1.9354800000000001E-3</c:v>
                </c:pt>
                <c:pt idx="776">
                  <c:v>3.6407800000000001E-3</c:v>
                </c:pt>
                <c:pt idx="777">
                  <c:v>1.1435000000000001E-2</c:v>
                </c:pt>
                <c:pt idx="778">
                  <c:v>1.55405E-2</c:v>
                </c:pt>
                <c:pt idx="779">
                  <c:v>4.1125500000000004E-3</c:v>
                </c:pt>
                <c:pt idx="780">
                  <c:v>7.1910100000000003E-3</c:v>
                </c:pt>
                <c:pt idx="781">
                  <c:v>6.5315299999999998E-3</c:v>
                </c:pt>
                <c:pt idx="782">
                  <c:v>4.7422699999999998E-3</c:v>
                </c:pt>
                <c:pt idx="783">
                  <c:v>6.6176500000000001E-3</c:v>
                </c:pt>
                <c:pt idx="784">
                  <c:v>1.06818E-2</c:v>
                </c:pt>
                <c:pt idx="785">
                  <c:v>6.6820300000000003E-3</c:v>
                </c:pt>
                <c:pt idx="786">
                  <c:v>9.1324200000000005E-3</c:v>
                </c:pt>
                <c:pt idx="787">
                  <c:v>9.0487199999999997E-3</c:v>
                </c:pt>
                <c:pt idx="788">
                  <c:v>8.7336199999999992E-3</c:v>
                </c:pt>
                <c:pt idx="789">
                  <c:v>1.1617300000000001E-2</c:v>
                </c:pt>
                <c:pt idx="790">
                  <c:v>4.2035400000000004E-3</c:v>
                </c:pt>
                <c:pt idx="791">
                  <c:v>9.5127600000000003E-3</c:v>
                </c:pt>
                <c:pt idx="792">
                  <c:v>4.3956000000000004E-3</c:v>
                </c:pt>
                <c:pt idx="793">
                  <c:v>4.2393999999999999E-3</c:v>
                </c:pt>
                <c:pt idx="794">
                  <c:v>1.04677E-2</c:v>
                </c:pt>
                <c:pt idx="795">
                  <c:v>6.6954600000000003E-3</c:v>
                </c:pt>
                <c:pt idx="796">
                  <c:v>6.1363600000000004E-3</c:v>
                </c:pt>
                <c:pt idx="797">
                  <c:v>8.6167799999999992E-3</c:v>
                </c:pt>
                <c:pt idx="798">
                  <c:v>6.0606100000000001E-3</c:v>
                </c:pt>
                <c:pt idx="799">
                  <c:v>8.1545100000000002E-3</c:v>
                </c:pt>
                <c:pt idx="800">
                  <c:v>9.5588200000000009E-3</c:v>
                </c:pt>
                <c:pt idx="801">
                  <c:v>8.2324500000000005E-3</c:v>
                </c:pt>
                <c:pt idx="802">
                  <c:v>5.7553999999999999E-3</c:v>
                </c:pt>
                <c:pt idx="803">
                  <c:v>5.5555600000000002E-3</c:v>
                </c:pt>
                <c:pt idx="804">
                  <c:v>4.39815E-3</c:v>
                </c:pt>
                <c:pt idx="805">
                  <c:v>7.35931E-3</c:v>
                </c:pt>
                <c:pt idx="806">
                  <c:v>6.6239300000000001E-3</c:v>
                </c:pt>
                <c:pt idx="807">
                  <c:v>4.9040500000000001E-3</c:v>
                </c:pt>
                <c:pt idx="808">
                  <c:v>1.25592E-2</c:v>
                </c:pt>
                <c:pt idx="809">
                  <c:v>5.0632899999999998E-3</c:v>
                </c:pt>
                <c:pt idx="810">
                  <c:v>6.8627499999999999E-3</c:v>
                </c:pt>
                <c:pt idx="811">
                  <c:v>1.1691500000000001E-2</c:v>
                </c:pt>
                <c:pt idx="812">
                  <c:v>9.4808099999999992E-3</c:v>
                </c:pt>
                <c:pt idx="813">
                  <c:v>5.1980200000000002E-3</c:v>
                </c:pt>
                <c:pt idx="814">
                  <c:v>1.1464999999999999E-2</c:v>
                </c:pt>
                <c:pt idx="815">
                  <c:v>9.5343700000000003E-3</c:v>
                </c:pt>
                <c:pt idx="816">
                  <c:v>1.36259E-2</c:v>
                </c:pt>
                <c:pt idx="817">
                  <c:v>1.22685E-2</c:v>
                </c:pt>
                <c:pt idx="818">
                  <c:v>4.0632100000000003E-3</c:v>
                </c:pt>
                <c:pt idx="819">
                  <c:v>2.9702999999999999E-3</c:v>
                </c:pt>
                <c:pt idx="820">
                  <c:v>6.7796599999999999E-3</c:v>
                </c:pt>
                <c:pt idx="821">
                  <c:v>5.84112E-3</c:v>
                </c:pt>
                <c:pt idx="822">
                  <c:v>8.9041099999999998E-3</c:v>
                </c:pt>
                <c:pt idx="823">
                  <c:v>4.57516E-3</c:v>
                </c:pt>
                <c:pt idx="824">
                  <c:v>8.3870999999999998E-3</c:v>
                </c:pt>
                <c:pt idx="825">
                  <c:v>8.3333299999999999E-3</c:v>
                </c:pt>
                <c:pt idx="826">
                  <c:v>4.0909099999999997E-3</c:v>
                </c:pt>
                <c:pt idx="827">
                  <c:v>1.9823800000000002E-3</c:v>
                </c:pt>
                <c:pt idx="828">
                  <c:v>6.4159300000000002E-3</c:v>
                </c:pt>
                <c:pt idx="829">
                  <c:v>3.3185799999999998E-3</c:v>
                </c:pt>
                <c:pt idx="830">
                  <c:v>7.3660699999999997E-3</c:v>
                </c:pt>
                <c:pt idx="831">
                  <c:v>6.8075100000000001E-3</c:v>
                </c:pt>
                <c:pt idx="832">
                  <c:v>9.01099E-3</c:v>
                </c:pt>
                <c:pt idx="833">
                  <c:v>2.8985500000000002E-3</c:v>
                </c:pt>
                <c:pt idx="834">
                  <c:v>5.1685400000000001E-3</c:v>
                </c:pt>
                <c:pt idx="835">
                  <c:v>6.3781300000000001E-3</c:v>
                </c:pt>
                <c:pt idx="836">
                  <c:v>4.4776099999999999E-3</c:v>
                </c:pt>
                <c:pt idx="837">
                  <c:v>6.6176500000000001E-3</c:v>
                </c:pt>
                <c:pt idx="838">
                  <c:v>6.8432700000000003E-3</c:v>
                </c:pt>
                <c:pt idx="839">
                  <c:v>7.9908700000000006E-3</c:v>
                </c:pt>
                <c:pt idx="840">
                  <c:v>8.4309099999999998E-3</c:v>
                </c:pt>
                <c:pt idx="841">
                  <c:v>9.5011899999999996E-3</c:v>
                </c:pt>
                <c:pt idx="842">
                  <c:v>1.2500000000000001E-2</c:v>
                </c:pt>
                <c:pt idx="843">
                  <c:v>9.7949899999999999E-3</c:v>
                </c:pt>
                <c:pt idx="844">
                  <c:v>7.4829900000000001E-3</c:v>
                </c:pt>
                <c:pt idx="845">
                  <c:v>6.7873300000000003E-3</c:v>
                </c:pt>
                <c:pt idx="846">
                  <c:v>1.2183899999999999E-2</c:v>
                </c:pt>
                <c:pt idx="847">
                  <c:v>8.6167799999999992E-3</c:v>
                </c:pt>
                <c:pt idx="848">
                  <c:v>7.7097499999999996E-3</c:v>
                </c:pt>
                <c:pt idx="849">
                  <c:v>5.9907800000000002E-3</c:v>
                </c:pt>
                <c:pt idx="850">
                  <c:v>6.7567599999999997E-3</c:v>
                </c:pt>
                <c:pt idx="851">
                  <c:v>5.0772600000000001E-3</c:v>
                </c:pt>
                <c:pt idx="852">
                  <c:v>4.79452E-3</c:v>
                </c:pt>
                <c:pt idx="853">
                  <c:v>6.2639799999999997E-3</c:v>
                </c:pt>
                <c:pt idx="854">
                  <c:v>3.1963500000000001E-3</c:v>
                </c:pt>
                <c:pt idx="855">
                  <c:v>5.5299499999999996E-3</c:v>
                </c:pt>
                <c:pt idx="856">
                  <c:v>9.4713699999999998E-3</c:v>
                </c:pt>
                <c:pt idx="857">
                  <c:v>8.9244900000000002E-3</c:v>
                </c:pt>
                <c:pt idx="858">
                  <c:v>7.9452099999999994E-3</c:v>
                </c:pt>
                <c:pt idx="859">
                  <c:v>6.5420599999999997E-3</c:v>
                </c:pt>
                <c:pt idx="860">
                  <c:v>3.5128799999999999E-3</c:v>
                </c:pt>
                <c:pt idx="861">
                  <c:v>5.3240700000000002E-3</c:v>
                </c:pt>
                <c:pt idx="862">
                  <c:v>5.3488399999999997E-3</c:v>
                </c:pt>
                <c:pt idx="863">
                  <c:v>4.4186E-3</c:v>
                </c:pt>
                <c:pt idx="864">
                  <c:v>3.9906100000000003E-3</c:v>
                </c:pt>
                <c:pt idx="865">
                  <c:v>5.0885000000000001E-3</c:v>
                </c:pt>
                <c:pt idx="866">
                  <c:v>2.4175799999999999E-3</c:v>
                </c:pt>
                <c:pt idx="867">
                  <c:v>5.0228299999999998E-3</c:v>
                </c:pt>
                <c:pt idx="868">
                  <c:v>5.93824E-3</c:v>
                </c:pt>
                <c:pt idx="869">
                  <c:v>9.7949899999999999E-3</c:v>
                </c:pt>
                <c:pt idx="870">
                  <c:v>5.0691199999999999E-3</c:v>
                </c:pt>
                <c:pt idx="871">
                  <c:v>4.05405E-3</c:v>
                </c:pt>
                <c:pt idx="872">
                  <c:v>4.4642900000000001E-3</c:v>
                </c:pt>
                <c:pt idx="873">
                  <c:v>4.7297299999999997E-3</c:v>
                </c:pt>
                <c:pt idx="874">
                  <c:v>6.7415699999999997E-3</c:v>
                </c:pt>
                <c:pt idx="875">
                  <c:v>1.16972E-2</c:v>
                </c:pt>
                <c:pt idx="876">
                  <c:v>1.7738400000000001E-2</c:v>
                </c:pt>
                <c:pt idx="877">
                  <c:v>7.0000000000000001E-3</c:v>
                </c:pt>
                <c:pt idx="878">
                  <c:v>5.3527999999999996E-3</c:v>
                </c:pt>
                <c:pt idx="879">
                  <c:v>1.88679E-3</c:v>
                </c:pt>
                <c:pt idx="880">
                  <c:v>4.3778799999999998E-3</c:v>
                </c:pt>
                <c:pt idx="881">
                  <c:v>2.2172899999999998E-3</c:v>
                </c:pt>
                <c:pt idx="882">
                  <c:v>2.0179400000000002E-3</c:v>
                </c:pt>
                <c:pt idx="883">
                  <c:v>3.2751099999999999E-3</c:v>
                </c:pt>
                <c:pt idx="884">
                  <c:v>5.2742600000000002E-3</c:v>
                </c:pt>
                <c:pt idx="885">
                  <c:v>5.6818199999999998E-3</c:v>
                </c:pt>
                <c:pt idx="886">
                  <c:v>7.3791300000000002E-3</c:v>
                </c:pt>
                <c:pt idx="887">
                  <c:v>8.8105700000000002E-3</c:v>
                </c:pt>
                <c:pt idx="888">
                  <c:v>4.2253500000000001E-3</c:v>
                </c:pt>
                <c:pt idx="889">
                  <c:v>5.2301300000000004E-3</c:v>
                </c:pt>
                <c:pt idx="890">
                  <c:v>1.8475799999999999E-3</c:v>
                </c:pt>
                <c:pt idx="891">
                  <c:v>5.8394199999999997E-3</c:v>
                </c:pt>
                <c:pt idx="892">
                  <c:v>3.6559100000000001E-3</c:v>
                </c:pt>
                <c:pt idx="893">
                  <c:v>2.0179400000000002E-3</c:v>
                </c:pt>
                <c:pt idx="894">
                  <c:v>4.6511599999999997E-3</c:v>
                </c:pt>
                <c:pt idx="895">
                  <c:v>5.6603799999999996E-3</c:v>
                </c:pt>
                <c:pt idx="896">
                  <c:v>2.8571400000000002E-3</c:v>
                </c:pt>
                <c:pt idx="897">
                  <c:v>2.5761099999999999E-3</c:v>
                </c:pt>
                <c:pt idx="898">
                  <c:v>6.9444399999999996E-3</c:v>
                </c:pt>
                <c:pt idx="899">
                  <c:v>4.8458099999999999E-3</c:v>
                </c:pt>
                <c:pt idx="900">
                  <c:v>8.38852E-3</c:v>
                </c:pt>
                <c:pt idx="901">
                  <c:v>6.4301599999999999E-3</c:v>
                </c:pt>
                <c:pt idx="902">
                  <c:v>6.3876699999999998E-3</c:v>
                </c:pt>
                <c:pt idx="903">
                  <c:v>5.1948100000000002E-3</c:v>
                </c:pt>
                <c:pt idx="904">
                  <c:v>5.8695700000000002E-3</c:v>
                </c:pt>
                <c:pt idx="905">
                  <c:v>4.4345900000000004E-3</c:v>
                </c:pt>
                <c:pt idx="906">
                  <c:v>6.3380299999999997E-3</c:v>
                </c:pt>
                <c:pt idx="907">
                  <c:v>2.4175799999999999E-3</c:v>
                </c:pt>
                <c:pt idx="908">
                  <c:v>8.4112100000000006E-3</c:v>
                </c:pt>
                <c:pt idx="909">
                  <c:v>3.0226699999999999E-3</c:v>
                </c:pt>
                <c:pt idx="910">
                  <c:v>3.66133E-3</c:v>
                </c:pt>
                <c:pt idx="911">
                  <c:v>5.8823499999999997E-3</c:v>
                </c:pt>
                <c:pt idx="912">
                  <c:v>3.4562199999999999E-3</c:v>
                </c:pt>
                <c:pt idx="913">
                  <c:v>1.10294E-2</c:v>
                </c:pt>
                <c:pt idx="914">
                  <c:v>3.4482800000000002E-3</c:v>
                </c:pt>
                <c:pt idx="915">
                  <c:v>7.6595700000000001E-3</c:v>
                </c:pt>
                <c:pt idx="916">
                  <c:v>7.7647100000000002E-3</c:v>
                </c:pt>
                <c:pt idx="917">
                  <c:v>6.2639799999999997E-3</c:v>
                </c:pt>
                <c:pt idx="918">
                  <c:v>4.7511300000000001E-3</c:v>
                </c:pt>
                <c:pt idx="919">
                  <c:v>5.7268700000000002E-3</c:v>
                </c:pt>
                <c:pt idx="920">
                  <c:v>7.2398200000000001E-3</c:v>
                </c:pt>
                <c:pt idx="921">
                  <c:v>8.6848600000000008E-3</c:v>
                </c:pt>
                <c:pt idx="922">
                  <c:v>7.42459E-3</c:v>
                </c:pt>
                <c:pt idx="923">
                  <c:v>6.5060200000000004E-3</c:v>
                </c:pt>
                <c:pt idx="924">
                  <c:v>4.5238099999999996E-3</c:v>
                </c:pt>
                <c:pt idx="925">
                  <c:v>4.3578000000000002E-3</c:v>
                </c:pt>
                <c:pt idx="926">
                  <c:v>2.7649800000000002E-3</c:v>
                </c:pt>
                <c:pt idx="927">
                  <c:v>5.0000000000000001E-3</c:v>
                </c:pt>
                <c:pt idx="928">
                  <c:v>1.6627099999999999E-2</c:v>
                </c:pt>
                <c:pt idx="929">
                  <c:v>1.08051E-2</c:v>
                </c:pt>
                <c:pt idx="930">
                  <c:v>8.1885900000000008E-3</c:v>
                </c:pt>
                <c:pt idx="931">
                  <c:v>1.25843E-2</c:v>
                </c:pt>
                <c:pt idx="932">
                  <c:v>4.3103400000000002E-3</c:v>
                </c:pt>
                <c:pt idx="933">
                  <c:v>2.7210899999999998E-3</c:v>
                </c:pt>
                <c:pt idx="934">
                  <c:v>2.2026400000000001E-3</c:v>
                </c:pt>
                <c:pt idx="935">
                  <c:v>7.0754700000000004E-3</c:v>
                </c:pt>
                <c:pt idx="936">
                  <c:v>1.04762E-2</c:v>
                </c:pt>
                <c:pt idx="937">
                  <c:v>8.8235299999999996E-3</c:v>
                </c:pt>
                <c:pt idx="938">
                  <c:v>1.13895E-2</c:v>
                </c:pt>
                <c:pt idx="939">
                  <c:v>3.3333299999999998E-3</c:v>
                </c:pt>
                <c:pt idx="940">
                  <c:v>5.1759800000000002E-3</c:v>
                </c:pt>
                <c:pt idx="941">
                  <c:v>5.5690100000000001E-3</c:v>
                </c:pt>
                <c:pt idx="942">
                  <c:v>5.7736699999999998E-3</c:v>
                </c:pt>
                <c:pt idx="943">
                  <c:v>1.14094E-2</c:v>
                </c:pt>
                <c:pt idx="944">
                  <c:v>6.4073200000000002E-3</c:v>
                </c:pt>
                <c:pt idx="945">
                  <c:v>1.1583899999999999E-2</c:v>
                </c:pt>
                <c:pt idx="946">
                  <c:v>6.7599100000000001E-3</c:v>
                </c:pt>
                <c:pt idx="947">
                  <c:v>5.93824E-3</c:v>
                </c:pt>
                <c:pt idx="948">
                  <c:v>9.0464499999999993E-3</c:v>
                </c:pt>
                <c:pt idx="949">
                  <c:v>1.40845E-2</c:v>
                </c:pt>
                <c:pt idx="950">
                  <c:v>1.39381E-2</c:v>
                </c:pt>
                <c:pt idx="951">
                  <c:v>5.2742600000000002E-3</c:v>
                </c:pt>
                <c:pt idx="952">
                  <c:v>9.7777799999999998E-3</c:v>
                </c:pt>
                <c:pt idx="953">
                  <c:v>9.2134799999999996E-3</c:v>
                </c:pt>
                <c:pt idx="954">
                  <c:v>3.5046700000000001E-3</c:v>
                </c:pt>
                <c:pt idx="955">
                  <c:v>7.4879200000000003E-3</c:v>
                </c:pt>
                <c:pt idx="956">
                  <c:v>4.7404099999999996E-3</c:v>
                </c:pt>
                <c:pt idx="957">
                  <c:v>1.1570199999999999E-2</c:v>
                </c:pt>
                <c:pt idx="958">
                  <c:v>1.1329000000000001E-2</c:v>
                </c:pt>
                <c:pt idx="959">
                  <c:v>1.6063299999999999E-2</c:v>
                </c:pt>
                <c:pt idx="960">
                  <c:v>5.7142900000000003E-3</c:v>
                </c:pt>
                <c:pt idx="961">
                  <c:v>4.8611100000000001E-3</c:v>
                </c:pt>
                <c:pt idx="962">
                  <c:v>5.0000000000000001E-3</c:v>
                </c:pt>
                <c:pt idx="963">
                  <c:v>4.7826099999999996E-3</c:v>
                </c:pt>
                <c:pt idx="964">
                  <c:v>9.2760199999999994E-3</c:v>
                </c:pt>
                <c:pt idx="965">
                  <c:v>5.4245300000000003E-3</c:v>
                </c:pt>
                <c:pt idx="966">
                  <c:v>7.1100900000000003E-3</c:v>
                </c:pt>
                <c:pt idx="967">
                  <c:v>1.8433200000000001E-3</c:v>
                </c:pt>
                <c:pt idx="968">
                  <c:v>3.3573100000000001E-3</c:v>
                </c:pt>
                <c:pt idx="969">
                  <c:v>3.3333299999999998E-3</c:v>
                </c:pt>
                <c:pt idx="970">
                  <c:v>5.0847499999999999E-3</c:v>
                </c:pt>
                <c:pt idx="971">
                  <c:v>2.8017200000000002E-3</c:v>
                </c:pt>
                <c:pt idx="972">
                  <c:v>9.3240100000000002E-4</c:v>
                </c:pt>
                <c:pt idx="973">
                  <c:v>1.7241400000000001E-3</c:v>
                </c:pt>
                <c:pt idx="974">
                  <c:v>2.2123899999999998E-3</c:v>
                </c:pt>
                <c:pt idx="975">
                  <c:v>3.66972E-3</c:v>
                </c:pt>
                <c:pt idx="976">
                  <c:v>4.3383900000000001E-3</c:v>
                </c:pt>
                <c:pt idx="977">
                  <c:v>5.0574699999999997E-3</c:v>
                </c:pt>
                <c:pt idx="978">
                  <c:v>5.3811700000000002E-3</c:v>
                </c:pt>
                <c:pt idx="979">
                  <c:v>6.1085999999999996E-3</c:v>
                </c:pt>
                <c:pt idx="980">
                  <c:v>2.5000000000000001E-3</c:v>
                </c:pt>
                <c:pt idx="981">
                  <c:v>5.8823499999999997E-3</c:v>
                </c:pt>
                <c:pt idx="982">
                  <c:v>5.3011999999999998E-3</c:v>
                </c:pt>
                <c:pt idx="983">
                  <c:v>1.9047599999999999E-3</c:v>
                </c:pt>
                <c:pt idx="984">
                  <c:v>2.4213099999999999E-3</c:v>
                </c:pt>
                <c:pt idx="985">
                  <c:v>8.6134499999999999E-3</c:v>
                </c:pt>
                <c:pt idx="986">
                  <c:v>6.3457299999999999E-3</c:v>
                </c:pt>
                <c:pt idx="987">
                  <c:v>9.1121499999999994E-3</c:v>
                </c:pt>
                <c:pt idx="988">
                  <c:v>9.1517899999999999E-3</c:v>
                </c:pt>
                <c:pt idx="989">
                  <c:v>5.8558600000000001E-3</c:v>
                </c:pt>
                <c:pt idx="990">
                  <c:v>3.6407800000000001E-3</c:v>
                </c:pt>
                <c:pt idx="991">
                  <c:v>2.43363E-3</c:v>
                </c:pt>
                <c:pt idx="992">
                  <c:v>6.2222199999999997E-3</c:v>
                </c:pt>
                <c:pt idx="993">
                  <c:v>6.8464700000000003E-3</c:v>
                </c:pt>
                <c:pt idx="994">
                  <c:v>7.5555600000000002E-3</c:v>
                </c:pt>
                <c:pt idx="995">
                  <c:v>7.05596E-3</c:v>
                </c:pt>
                <c:pt idx="996">
                  <c:v>4.3083899999999996E-3</c:v>
                </c:pt>
                <c:pt idx="997">
                  <c:v>1.04545E-2</c:v>
                </c:pt>
                <c:pt idx="998">
                  <c:v>8.0091499999999996E-3</c:v>
                </c:pt>
                <c:pt idx="999">
                  <c:v>5.0108899999999996E-3</c:v>
                </c:pt>
                <c:pt idx="1000">
                  <c:v>5.9770099999999996E-3</c:v>
                </c:pt>
                <c:pt idx="1001">
                  <c:v>9.4470000000000005E-3</c:v>
                </c:pt>
                <c:pt idx="1002">
                  <c:v>8.9485499999999996E-3</c:v>
                </c:pt>
                <c:pt idx="1003">
                  <c:v>6.9506699999999999E-3</c:v>
                </c:pt>
                <c:pt idx="1004">
                  <c:v>5.3613100000000002E-3</c:v>
                </c:pt>
                <c:pt idx="1005">
                  <c:v>7.4999999999999997E-3</c:v>
                </c:pt>
                <c:pt idx="1006">
                  <c:v>6.4367799999999996E-3</c:v>
                </c:pt>
                <c:pt idx="1007">
                  <c:v>8.7248299999999994E-3</c:v>
                </c:pt>
                <c:pt idx="1008">
                  <c:v>9.1533199999999995E-3</c:v>
                </c:pt>
                <c:pt idx="1009">
                  <c:v>6.63812E-3</c:v>
                </c:pt>
                <c:pt idx="1010">
                  <c:v>2.8761099999999999E-3</c:v>
                </c:pt>
                <c:pt idx="1011">
                  <c:v>4.6511599999999997E-3</c:v>
                </c:pt>
                <c:pt idx="1012">
                  <c:v>4.1002299999999998E-3</c:v>
                </c:pt>
                <c:pt idx="1013">
                  <c:v>4.4289000000000004E-3</c:v>
                </c:pt>
                <c:pt idx="1014">
                  <c:v>4.3795600000000002E-3</c:v>
                </c:pt>
                <c:pt idx="1015">
                  <c:v>2.21239E-4</c:v>
                </c:pt>
                <c:pt idx="1016">
                  <c:v>5.2401699999999997E-3</c:v>
                </c:pt>
                <c:pt idx="1017">
                  <c:v>3.5971200000000001E-3</c:v>
                </c:pt>
                <c:pt idx="1018">
                  <c:v>5.8823499999999997E-3</c:v>
                </c:pt>
                <c:pt idx="1019">
                  <c:v>6.1611399999999998E-3</c:v>
                </c:pt>
                <c:pt idx="1020">
                  <c:v>3.9627000000000004E-3</c:v>
                </c:pt>
                <c:pt idx="1021">
                  <c:v>6.45161E-3</c:v>
                </c:pt>
                <c:pt idx="1022">
                  <c:v>1.2702099999999999E-2</c:v>
                </c:pt>
                <c:pt idx="1023">
                  <c:v>1.30064E-2</c:v>
                </c:pt>
                <c:pt idx="1024">
                  <c:v>5.9090899999999997E-3</c:v>
                </c:pt>
                <c:pt idx="1025">
                  <c:v>1.15741E-2</c:v>
                </c:pt>
                <c:pt idx="1026">
                  <c:v>7.1588399999999996E-3</c:v>
                </c:pt>
                <c:pt idx="1027">
                  <c:v>1.1316400000000001E-2</c:v>
                </c:pt>
                <c:pt idx="1028">
                  <c:v>7.7448700000000001E-3</c:v>
                </c:pt>
                <c:pt idx="1029">
                  <c:v>3.40136E-3</c:v>
                </c:pt>
                <c:pt idx="1030">
                  <c:v>5.2083299999999997E-3</c:v>
                </c:pt>
                <c:pt idx="1031">
                  <c:v>4.0767399999999997E-3</c:v>
                </c:pt>
                <c:pt idx="1032">
                  <c:v>3.5242300000000002E-3</c:v>
                </c:pt>
                <c:pt idx="1033">
                  <c:v>6.6225199999999998E-3</c:v>
                </c:pt>
                <c:pt idx="1034">
                  <c:v>4.95868E-3</c:v>
                </c:pt>
                <c:pt idx="1035">
                  <c:v>8.6330899999999995E-3</c:v>
                </c:pt>
                <c:pt idx="1036">
                  <c:v>1.0884400000000001E-2</c:v>
                </c:pt>
                <c:pt idx="1037">
                  <c:v>1.0067100000000001E-2</c:v>
                </c:pt>
                <c:pt idx="1038">
                  <c:v>8.0378299999999993E-3</c:v>
                </c:pt>
                <c:pt idx="1039">
                  <c:v>7.2916700000000001E-3</c:v>
                </c:pt>
                <c:pt idx="1040">
                  <c:v>3.17125E-3</c:v>
                </c:pt>
                <c:pt idx="1041">
                  <c:v>2.6143799999999999E-3</c:v>
                </c:pt>
                <c:pt idx="1042">
                  <c:v>2.2321400000000001E-3</c:v>
                </c:pt>
                <c:pt idx="1043">
                  <c:v>9.7713100000000001E-3</c:v>
                </c:pt>
                <c:pt idx="1044">
                  <c:v>7.4660600000000001E-3</c:v>
                </c:pt>
                <c:pt idx="1045">
                  <c:v>5.1569500000000004E-3</c:v>
                </c:pt>
                <c:pt idx="1046">
                  <c:v>3.6781600000000002E-3</c:v>
                </c:pt>
                <c:pt idx="1047">
                  <c:v>9.91561E-3</c:v>
                </c:pt>
                <c:pt idx="1048">
                  <c:v>7.0529E-3</c:v>
                </c:pt>
                <c:pt idx="1049">
                  <c:v>3.7594E-3</c:v>
                </c:pt>
                <c:pt idx="1050">
                  <c:v>5.8427000000000002E-3</c:v>
                </c:pt>
                <c:pt idx="1051">
                  <c:v>4.2821200000000004E-3</c:v>
                </c:pt>
                <c:pt idx="1052">
                  <c:v>6.4794800000000001E-3</c:v>
                </c:pt>
                <c:pt idx="1053">
                  <c:v>3.57143E-3</c:v>
                </c:pt>
                <c:pt idx="1054">
                  <c:v>1.1600899999999999E-3</c:v>
                </c:pt>
                <c:pt idx="1055">
                  <c:v>3.9119799999999998E-3</c:v>
                </c:pt>
                <c:pt idx="1056">
                  <c:v>1.9736799999999998E-3</c:v>
                </c:pt>
                <c:pt idx="1057">
                  <c:v>4.5258599999999996E-3</c:v>
                </c:pt>
                <c:pt idx="1058">
                  <c:v>1.34752E-2</c:v>
                </c:pt>
                <c:pt idx="1059">
                  <c:v>3.40909E-3</c:v>
                </c:pt>
                <c:pt idx="1060">
                  <c:v>4.4776099999999999E-3</c:v>
                </c:pt>
                <c:pt idx="1061">
                  <c:v>5.0239200000000003E-3</c:v>
                </c:pt>
                <c:pt idx="1062">
                  <c:v>6.8796100000000004E-3</c:v>
                </c:pt>
                <c:pt idx="1063">
                  <c:v>9.7222200000000002E-3</c:v>
                </c:pt>
                <c:pt idx="1064">
                  <c:v>6.5534E-3</c:v>
                </c:pt>
                <c:pt idx="1065">
                  <c:v>1.09208E-2</c:v>
                </c:pt>
                <c:pt idx="1066">
                  <c:v>7.2398200000000001E-3</c:v>
                </c:pt>
                <c:pt idx="1067">
                  <c:v>7.7669899999999997E-3</c:v>
                </c:pt>
                <c:pt idx="1068">
                  <c:v>5.9360699999999999E-3</c:v>
                </c:pt>
                <c:pt idx="1069">
                  <c:v>8.1632700000000002E-3</c:v>
                </c:pt>
                <c:pt idx="1070">
                  <c:v>6.3876699999999998E-3</c:v>
                </c:pt>
                <c:pt idx="1071">
                  <c:v>2.7334899999999999E-3</c:v>
                </c:pt>
                <c:pt idx="1072">
                  <c:v>4.7722299999999997E-3</c:v>
                </c:pt>
                <c:pt idx="1073">
                  <c:v>8.0178200000000002E-3</c:v>
                </c:pt>
                <c:pt idx="1074">
                  <c:v>3.4042600000000001E-3</c:v>
                </c:pt>
                <c:pt idx="1075">
                  <c:v>5.4669699999999998E-3</c:v>
                </c:pt>
                <c:pt idx="1076">
                  <c:v>7.7097499999999996E-3</c:v>
                </c:pt>
                <c:pt idx="1077">
                  <c:v>5.7471299999999996E-3</c:v>
                </c:pt>
                <c:pt idx="1078">
                  <c:v>9.9290799999999999E-3</c:v>
                </c:pt>
                <c:pt idx="1079">
                  <c:v>1.1059899999999999E-2</c:v>
                </c:pt>
                <c:pt idx="1080">
                  <c:v>1.38824E-2</c:v>
                </c:pt>
                <c:pt idx="1081">
                  <c:v>1.5436200000000001E-2</c:v>
                </c:pt>
                <c:pt idx="1082">
                  <c:v>6.8607099999999999E-3</c:v>
                </c:pt>
                <c:pt idx="1083">
                  <c:v>7.2368399999999996E-3</c:v>
                </c:pt>
                <c:pt idx="1084">
                  <c:v>3.36323E-3</c:v>
                </c:pt>
                <c:pt idx="1085">
                  <c:v>3.84615E-3</c:v>
                </c:pt>
                <c:pt idx="1086">
                  <c:v>1.06195E-2</c:v>
                </c:pt>
                <c:pt idx="1087">
                  <c:v>6.5759599999999996E-3</c:v>
                </c:pt>
                <c:pt idx="1088">
                  <c:v>2.3310000000000002E-3</c:v>
                </c:pt>
                <c:pt idx="1089">
                  <c:v>5.1454099999999996E-3</c:v>
                </c:pt>
                <c:pt idx="1090">
                  <c:v>7.4698799999999999E-3</c:v>
                </c:pt>
                <c:pt idx="1091">
                  <c:v>9.03084E-3</c:v>
                </c:pt>
                <c:pt idx="1092">
                  <c:v>7.0776299999999997E-3</c:v>
                </c:pt>
                <c:pt idx="1093">
                  <c:v>5.0970900000000003E-3</c:v>
                </c:pt>
                <c:pt idx="1094">
                  <c:v>7.30088E-3</c:v>
                </c:pt>
                <c:pt idx="1095">
                  <c:v>3.6951499999999999E-3</c:v>
                </c:pt>
                <c:pt idx="1096">
                  <c:v>7.0588200000000004E-3</c:v>
                </c:pt>
                <c:pt idx="1097">
                  <c:v>5.1522199999999999E-3</c:v>
                </c:pt>
                <c:pt idx="1098">
                  <c:v>6.3457299999999999E-3</c:v>
                </c:pt>
                <c:pt idx="1099">
                  <c:v>6.1269100000000002E-3</c:v>
                </c:pt>
                <c:pt idx="1100">
                  <c:v>6.2068999999999996E-3</c:v>
                </c:pt>
                <c:pt idx="1101">
                  <c:v>9.73451E-3</c:v>
                </c:pt>
                <c:pt idx="1102">
                  <c:v>8.3732100000000007E-3</c:v>
                </c:pt>
                <c:pt idx="1103">
                  <c:v>1.2035000000000001E-2</c:v>
                </c:pt>
                <c:pt idx="1104">
                  <c:v>1.0045699999999999E-2</c:v>
                </c:pt>
                <c:pt idx="1105">
                  <c:v>1.6009300000000001E-2</c:v>
                </c:pt>
                <c:pt idx="1106">
                  <c:v>6.4853599999999999E-3</c:v>
                </c:pt>
                <c:pt idx="1107">
                  <c:v>4.2889399999999998E-3</c:v>
                </c:pt>
                <c:pt idx="1108">
                  <c:v>6.6176500000000001E-3</c:v>
                </c:pt>
                <c:pt idx="1109">
                  <c:v>3.40136E-3</c:v>
                </c:pt>
                <c:pt idx="1110">
                  <c:v>3.9473700000000004E-3</c:v>
                </c:pt>
                <c:pt idx="1111">
                  <c:v>6.2780300000000004E-3</c:v>
                </c:pt>
                <c:pt idx="1112">
                  <c:v>2.5806499999999999E-3</c:v>
                </c:pt>
                <c:pt idx="1113">
                  <c:v>2.8322400000000002E-3</c:v>
                </c:pt>
                <c:pt idx="1114">
                  <c:v>2.3255799999999998E-3</c:v>
                </c:pt>
                <c:pt idx="1115">
                  <c:v>3.64964E-3</c:v>
                </c:pt>
                <c:pt idx="1116">
                  <c:v>3.1111099999999998E-3</c:v>
                </c:pt>
                <c:pt idx="1117">
                  <c:v>1.33333E-3</c:v>
                </c:pt>
                <c:pt idx="1118">
                  <c:v>1.9067800000000001E-3</c:v>
                </c:pt>
                <c:pt idx="1119">
                  <c:v>3.2036600000000001E-3</c:v>
                </c:pt>
                <c:pt idx="1120">
                  <c:v>1.54185E-3</c:v>
                </c:pt>
                <c:pt idx="1121">
                  <c:v>5.6206099999999998E-3</c:v>
                </c:pt>
                <c:pt idx="1122">
                  <c:v>6.0475199999999998E-3</c:v>
                </c:pt>
                <c:pt idx="1123">
                  <c:v>6.7915700000000002E-3</c:v>
                </c:pt>
                <c:pt idx="1124">
                  <c:v>6.3529399999999996E-3</c:v>
                </c:pt>
                <c:pt idx="1125">
                  <c:v>6.5375299999999997E-3</c:v>
                </c:pt>
                <c:pt idx="1126">
                  <c:v>2.6905800000000001E-3</c:v>
                </c:pt>
                <c:pt idx="1127">
                  <c:v>3.2941200000000002E-3</c:v>
                </c:pt>
                <c:pt idx="1128">
                  <c:v>7.7868900000000003E-3</c:v>
                </c:pt>
                <c:pt idx="1129">
                  <c:v>9.3670899999999998E-3</c:v>
                </c:pt>
                <c:pt idx="1130">
                  <c:v>1.1778800000000001E-2</c:v>
                </c:pt>
                <c:pt idx="1131">
                  <c:v>1.17096E-3</c:v>
                </c:pt>
                <c:pt idx="1132">
                  <c:v>1.6241300000000001E-3</c:v>
                </c:pt>
                <c:pt idx="1133">
                  <c:v>3.5128799999999999E-3</c:v>
                </c:pt>
                <c:pt idx="1134">
                  <c:v>2.7334899999999999E-3</c:v>
                </c:pt>
                <c:pt idx="1135">
                  <c:v>2.5695900000000001E-3</c:v>
                </c:pt>
                <c:pt idx="1136">
                  <c:v>3.57143E-3</c:v>
                </c:pt>
                <c:pt idx="1137">
                  <c:v>1.19107E-2</c:v>
                </c:pt>
                <c:pt idx="1138">
                  <c:v>1.2019200000000001E-2</c:v>
                </c:pt>
                <c:pt idx="1139">
                  <c:v>5.2401699999999997E-3</c:v>
                </c:pt>
                <c:pt idx="1140">
                  <c:v>5.59284E-3</c:v>
                </c:pt>
                <c:pt idx="1141">
                  <c:v>6.0185200000000003E-3</c:v>
                </c:pt>
                <c:pt idx="1142">
                  <c:v>4.2079200000000004E-3</c:v>
                </c:pt>
                <c:pt idx="1143">
                  <c:v>1.0158E-2</c:v>
                </c:pt>
                <c:pt idx="1144">
                  <c:v>6.9605600000000002E-3</c:v>
                </c:pt>
                <c:pt idx="1145">
                  <c:v>9.2213099999999999E-3</c:v>
                </c:pt>
                <c:pt idx="1146">
                  <c:v>1.12335E-2</c:v>
                </c:pt>
                <c:pt idx="1147">
                  <c:v>1.08545E-2</c:v>
                </c:pt>
                <c:pt idx="1148">
                  <c:v>5.0480799999999999E-3</c:v>
                </c:pt>
                <c:pt idx="1149">
                  <c:v>7.0833299999999997E-3</c:v>
                </c:pt>
                <c:pt idx="1150">
                  <c:v>7.9081599999999991E-3</c:v>
                </c:pt>
                <c:pt idx="1151">
                  <c:v>5.9850399999999996E-3</c:v>
                </c:pt>
                <c:pt idx="1152">
                  <c:v>3.4562199999999999E-3</c:v>
                </c:pt>
                <c:pt idx="1153">
                  <c:v>5.0574699999999997E-3</c:v>
                </c:pt>
                <c:pt idx="1154">
                  <c:v>2.9147999999999999E-3</c:v>
                </c:pt>
                <c:pt idx="1155">
                  <c:v>5.4347800000000002E-3</c:v>
                </c:pt>
                <c:pt idx="1156">
                  <c:v>1.2009799999999999E-2</c:v>
                </c:pt>
                <c:pt idx="1157">
                  <c:v>1.28889E-2</c:v>
                </c:pt>
                <c:pt idx="1158">
                  <c:v>7.8787900000000001E-3</c:v>
                </c:pt>
                <c:pt idx="1159">
                  <c:v>5.9952E-3</c:v>
                </c:pt>
                <c:pt idx="1160">
                  <c:v>1.4712599999999999E-2</c:v>
                </c:pt>
                <c:pt idx="1161">
                  <c:v>8.5450300000000003E-3</c:v>
                </c:pt>
                <c:pt idx="1162">
                  <c:v>1.1062900000000001E-2</c:v>
                </c:pt>
                <c:pt idx="1163">
                  <c:v>1.1235999999999999E-2</c:v>
                </c:pt>
                <c:pt idx="1164">
                  <c:v>1.40097E-2</c:v>
                </c:pt>
                <c:pt idx="1165">
                  <c:v>9.7995500000000006E-3</c:v>
                </c:pt>
                <c:pt idx="1166">
                  <c:v>8.2405299999999994E-3</c:v>
                </c:pt>
                <c:pt idx="1167">
                  <c:v>7.6586400000000004E-3</c:v>
                </c:pt>
                <c:pt idx="1168">
                  <c:v>8.9244900000000002E-3</c:v>
                </c:pt>
                <c:pt idx="1169">
                  <c:v>5.0480799999999999E-3</c:v>
                </c:pt>
                <c:pt idx="1170">
                  <c:v>3.3707899999999998E-3</c:v>
                </c:pt>
                <c:pt idx="1171">
                  <c:v>5.14403E-3</c:v>
                </c:pt>
                <c:pt idx="1172">
                  <c:v>5.7279200000000001E-3</c:v>
                </c:pt>
                <c:pt idx="1173">
                  <c:v>5.8956900000000003E-3</c:v>
                </c:pt>
                <c:pt idx="1174">
                  <c:v>3.1630199999999999E-3</c:v>
                </c:pt>
                <c:pt idx="1175">
                  <c:v>2.22222E-3</c:v>
                </c:pt>
                <c:pt idx="1176">
                  <c:v>3.4802800000000001E-3</c:v>
                </c:pt>
                <c:pt idx="1177">
                  <c:v>3.5476700000000002E-3</c:v>
                </c:pt>
                <c:pt idx="1178">
                  <c:v>4.3795600000000002E-3</c:v>
                </c:pt>
                <c:pt idx="1179">
                  <c:v>7.0731700000000002E-3</c:v>
                </c:pt>
                <c:pt idx="1180">
                  <c:v>5.5944100000000002E-3</c:v>
                </c:pt>
                <c:pt idx="1181">
                  <c:v>1.0786499999999999E-2</c:v>
                </c:pt>
                <c:pt idx="1182">
                  <c:v>3.5874399999999999E-3</c:v>
                </c:pt>
                <c:pt idx="1183">
                  <c:v>5.3571399999999998E-3</c:v>
                </c:pt>
                <c:pt idx="1184">
                  <c:v>9.7285099999999992E-3</c:v>
                </c:pt>
                <c:pt idx="1185">
                  <c:v>7.3990999999999996E-3</c:v>
                </c:pt>
                <c:pt idx="1186">
                  <c:v>5.35332E-3</c:v>
                </c:pt>
                <c:pt idx="1187">
                  <c:v>5.8165500000000002E-3</c:v>
                </c:pt>
                <c:pt idx="1188">
                  <c:v>2.4213099999999999E-3</c:v>
                </c:pt>
                <c:pt idx="1189">
                  <c:v>3.6446500000000001E-3</c:v>
                </c:pt>
                <c:pt idx="1190">
                  <c:v>3.6876399999999998E-3</c:v>
                </c:pt>
                <c:pt idx="1191">
                  <c:v>3.3412899999999998E-3</c:v>
                </c:pt>
                <c:pt idx="1192">
                  <c:v>4.7393399999999999E-3</c:v>
                </c:pt>
                <c:pt idx="1193">
                  <c:v>8.5972900000000005E-3</c:v>
                </c:pt>
                <c:pt idx="1194">
                  <c:v>7.3459700000000003E-3</c:v>
                </c:pt>
                <c:pt idx="1195">
                  <c:v>1.88679E-3</c:v>
                </c:pt>
                <c:pt idx="1196">
                  <c:v>7.9646000000000005E-3</c:v>
                </c:pt>
                <c:pt idx="1197">
                  <c:v>4.5161300000000001E-3</c:v>
                </c:pt>
                <c:pt idx="1198">
                  <c:v>9.2105299999999998E-3</c:v>
                </c:pt>
                <c:pt idx="1199">
                  <c:v>4.4303800000000003E-3</c:v>
                </c:pt>
                <c:pt idx="1200">
                  <c:v>2.2321400000000001E-3</c:v>
                </c:pt>
                <c:pt idx="1201">
                  <c:v>1.1547300000000001E-3</c:v>
                </c:pt>
                <c:pt idx="1202">
                  <c:v>2.1881800000000001E-3</c:v>
                </c:pt>
                <c:pt idx="1203">
                  <c:v>3.2679699999999998E-3</c:v>
                </c:pt>
                <c:pt idx="1204">
                  <c:v>2.0642199999999999E-3</c:v>
                </c:pt>
                <c:pt idx="1205">
                  <c:v>4.47059E-3</c:v>
                </c:pt>
                <c:pt idx="1206">
                  <c:v>3.9906100000000003E-3</c:v>
                </c:pt>
                <c:pt idx="1207">
                  <c:v>4.4083500000000001E-3</c:v>
                </c:pt>
                <c:pt idx="1208">
                  <c:v>3.1250000000000002E-3</c:v>
                </c:pt>
                <c:pt idx="1209">
                  <c:v>2E-3</c:v>
                </c:pt>
                <c:pt idx="1210">
                  <c:v>2.2522499999999999E-3</c:v>
                </c:pt>
                <c:pt idx="1211">
                  <c:v>2.8138500000000001E-3</c:v>
                </c:pt>
                <c:pt idx="1212">
                  <c:v>3.7777800000000001E-3</c:v>
                </c:pt>
                <c:pt idx="1213">
                  <c:v>3.3333299999999998E-3</c:v>
                </c:pt>
                <c:pt idx="1214">
                  <c:v>1.8475799999999999E-3</c:v>
                </c:pt>
                <c:pt idx="1215">
                  <c:v>5.3763400000000003E-3</c:v>
                </c:pt>
                <c:pt idx="1216">
                  <c:v>5.8275100000000002E-3</c:v>
                </c:pt>
                <c:pt idx="1217">
                  <c:v>6.5420599999999997E-3</c:v>
                </c:pt>
                <c:pt idx="1218">
                  <c:v>6.1904799999999999E-3</c:v>
                </c:pt>
                <c:pt idx="1219">
                  <c:v>8.1896599999999996E-3</c:v>
                </c:pt>
                <c:pt idx="1220">
                  <c:v>1.2702099999999999E-2</c:v>
                </c:pt>
                <c:pt idx="1221">
                  <c:v>1.2227099999999999E-2</c:v>
                </c:pt>
                <c:pt idx="1222">
                  <c:v>1.5536100000000001E-2</c:v>
                </c:pt>
                <c:pt idx="1223">
                  <c:v>1.8604699999999998E-2</c:v>
                </c:pt>
                <c:pt idx="1224">
                  <c:v>1.0222200000000001E-2</c:v>
                </c:pt>
                <c:pt idx="1225">
                  <c:v>8.0952400000000001E-3</c:v>
                </c:pt>
                <c:pt idx="1226">
                  <c:v>5.9602600000000002E-3</c:v>
                </c:pt>
                <c:pt idx="1227">
                  <c:v>9.5454500000000005E-3</c:v>
                </c:pt>
                <c:pt idx="1228">
                  <c:v>1.1138E-2</c:v>
                </c:pt>
                <c:pt idx="1229">
                  <c:v>1.3969000000000001E-2</c:v>
                </c:pt>
                <c:pt idx="1230">
                  <c:v>1.1856800000000001E-2</c:v>
                </c:pt>
                <c:pt idx="1231">
                  <c:v>4.3568499999999998E-3</c:v>
                </c:pt>
                <c:pt idx="1232">
                  <c:v>8.3720900000000004E-3</c:v>
                </c:pt>
                <c:pt idx="1233">
                  <c:v>6.3781300000000001E-3</c:v>
                </c:pt>
                <c:pt idx="1234">
                  <c:v>7.8947400000000008E-3</c:v>
                </c:pt>
                <c:pt idx="1235">
                  <c:v>3.9560400000000001E-3</c:v>
                </c:pt>
                <c:pt idx="1236">
                  <c:v>9.3596100000000008E-3</c:v>
                </c:pt>
                <c:pt idx="1237">
                  <c:v>3.5294100000000002E-3</c:v>
                </c:pt>
                <c:pt idx="1238">
                  <c:v>6.3529399999999996E-3</c:v>
                </c:pt>
                <c:pt idx="1239">
                  <c:v>7.8947400000000008E-3</c:v>
                </c:pt>
                <c:pt idx="1240">
                  <c:v>8.1395300000000007E-3</c:v>
                </c:pt>
                <c:pt idx="1241">
                  <c:v>5.4117599999999998E-3</c:v>
                </c:pt>
                <c:pt idx="1242">
                  <c:v>8.7248299999999994E-3</c:v>
                </c:pt>
                <c:pt idx="1243">
                  <c:v>4.7511300000000001E-3</c:v>
                </c:pt>
                <c:pt idx="1244">
                  <c:v>5.1918700000000003E-3</c:v>
                </c:pt>
                <c:pt idx="1245">
                  <c:v>6.9868999999999999E-3</c:v>
                </c:pt>
                <c:pt idx="1246">
                  <c:v>3.7123E-3</c:v>
                </c:pt>
                <c:pt idx="1247">
                  <c:v>5.9071699999999998E-3</c:v>
                </c:pt>
                <c:pt idx="1248">
                  <c:v>9.8501100000000005E-3</c:v>
                </c:pt>
                <c:pt idx="1249">
                  <c:v>7.30088E-3</c:v>
                </c:pt>
                <c:pt idx="1250">
                  <c:v>8.2949300000000007E-3</c:v>
                </c:pt>
                <c:pt idx="1251">
                  <c:v>1.02326E-2</c:v>
                </c:pt>
                <c:pt idx="1252">
                  <c:v>5.5172399999999996E-3</c:v>
                </c:pt>
                <c:pt idx="1253">
                  <c:v>8.6474499999999992E-3</c:v>
                </c:pt>
                <c:pt idx="1254">
                  <c:v>1.21145E-2</c:v>
                </c:pt>
                <c:pt idx="1255">
                  <c:v>1.0093899999999999E-2</c:v>
                </c:pt>
                <c:pt idx="1256">
                  <c:v>9.4949500000000003E-3</c:v>
                </c:pt>
                <c:pt idx="1257">
                  <c:v>4.4843000000000001E-3</c:v>
                </c:pt>
                <c:pt idx="1258">
                  <c:v>1.31868E-2</c:v>
                </c:pt>
                <c:pt idx="1259">
                  <c:v>6.2068999999999996E-3</c:v>
                </c:pt>
                <c:pt idx="1260">
                  <c:v>6.7441899999999997E-3</c:v>
                </c:pt>
                <c:pt idx="1261">
                  <c:v>9.3975900000000008E-3</c:v>
                </c:pt>
                <c:pt idx="1262">
                  <c:v>6.6037700000000001E-3</c:v>
                </c:pt>
                <c:pt idx="1263">
                  <c:v>1.6867500000000001E-3</c:v>
                </c:pt>
                <c:pt idx="1264">
                  <c:v>4.2316300000000001E-3</c:v>
                </c:pt>
                <c:pt idx="1265">
                  <c:v>5.3811700000000002E-3</c:v>
                </c:pt>
                <c:pt idx="1266">
                  <c:v>5.5432399999999996E-3</c:v>
                </c:pt>
                <c:pt idx="1267">
                  <c:v>3.2751099999999999E-3</c:v>
                </c:pt>
                <c:pt idx="1268">
                  <c:v>3.03688E-3</c:v>
                </c:pt>
                <c:pt idx="1269">
                  <c:v>3.3175399999999999E-3</c:v>
                </c:pt>
                <c:pt idx="1270">
                  <c:v>3.0434799999999999E-3</c:v>
                </c:pt>
                <c:pt idx="1271">
                  <c:v>2.4719099999999999E-3</c:v>
                </c:pt>
                <c:pt idx="1272">
                  <c:v>4.6189400000000002E-3</c:v>
                </c:pt>
                <c:pt idx="1273">
                  <c:v>5.7017500000000002E-3</c:v>
                </c:pt>
                <c:pt idx="1274">
                  <c:v>7.5117400000000003E-3</c:v>
                </c:pt>
                <c:pt idx="1275">
                  <c:v>3.2119900000000001E-3</c:v>
                </c:pt>
                <c:pt idx="1276">
                  <c:v>3.4642000000000002E-3</c:v>
                </c:pt>
                <c:pt idx="1277">
                  <c:v>4.8458099999999999E-3</c:v>
                </c:pt>
                <c:pt idx="1278">
                  <c:v>3.6529700000000002E-3</c:v>
                </c:pt>
                <c:pt idx="1279">
                  <c:v>5.7077600000000001E-3</c:v>
                </c:pt>
                <c:pt idx="1280">
                  <c:v>2.3364499999999999E-3</c:v>
                </c:pt>
                <c:pt idx="1281">
                  <c:v>6.0606100000000001E-3</c:v>
                </c:pt>
                <c:pt idx="1282">
                  <c:v>3.7383199999999998E-3</c:v>
                </c:pt>
                <c:pt idx="1283">
                  <c:v>1.43167E-2</c:v>
                </c:pt>
                <c:pt idx="1284">
                  <c:v>4.7210300000000002E-3</c:v>
                </c:pt>
                <c:pt idx="1285">
                  <c:v>4.8309199999999998E-3</c:v>
                </c:pt>
                <c:pt idx="1286">
                  <c:v>9.2807400000000009E-3</c:v>
                </c:pt>
                <c:pt idx="1287">
                  <c:v>5.2401699999999997E-3</c:v>
                </c:pt>
                <c:pt idx="1288">
                  <c:v>4.3879899999999996E-3</c:v>
                </c:pt>
                <c:pt idx="1289">
                  <c:v>8.7719300000000007E-3</c:v>
                </c:pt>
                <c:pt idx="1290">
                  <c:v>9.5238100000000006E-3</c:v>
                </c:pt>
                <c:pt idx="1291">
                  <c:v>4.2857099999999999E-3</c:v>
                </c:pt>
                <c:pt idx="1292">
                  <c:v>1.16223E-2</c:v>
                </c:pt>
                <c:pt idx="1293">
                  <c:v>7.4999999999999997E-3</c:v>
                </c:pt>
                <c:pt idx="1294">
                  <c:v>6.3736299999999999E-3</c:v>
                </c:pt>
                <c:pt idx="1295">
                  <c:v>4.96614E-3</c:v>
                </c:pt>
                <c:pt idx="1296">
                  <c:v>5.6650199999999998E-3</c:v>
                </c:pt>
                <c:pt idx="1297">
                  <c:v>5.0574699999999997E-3</c:v>
                </c:pt>
                <c:pt idx="1298">
                  <c:v>1.08696E-2</c:v>
                </c:pt>
                <c:pt idx="1299">
                  <c:v>4.4811299999999998E-3</c:v>
                </c:pt>
                <c:pt idx="1300">
                  <c:v>1.56542E-2</c:v>
                </c:pt>
                <c:pt idx="1301">
                  <c:v>2.32143E-2</c:v>
                </c:pt>
                <c:pt idx="1302">
                  <c:v>1.74098E-2</c:v>
                </c:pt>
                <c:pt idx="1303">
                  <c:v>1.4942499999999999E-2</c:v>
                </c:pt>
                <c:pt idx="1304">
                  <c:v>8.6859699999999995E-3</c:v>
                </c:pt>
                <c:pt idx="1305">
                  <c:v>5.0343200000000001E-3</c:v>
                </c:pt>
                <c:pt idx="1306">
                  <c:v>6.8607099999999999E-3</c:v>
                </c:pt>
                <c:pt idx="1307">
                  <c:v>4.6153799999999997E-3</c:v>
                </c:pt>
                <c:pt idx="1308">
                  <c:v>1.16331E-2</c:v>
                </c:pt>
                <c:pt idx="1309">
                  <c:v>1.08491E-2</c:v>
                </c:pt>
                <c:pt idx="1310">
                  <c:v>1.3692899999999999E-2</c:v>
                </c:pt>
                <c:pt idx="1311">
                  <c:v>2.0042600000000001E-2</c:v>
                </c:pt>
                <c:pt idx="1312">
                  <c:v>8.4070800000000008E-3</c:v>
                </c:pt>
                <c:pt idx="1313">
                  <c:v>1.11345E-2</c:v>
                </c:pt>
                <c:pt idx="1314">
                  <c:v>8.3129599999999994E-3</c:v>
                </c:pt>
                <c:pt idx="1315">
                  <c:v>1.0416699999999999E-2</c:v>
                </c:pt>
                <c:pt idx="1316">
                  <c:v>6.4133000000000003E-3</c:v>
                </c:pt>
                <c:pt idx="1317">
                  <c:v>5.6947600000000001E-3</c:v>
                </c:pt>
                <c:pt idx="1318">
                  <c:v>5.8558600000000001E-3</c:v>
                </c:pt>
                <c:pt idx="1319">
                  <c:v>8.4821400000000009E-3</c:v>
                </c:pt>
                <c:pt idx="1320">
                  <c:v>1.1724099999999999E-2</c:v>
                </c:pt>
                <c:pt idx="1321">
                  <c:v>5.5803600000000004E-3</c:v>
                </c:pt>
                <c:pt idx="1322">
                  <c:v>6.3231900000000002E-3</c:v>
                </c:pt>
                <c:pt idx="1323">
                  <c:v>7.1759299999999996E-3</c:v>
                </c:pt>
                <c:pt idx="1324">
                  <c:v>7.7433600000000003E-3</c:v>
                </c:pt>
                <c:pt idx="1325">
                  <c:v>7.2463800000000002E-3</c:v>
                </c:pt>
                <c:pt idx="1326">
                  <c:v>6.4814800000000004E-3</c:v>
                </c:pt>
                <c:pt idx="1327">
                  <c:v>7.0796499999999998E-3</c:v>
                </c:pt>
                <c:pt idx="1328">
                  <c:v>3.0588199999999999E-3</c:v>
                </c:pt>
                <c:pt idx="1329">
                  <c:v>4.2600900000000002E-3</c:v>
                </c:pt>
                <c:pt idx="1330">
                  <c:v>3.61174E-3</c:v>
                </c:pt>
                <c:pt idx="1331">
                  <c:v>3.2634000000000001E-3</c:v>
                </c:pt>
                <c:pt idx="1332">
                  <c:v>6.81265E-3</c:v>
                </c:pt>
                <c:pt idx="1333">
                  <c:v>6.9212400000000004E-3</c:v>
                </c:pt>
                <c:pt idx="1334">
                  <c:v>4.1570399999999999E-3</c:v>
                </c:pt>
                <c:pt idx="1335">
                  <c:v>6.5462799999999998E-3</c:v>
                </c:pt>
                <c:pt idx="1336">
                  <c:v>3.5955100000000001E-3</c:v>
                </c:pt>
                <c:pt idx="1337">
                  <c:v>3.0232599999999998E-3</c:v>
                </c:pt>
                <c:pt idx="1338">
                  <c:v>6.1946900000000001E-3</c:v>
                </c:pt>
                <c:pt idx="1339">
                  <c:v>2.7460000000000002E-3</c:v>
                </c:pt>
                <c:pt idx="1340">
                  <c:v>6.1810199999999997E-3</c:v>
                </c:pt>
                <c:pt idx="1341">
                  <c:v>6.4593300000000001E-3</c:v>
                </c:pt>
                <c:pt idx="1342">
                  <c:v>8.8636400000000008E-3</c:v>
                </c:pt>
                <c:pt idx="1343">
                  <c:v>8.1318699999999994E-3</c:v>
                </c:pt>
                <c:pt idx="1344">
                  <c:v>8.85529E-3</c:v>
                </c:pt>
                <c:pt idx="1345">
                  <c:v>8.2352899999999993E-3</c:v>
                </c:pt>
                <c:pt idx="1346">
                  <c:v>6.5022400000000003E-3</c:v>
                </c:pt>
                <c:pt idx="1347">
                  <c:v>1.3776699999999999E-2</c:v>
                </c:pt>
                <c:pt idx="1348">
                  <c:v>7.7586199999999999E-3</c:v>
                </c:pt>
                <c:pt idx="1349">
                  <c:v>2.9082800000000001E-3</c:v>
                </c:pt>
                <c:pt idx="1350">
                  <c:v>9.6196900000000002E-3</c:v>
                </c:pt>
                <c:pt idx="1351">
                  <c:v>9.8501100000000005E-3</c:v>
                </c:pt>
                <c:pt idx="1352">
                  <c:v>7.64192E-3</c:v>
                </c:pt>
                <c:pt idx="1353">
                  <c:v>4.3778799999999998E-3</c:v>
                </c:pt>
                <c:pt idx="1354">
                  <c:v>8.6283200000000001E-3</c:v>
                </c:pt>
                <c:pt idx="1355">
                  <c:v>5.3990599999999998E-3</c:v>
                </c:pt>
                <c:pt idx="1356">
                  <c:v>3.9560400000000001E-3</c:v>
                </c:pt>
                <c:pt idx="1357">
                  <c:v>2.2988499999999999E-3</c:v>
                </c:pt>
                <c:pt idx="1358">
                  <c:v>5.09554E-3</c:v>
                </c:pt>
                <c:pt idx="1359">
                  <c:v>5.7268700000000002E-3</c:v>
                </c:pt>
                <c:pt idx="1360">
                  <c:v>8.4668199999999999E-3</c:v>
                </c:pt>
                <c:pt idx="1361">
                  <c:v>3.7036999999999999E-3</c:v>
                </c:pt>
                <c:pt idx="1362">
                  <c:v>4.4943800000000001E-3</c:v>
                </c:pt>
                <c:pt idx="1363">
                  <c:v>5.7553999999999999E-3</c:v>
                </c:pt>
                <c:pt idx="1364">
                  <c:v>3.0837E-3</c:v>
                </c:pt>
                <c:pt idx="1365">
                  <c:v>5.78313E-3</c:v>
                </c:pt>
                <c:pt idx="1366">
                  <c:v>4.3879899999999996E-3</c:v>
                </c:pt>
                <c:pt idx="1367">
                  <c:v>6.3084100000000004E-3</c:v>
                </c:pt>
                <c:pt idx="1368">
                  <c:v>7.0904599999999998E-3</c:v>
                </c:pt>
                <c:pt idx="1369">
                  <c:v>4.0425499999999998E-3</c:v>
                </c:pt>
                <c:pt idx="1370">
                  <c:v>7.0615000000000001E-3</c:v>
                </c:pt>
                <c:pt idx="1371">
                  <c:v>4.6121599999999997E-3</c:v>
                </c:pt>
                <c:pt idx="1372">
                  <c:v>1.0864199999999999E-2</c:v>
                </c:pt>
                <c:pt idx="1373">
                  <c:v>5.7077600000000001E-3</c:v>
                </c:pt>
                <c:pt idx="1374">
                  <c:v>3.3407599999999999E-3</c:v>
                </c:pt>
                <c:pt idx="1375">
                  <c:v>2.0920499999999998E-3</c:v>
                </c:pt>
                <c:pt idx="1376">
                  <c:v>3.0092600000000001E-3</c:v>
                </c:pt>
                <c:pt idx="1377">
                  <c:v>3.4557199999999998E-3</c:v>
                </c:pt>
                <c:pt idx="1378">
                  <c:v>5.7777799999999997E-3</c:v>
                </c:pt>
                <c:pt idx="1379">
                  <c:v>6.3318799999999998E-3</c:v>
                </c:pt>
                <c:pt idx="1380">
                  <c:v>4.5454500000000004E-3</c:v>
                </c:pt>
                <c:pt idx="1381">
                  <c:v>4.5130600000000002E-3</c:v>
                </c:pt>
                <c:pt idx="1382">
                  <c:v>5.3990599999999998E-3</c:v>
                </c:pt>
                <c:pt idx="1383">
                  <c:v>8.3720900000000004E-3</c:v>
                </c:pt>
                <c:pt idx="1384">
                  <c:v>5.4919900000000004E-3</c:v>
                </c:pt>
                <c:pt idx="1385">
                  <c:v>2.5862099999999998E-3</c:v>
                </c:pt>
                <c:pt idx="1386">
                  <c:v>4.2755299999999996E-3</c:v>
                </c:pt>
                <c:pt idx="1387">
                  <c:v>6.5759599999999996E-3</c:v>
                </c:pt>
                <c:pt idx="1388">
                  <c:v>4.6563200000000003E-3</c:v>
                </c:pt>
                <c:pt idx="1389">
                  <c:v>4.3879899999999996E-3</c:v>
                </c:pt>
                <c:pt idx="1390">
                  <c:v>7.0175400000000001E-3</c:v>
                </c:pt>
                <c:pt idx="1391">
                  <c:v>2.4390200000000001E-3</c:v>
                </c:pt>
                <c:pt idx="1392">
                  <c:v>5.84112E-3</c:v>
                </c:pt>
                <c:pt idx="1393">
                  <c:v>8.3532199999999997E-3</c:v>
                </c:pt>
                <c:pt idx="1394">
                  <c:v>3.2941200000000002E-3</c:v>
                </c:pt>
                <c:pt idx="1395">
                  <c:v>4.1850200000000002E-3</c:v>
                </c:pt>
                <c:pt idx="1396">
                  <c:v>4.6460199999999998E-3</c:v>
                </c:pt>
                <c:pt idx="1397">
                  <c:v>6.7796599999999999E-3</c:v>
                </c:pt>
                <c:pt idx="1398">
                  <c:v>6.6371700000000004E-3</c:v>
                </c:pt>
                <c:pt idx="1399">
                  <c:v>4.5044999999999998E-3</c:v>
                </c:pt>
                <c:pt idx="1400">
                  <c:v>4.6052599999999999E-3</c:v>
                </c:pt>
                <c:pt idx="1401">
                  <c:v>5.2173899999999997E-3</c:v>
                </c:pt>
                <c:pt idx="1402">
                  <c:v>8.3700400000000005E-3</c:v>
                </c:pt>
                <c:pt idx="1403">
                  <c:v>3.5010900000000001E-3</c:v>
                </c:pt>
                <c:pt idx="1404">
                  <c:v>8.7443899999999995E-3</c:v>
                </c:pt>
                <c:pt idx="1405">
                  <c:v>7.6062600000000001E-3</c:v>
                </c:pt>
                <c:pt idx="1406">
                  <c:v>6.0416699999999999E-3</c:v>
                </c:pt>
                <c:pt idx="1407">
                  <c:v>6.3348399999999996E-3</c:v>
                </c:pt>
                <c:pt idx="1408">
                  <c:v>7.5313799999999998E-3</c:v>
                </c:pt>
                <c:pt idx="1409">
                  <c:v>1.30901E-2</c:v>
                </c:pt>
                <c:pt idx="1410">
                  <c:v>1.43529E-2</c:v>
                </c:pt>
                <c:pt idx="1411">
                  <c:v>9.1101700000000008E-3</c:v>
                </c:pt>
                <c:pt idx="1412">
                  <c:v>7.1078399999999998E-3</c:v>
                </c:pt>
                <c:pt idx="1413">
                  <c:v>8.1896599999999996E-3</c:v>
                </c:pt>
                <c:pt idx="1414">
                  <c:v>1.55814E-2</c:v>
                </c:pt>
                <c:pt idx="1415">
                  <c:v>4.7732699999999996E-3</c:v>
                </c:pt>
                <c:pt idx="1416">
                  <c:v>6.8607099999999999E-3</c:v>
                </c:pt>
                <c:pt idx="1417">
                  <c:v>4.5783100000000004E-3</c:v>
                </c:pt>
                <c:pt idx="1418">
                  <c:v>6.5909100000000002E-3</c:v>
                </c:pt>
                <c:pt idx="1419">
                  <c:v>6.9506699999999999E-3</c:v>
                </c:pt>
                <c:pt idx="1420">
                  <c:v>5.9867000000000002E-3</c:v>
                </c:pt>
                <c:pt idx="1421">
                  <c:v>1.31707E-2</c:v>
                </c:pt>
                <c:pt idx="1422">
                  <c:v>8.2352899999999993E-3</c:v>
                </c:pt>
                <c:pt idx="1423">
                  <c:v>4.0268500000000002E-3</c:v>
                </c:pt>
                <c:pt idx="1424">
                  <c:v>5.5803600000000004E-3</c:v>
                </c:pt>
                <c:pt idx="1425">
                  <c:v>1.2471100000000001E-2</c:v>
                </c:pt>
                <c:pt idx="1426">
                  <c:v>7.7272699999999996E-3</c:v>
                </c:pt>
                <c:pt idx="1427">
                  <c:v>4.9411799999999999E-3</c:v>
                </c:pt>
                <c:pt idx="1428">
                  <c:v>6.5909100000000002E-3</c:v>
                </c:pt>
                <c:pt idx="1429">
                  <c:v>5.7071999999999999E-3</c:v>
                </c:pt>
                <c:pt idx="1430">
                  <c:v>5.2896699999999998E-3</c:v>
                </c:pt>
                <c:pt idx="1431">
                  <c:v>4.4289000000000004E-3</c:v>
                </c:pt>
                <c:pt idx="1432">
                  <c:v>6.5882400000000004E-3</c:v>
                </c:pt>
                <c:pt idx="1433">
                  <c:v>3.4229799999999999E-3</c:v>
                </c:pt>
                <c:pt idx="1434">
                  <c:v>6.8027199999999999E-3</c:v>
                </c:pt>
                <c:pt idx="1435">
                  <c:v>8.1677699999999995E-3</c:v>
                </c:pt>
                <c:pt idx="1436">
                  <c:v>8.6560400000000003E-3</c:v>
                </c:pt>
                <c:pt idx="1437">
                  <c:v>5.7777799999999997E-3</c:v>
                </c:pt>
                <c:pt idx="1438">
                  <c:v>2.6490099999999998E-3</c:v>
                </c:pt>
                <c:pt idx="1439">
                  <c:v>2.6694000000000002E-3</c:v>
                </c:pt>
                <c:pt idx="1440">
                  <c:v>3.7527599999999999E-3</c:v>
                </c:pt>
                <c:pt idx="1441">
                  <c:v>7.5294100000000003E-3</c:v>
                </c:pt>
                <c:pt idx="1442">
                  <c:v>4.0268500000000002E-3</c:v>
                </c:pt>
                <c:pt idx="1443">
                  <c:v>8.2788700000000007E-3</c:v>
                </c:pt>
                <c:pt idx="1444">
                  <c:v>7.4074099999999997E-3</c:v>
                </c:pt>
                <c:pt idx="1445">
                  <c:v>1.24717E-2</c:v>
                </c:pt>
                <c:pt idx="1446">
                  <c:v>7.3349599999999997E-3</c:v>
                </c:pt>
                <c:pt idx="1447">
                  <c:v>3.1460699999999999E-3</c:v>
                </c:pt>
                <c:pt idx="1448">
                  <c:v>5.9196600000000002E-3</c:v>
                </c:pt>
                <c:pt idx="1449">
                  <c:v>3.9215700000000001E-3</c:v>
                </c:pt>
                <c:pt idx="1450">
                  <c:v>7.47863E-3</c:v>
                </c:pt>
                <c:pt idx="1451">
                  <c:v>7.9726699999999994E-3</c:v>
                </c:pt>
                <c:pt idx="1452">
                  <c:v>7.6036899999999998E-3</c:v>
                </c:pt>
                <c:pt idx="1453">
                  <c:v>7.3275900000000001E-3</c:v>
                </c:pt>
                <c:pt idx="1454">
                  <c:v>8.6859699999999995E-3</c:v>
                </c:pt>
                <c:pt idx="1455">
                  <c:v>1.6989199999999999E-2</c:v>
                </c:pt>
                <c:pt idx="1456">
                  <c:v>7.8571400000000003E-3</c:v>
                </c:pt>
                <c:pt idx="1457">
                  <c:v>2.2321400000000001E-3</c:v>
                </c:pt>
                <c:pt idx="1458">
                  <c:v>5.0602399999999997E-3</c:v>
                </c:pt>
                <c:pt idx="1459">
                  <c:v>3.81679E-3</c:v>
                </c:pt>
                <c:pt idx="1460">
                  <c:v>1.2850500000000001E-2</c:v>
                </c:pt>
                <c:pt idx="1461">
                  <c:v>6.3529399999999996E-3</c:v>
                </c:pt>
                <c:pt idx="1462">
                  <c:v>6.6176500000000001E-3</c:v>
                </c:pt>
                <c:pt idx="1463">
                  <c:v>6.6810300000000001E-3</c:v>
                </c:pt>
                <c:pt idx="1464">
                  <c:v>9.6280099999999993E-3</c:v>
                </c:pt>
                <c:pt idx="1465">
                  <c:v>5.7522099999999998E-3</c:v>
                </c:pt>
                <c:pt idx="1466">
                  <c:v>5.6155500000000004E-3</c:v>
                </c:pt>
                <c:pt idx="1467">
                  <c:v>2.9953900000000001E-3</c:v>
                </c:pt>
                <c:pt idx="1468">
                  <c:v>1.20773E-3</c:v>
                </c:pt>
                <c:pt idx="1469">
                  <c:v>4.70588E-3</c:v>
                </c:pt>
                <c:pt idx="1470">
                  <c:v>3.0634600000000001E-3</c:v>
                </c:pt>
                <c:pt idx="1471">
                  <c:v>6.8281899999999996E-3</c:v>
                </c:pt>
                <c:pt idx="1472">
                  <c:v>5.2287599999999998E-3</c:v>
                </c:pt>
                <c:pt idx="1473">
                  <c:v>3.7594E-3</c:v>
                </c:pt>
                <c:pt idx="1474">
                  <c:v>7.1910100000000003E-3</c:v>
                </c:pt>
                <c:pt idx="1475">
                  <c:v>2.1881800000000001E-3</c:v>
                </c:pt>
                <c:pt idx="1476">
                  <c:v>3.5799500000000001E-3</c:v>
                </c:pt>
                <c:pt idx="1477">
                  <c:v>6.5359499999999996E-3</c:v>
                </c:pt>
                <c:pt idx="1478">
                  <c:v>7.9006800000000002E-3</c:v>
                </c:pt>
                <c:pt idx="1479">
                  <c:v>5.7815799999999997E-3</c:v>
                </c:pt>
                <c:pt idx="1480">
                  <c:v>8.2004599999999997E-3</c:v>
                </c:pt>
                <c:pt idx="1481">
                  <c:v>5.7553999999999999E-3</c:v>
                </c:pt>
                <c:pt idx="1482">
                  <c:v>4.2792799999999999E-3</c:v>
                </c:pt>
                <c:pt idx="1483">
                  <c:v>5.3333299999999998E-3</c:v>
                </c:pt>
                <c:pt idx="1484">
                  <c:v>8.1585100000000008E-3</c:v>
                </c:pt>
                <c:pt idx="1485">
                  <c:v>6.9977399999999997E-3</c:v>
                </c:pt>
                <c:pt idx="1486">
                  <c:v>7.8774599999999993E-3</c:v>
                </c:pt>
                <c:pt idx="1487">
                  <c:v>7.3434099999999999E-3</c:v>
                </c:pt>
                <c:pt idx="1488">
                  <c:v>1.35747E-2</c:v>
                </c:pt>
                <c:pt idx="1489">
                  <c:v>1.23404E-2</c:v>
                </c:pt>
                <c:pt idx="1490">
                  <c:v>1.0666699999999999E-2</c:v>
                </c:pt>
                <c:pt idx="1491">
                  <c:v>9.6852299999999995E-3</c:v>
                </c:pt>
                <c:pt idx="1492">
                  <c:v>3.2407400000000002E-3</c:v>
                </c:pt>
                <c:pt idx="1493">
                  <c:v>5.8295999999999999E-3</c:v>
                </c:pt>
                <c:pt idx="1494">
                  <c:v>7.1759299999999996E-3</c:v>
                </c:pt>
                <c:pt idx="1495">
                  <c:v>9.4713699999999998E-3</c:v>
                </c:pt>
                <c:pt idx="1496">
                  <c:v>7.2016500000000004E-3</c:v>
                </c:pt>
                <c:pt idx="1497">
                  <c:v>5.5045900000000002E-3</c:v>
                </c:pt>
                <c:pt idx="1498">
                  <c:v>7.5221200000000002E-3</c:v>
                </c:pt>
                <c:pt idx="1499">
                  <c:v>6.0344800000000001E-3</c:v>
                </c:pt>
                <c:pt idx="1500">
                  <c:v>3.5320099999999999E-3</c:v>
                </c:pt>
                <c:pt idx="1501">
                  <c:v>4.6913600000000003E-3</c:v>
                </c:pt>
                <c:pt idx="1502">
                  <c:v>2.04082E-3</c:v>
                </c:pt>
                <c:pt idx="1503">
                  <c:v>4.3083899999999996E-3</c:v>
                </c:pt>
                <c:pt idx="1504">
                  <c:v>8.60215E-4</c:v>
                </c:pt>
                <c:pt idx="1505">
                  <c:v>3.2019700000000002E-3</c:v>
                </c:pt>
                <c:pt idx="1506">
                  <c:v>5.1612899999999998E-3</c:v>
                </c:pt>
                <c:pt idx="1507">
                  <c:v>4.1062800000000003E-3</c:v>
                </c:pt>
                <c:pt idx="1508">
                  <c:v>4.8888899999999999E-3</c:v>
                </c:pt>
                <c:pt idx="1509">
                  <c:v>7.7097499999999996E-3</c:v>
                </c:pt>
                <c:pt idx="1510">
                  <c:v>5.8823499999999997E-3</c:v>
                </c:pt>
                <c:pt idx="1511">
                  <c:v>4.9356199999999999E-3</c:v>
                </c:pt>
                <c:pt idx="1512">
                  <c:v>6.6225199999999998E-3</c:v>
                </c:pt>
                <c:pt idx="1513">
                  <c:v>7.6754400000000004E-3</c:v>
                </c:pt>
                <c:pt idx="1514">
                  <c:v>9.5588200000000009E-3</c:v>
                </c:pt>
                <c:pt idx="1515">
                  <c:v>5.0847499999999999E-3</c:v>
                </c:pt>
                <c:pt idx="1516">
                  <c:v>5.8690699999999997E-3</c:v>
                </c:pt>
                <c:pt idx="1517">
                  <c:v>5.5309699999999996E-3</c:v>
                </c:pt>
                <c:pt idx="1518">
                  <c:v>1.8823500000000001E-3</c:v>
                </c:pt>
                <c:pt idx="1519">
                  <c:v>4.3478299999999996E-3</c:v>
                </c:pt>
                <c:pt idx="1520">
                  <c:v>2.04082E-3</c:v>
                </c:pt>
                <c:pt idx="1521">
                  <c:v>4.71464E-3</c:v>
                </c:pt>
                <c:pt idx="1522">
                  <c:v>3.5555600000000001E-3</c:v>
                </c:pt>
                <c:pt idx="1523">
                  <c:v>2.1479699999999999E-3</c:v>
                </c:pt>
                <c:pt idx="1524">
                  <c:v>5.2631600000000002E-3</c:v>
                </c:pt>
                <c:pt idx="1525">
                  <c:v>6.7146300000000001E-3</c:v>
                </c:pt>
                <c:pt idx="1526">
                  <c:v>4.2889399999999998E-3</c:v>
                </c:pt>
                <c:pt idx="1527">
                  <c:v>2.2112999999999998E-3</c:v>
                </c:pt>
                <c:pt idx="1528">
                  <c:v>4.3879899999999996E-3</c:v>
                </c:pt>
                <c:pt idx="1529">
                  <c:v>5.8165500000000002E-3</c:v>
                </c:pt>
                <c:pt idx="1530">
                  <c:v>4.8165100000000004E-3</c:v>
                </c:pt>
                <c:pt idx="1531">
                  <c:v>7.9185499999999999E-3</c:v>
                </c:pt>
                <c:pt idx="1532">
                  <c:v>6.8459699999999998E-3</c:v>
                </c:pt>
                <c:pt idx="1533">
                  <c:v>4.90654E-3</c:v>
                </c:pt>
                <c:pt idx="1534">
                  <c:v>2.9629600000000002E-3</c:v>
                </c:pt>
                <c:pt idx="1535">
                  <c:v>9.4786699999999998E-3</c:v>
                </c:pt>
                <c:pt idx="1536">
                  <c:v>1.8266999999999999E-2</c:v>
                </c:pt>
                <c:pt idx="1537">
                  <c:v>7.0135700000000002E-3</c:v>
                </c:pt>
                <c:pt idx="1538">
                  <c:v>5.6074799999999998E-3</c:v>
                </c:pt>
                <c:pt idx="1539">
                  <c:v>6.9351200000000003E-3</c:v>
                </c:pt>
                <c:pt idx="1540">
                  <c:v>3.6363599999999999E-3</c:v>
                </c:pt>
                <c:pt idx="1541">
                  <c:v>7.1895400000000003E-3</c:v>
                </c:pt>
                <c:pt idx="1542">
                  <c:v>9.1928300000000008E-3</c:v>
                </c:pt>
                <c:pt idx="1543">
                  <c:v>7.8651699999999995E-3</c:v>
                </c:pt>
                <c:pt idx="1544">
                  <c:v>5.5084699999999997E-3</c:v>
                </c:pt>
                <c:pt idx="1545">
                  <c:v>7.33945E-3</c:v>
                </c:pt>
                <c:pt idx="1546">
                  <c:v>6.8181800000000001E-3</c:v>
                </c:pt>
                <c:pt idx="1547">
                  <c:v>3.0660399999999999E-3</c:v>
                </c:pt>
                <c:pt idx="1548">
                  <c:v>5.2980099999999997E-3</c:v>
                </c:pt>
                <c:pt idx="1549">
                  <c:v>2.5641000000000001E-3</c:v>
                </c:pt>
                <c:pt idx="1550">
                  <c:v>5.6306300000000002E-3</c:v>
                </c:pt>
                <c:pt idx="1551">
                  <c:v>4.8936199999999996E-3</c:v>
                </c:pt>
                <c:pt idx="1552">
                  <c:v>6.7129599999999996E-3</c:v>
                </c:pt>
                <c:pt idx="1553">
                  <c:v>6.7538099999999998E-3</c:v>
                </c:pt>
                <c:pt idx="1554">
                  <c:v>8.1370399999999999E-3</c:v>
                </c:pt>
                <c:pt idx="1555">
                  <c:v>3.0092600000000001E-3</c:v>
                </c:pt>
                <c:pt idx="1556">
                  <c:v>3.6559100000000001E-3</c:v>
                </c:pt>
                <c:pt idx="1557">
                  <c:v>4.0767399999999997E-3</c:v>
                </c:pt>
                <c:pt idx="1558">
                  <c:v>4.3280200000000001E-3</c:v>
                </c:pt>
                <c:pt idx="1559">
                  <c:v>4.2821200000000004E-3</c:v>
                </c:pt>
                <c:pt idx="1560">
                  <c:v>4.5976999999999997E-3</c:v>
                </c:pt>
                <c:pt idx="1561">
                  <c:v>5.5299499999999996E-3</c:v>
                </c:pt>
                <c:pt idx="1562">
                  <c:v>9.5833299999999993E-3</c:v>
                </c:pt>
                <c:pt idx="1563">
                  <c:v>3.72807E-3</c:v>
                </c:pt>
                <c:pt idx="1564">
                  <c:v>5.1724099999999997E-3</c:v>
                </c:pt>
                <c:pt idx="1565">
                  <c:v>4.6228700000000003E-3</c:v>
                </c:pt>
                <c:pt idx="1566">
                  <c:v>8.0275199999999998E-3</c:v>
                </c:pt>
                <c:pt idx="1567">
                  <c:v>1.11617E-2</c:v>
                </c:pt>
                <c:pt idx="1568">
                  <c:v>8.6206900000000003E-3</c:v>
                </c:pt>
                <c:pt idx="1569">
                  <c:v>1.2500000000000001E-2</c:v>
                </c:pt>
                <c:pt idx="1570">
                  <c:v>1.2676099999999999E-2</c:v>
                </c:pt>
                <c:pt idx="1571">
                  <c:v>1.3870199999999999E-2</c:v>
                </c:pt>
                <c:pt idx="1572">
                  <c:v>1.16883E-2</c:v>
                </c:pt>
                <c:pt idx="1573">
                  <c:v>1.2E-2</c:v>
                </c:pt>
                <c:pt idx="1574">
                  <c:v>8.8744600000000007E-3</c:v>
                </c:pt>
                <c:pt idx="1575">
                  <c:v>1.3425899999999999E-2</c:v>
                </c:pt>
                <c:pt idx="1576">
                  <c:v>1.68161E-2</c:v>
                </c:pt>
                <c:pt idx="1577">
                  <c:v>2.1940000000000001E-2</c:v>
                </c:pt>
                <c:pt idx="1578">
                  <c:v>1.13122E-2</c:v>
                </c:pt>
                <c:pt idx="1579">
                  <c:v>5.8227799999999996E-3</c:v>
                </c:pt>
                <c:pt idx="1580">
                  <c:v>6.7833700000000004E-3</c:v>
                </c:pt>
                <c:pt idx="1581">
                  <c:v>9.2165900000000002E-3</c:v>
                </c:pt>
                <c:pt idx="1582">
                  <c:v>4.8951000000000003E-3</c:v>
                </c:pt>
                <c:pt idx="1583">
                  <c:v>5.7649700000000003E-3</c:v>
                </c:pt>
                <c:pt idx="1584">
                  <c:v>5.5187600000000002E-3</c:v>
                </c:pt>
                <c:pt idx="1585">
                  <c:v>8.2949300000000007E-3</c:v>
                </c:pt>
                <c:pt idx="1586">
                  <c:v>2.5761099999999999E-3</c:v>
                </c:pt>
                <c:pt idx="1587">
                  <c:v>9.2760199999999994E-3</c:v>
                </c:pt>
                <c:pt idx="1588">
                  <c:v>6.2211999999999996E-3</c:v>
                </c:pt>
                <c:pt idx="1589">
                  <c:v>6.9124399999999997E-3</c:v>
                </c:pt>
                <c:pt idx="1590">
                  <c:v>5.8823499999999997E-3</c:v>
                </c:pt>
                <c:pt idx="1591">
                  <c:v>9.3886500000000001E-3</c:v>
                </c:pt>
                <c:pt idx="1592">
                  <c:v>8.3916100000000007E-3</c:v>
                </c:pt>
                <c:pt idx="1593">
                  <c:v>5.3418800000000002E-3</c:v>
                </c:pt>
                <c:pt idx="1594">
                  <c:v>5.1569500000000004E-3</c:v>
                </c:pt>
                <c:pt idx="1595">
                  <c:v>3.3783799999999998E-3</c:v>
                </c:pt>
                <c:pt idx="1596">
                  <c:v>2.6190499999999999E-3</c:v>
                </c:pt>
                <c:pt idx="1597">
                  <c:v>2.3474199999999998E-3</c:v>
                </c:pt>
                <c:pt idx="1598">
                  <c:v>5.1801800000000004E-3</c:v>
                </c:pt>
                <c:pt idx="1599">
                  <c:v>3.69565E-3</c:v>
                </c:pt>
                <c:pt idx="1600">
                  <c:v>6.0538099999999997E-3</c:v>
                </c:pt>
                <c:pt idx="1601">
                  <c:v>9.3333300000000008E-3</c:v>
                </c:pt>
                <c:pt idx="1602">
                  <c:v>6.4159300000000002E-3</c:v>
                </c:pt>
                <c:pt idx="1603">
                  <c:v>1.06024E-2</c:v>
                </c:pt>
                <c:pt idx="1604">
                  <c:v>4.3378999999999996E-3</c:v>
                </c:pt>
                <c:pt idx="1605">
                  <c:v>7.5342500000000001E-3</c:v>
                </c:pt>
                <c:pt idx="1606">
                  <c:v>1.61663E-3</c:v>
                </c:pt>
                <c:pt idx="1607">
                  <c:v>3.7735799999999999E-3</c:v>
                </c:pt>
                <c:pt idx="1608">
                  <c:v>4.9295800000000002E-3</c:v>
                </c:pt>
                <c:pt idx="1609">
                  <c:v>1.8099500000000001E-3</c:v>
                </c:pt>
                <c:pt idx="1610">
                  <c:v>1.00917E-2</c:v>
                </c:pt>
                <c:pt idx="1611">
                  <c:v>5.9081000000000003E-3</c:v>
                </c:pt>
                <c:pt idx="1612">
                  <c:v>3.0878899999999998E-3</c:v>
                </c:pt>
                <c:pt idx="1613">
                  <c:v>7.2916700000000001E-3</c:v>
                </c:pt>
                <c:pt idx="1614">
                  <c:v>1.00427E-2</c:v>
                </c:pt>
                <c:pt idx="1615">
                  <c:v>6.1611399999999998E-3</c:v>
                </c:pt>
                <c:pt idx="1616">
                  <c:v>4.4642900000000001E-3</c:v>
                </c:pt>
                <c:pt idx="1617">
                  <c:v>8.7557599999999996E-3</c:v>
                </c:pt>
                <c:pt idx="1618">
                  <c:v>5.8427000000000002E-3</c:v>
                </c:pt>
                <c:pt idx="1619">
                  <c:v>3.48584E-3</c:v>
                </c:pt>
                <c:pt idx="1620">
                  <c:v>5.8165500000000002E-3</c:v>
                </c:pt>
                <c:pt idx="1621">
                  <c:v>4.6511599999999997E-3</c:v>
                </c:pt>
                <c:pt idx="1622">
                  <c:v>4.1871900000000004E-3</c:v>
                </c:pt>
                <c:pt idx="1623">
                  <c:v>5.6737599999999999E-3</c:v>
                </c:pt>
                <c:pt idx="1624">
                  <c:v>1.7456399999999999E-3</c:v>
                </c:pt>
                <c:pt idx="1625">
                  <c:v>4.9145300000000003E-3</c:v>
                </c:pt>
                <c:pt idx="1626">
                  <c:v>4.0178599999999998E-3</c:v>
                </c:pt>
                <c:pt idx="1627">
                  <c:v>5.7279200000000001E-3</c:v>
                </c:pt>
                <c:pt idx="1628">
                  <c:v>7.0257599999999998E-3</c:v>
                </c:pt>
                <c:pt idx="1629">
                  <c:v>9.1811400000000008E-3</c:v>
                </c:pt>
                <c:pt idx="1630">
                  <c:v>9.1953999999999994E-3</c:v>
                </c:pt>
                <c:pt idx="1631">
                  <c:v>5.4892600000000001E-3</c:v>
                </c:pt>
                <c:pt idx="1632">
                  <c:v>1.03687E-2</c:v>
                </c:pt>
                <c:pt idx="1633">
                  <c:v>3.05011E-3</c:v>
                </c:pt>
                <c:pt idx="1634">
                  <c:v>8.3521399999999992E-3</c:v>
                </c:pt>
                <c:pt idx="1635">
                  <c:v>4.1036700000000002E-3</c:v>
                </c:pt>
                <c:pt idx="1636">
                  <c:v>2.2727300000000001E-3</c:v>
                </c:pt>
                <c:pt idx="1637">
                  <c:v>2.8138500000000001E-3</c:v>
                </c:pt>
                <c:pt idx="1638">
                  <c:v>5.9496599999999998E-3</c:v>
                </c:pt>
                <c:pt idx="1639">
                  <c:v>4.92611E-3</c:v>
                </c:pt>
                <c:pt idx="1640">
                  <c:v>2.7907000000000001E-3</c:v>
                </c:pt>
                <c:pt idx="1641">
                  <c:v>8.3700400000000005E-3</c:v>
                </c:pt>
                <c:pt idx="1642">
                  <c:v>7.1925799999999996E-3</c:v>
                </c:pt>
                <c:pt idx="1643">
                  <c:v>7.0615000000000001E-3</c:v>
                </c:pt>
                <c:pt idx="1644">
                  <c:v>7.5892900000000003E-3</c:v>
                </c:pt>
                <c:pt idx="1645">
                  <c:v>3.1862700000000002E-3</c:v>
                </c:pt>
                <c:pt idx="1646">
                  <c:v>1.9955699999999999E-3</c:v>
                </c:pt>
                <c:pt idx="1647">
                  <c:v>4.2792799999999999E-3</c:v>
                </c:pt>
                <c:pt idx="1648">
                  <c:v>4.4642900000000001E-3</c:v>
                </c:pt>
                <c:pt idx="1649">
                  <c:v>5.3990599999999998E-3</c:v>
                </c:pt>
                <c:pt idx="1650">
                  <c:v>3.7296E-3</c:v>
                </c:pt>
                <c:pt idx="1651">
                  <c:v>4.3678199999999997E-3</c:v>
                </c:pt>
                <c:pt idx="1652">
                  <c:v>1.1190500000000001E-2</c:v>
                </c:pt>
                <c:pt idx="1653">
                  <c:v>7.9625300000000006E-3</c:v>
                </c:pt>
                <c:pt idx="1654">
                  <c:v>1.16337E-2</c:v>
                </c:pt>
                <c:pt idx="1655">
                  <c:v>1.3713100000000001E-2</c:v>
                </c:pt>
                <c:pt idx="1656">
                  <c:v>8.2568799999999994E-3</c:v>
                </c:pt>
                <c:pt idx="1657">
                  <c:v>1.0804599999999999E-2</c:v>
                </c:pt>
                <c:pt idx="1658">
                  <c:v>1.37555E-2</c:v>
                </c:pt>
                <c:pt idx="1659">
                  <c:v>6.2211999999999996E-3</c:v>
                </c:pt>
                <c:pt idx="1660">
                  <c:v>9.2592600000000001E-3</c:v>
                </c:pt>
                <c:pt idx="1661">
                  <c:v>2.8697599999999998E-3</c:v>
                </c:pt>
                <c:pt idx="1662">
                  <c:v>3.40909E-3</c:v>
                </c:pt>
                <c:pt idx="1663">
                  <c:v>5.0808299999999997E-3</c:v>
                </c:pt>
                <c:pt idx="1664">
                  <c:v>5.8962299999999997E-3</c:v>
                </c:pt>
                <c:pt idx="1665">
                  <c:v>1.2558100000000001E-2</c:v>
                </c:pt>
                <c:pt idx="1666">
                  <c:v>1.1368899999999999E-2</c:v>
                </c:pt>
                <c:pt idx="1667">
                  <c:v>7.2769999999999996E-3</c:v>
                </c:pt>
                <c:pt idx="1668">
                  <c:v>8.8691800000000008E-3</c:v>
                </c:pt>
                <c:pt idx="1669">
                  <c:v>3.7383199999999998E-3</c:v>
                </c:pt>
                <c:pt idx="1670">
                  <c:v>3.0588199999999999E-3</c:v>
                </c:pt>
                <c:pt idx="1671">
                  <c:v>2.68293E-3</c:v>
                </c:pt>
                <c:pt idx="1672">
                  <c:v>1.74672E-3</c:v>
                </c:pt>
                <c:pt idx="1673">
                  <c:v>1.31291E-3</c:v>
                </c:pt>
                <c:pt idx="1674">
                  <c:v>3.8934400000000002E-3</c:v>
                </c:pt>
                <c:pt idx="1675">
                  <c:v>4.44444E-3</c:v>
                </c:pt>
                <c:pt idx="1676">
                  <c:v>4.3299000000000002E-3</c:v>
                </c:pt>
                <c:pt idx="1677">
                  <c:v>4.6082900000000001E-3</c:v>
                </c:pt>
                <c:pt idx="1678">
                  <c:v>8.8036099999999999E-3</c:v>
                </c:pt>
                <c:pt idx="1679">
                  <c:v>5.1224900000000004E-3</c:v>
                </c:pt>
                <c:pt idx="1680">
                  <c:v>2.1459199999999999E-3</c:v>
                </c:pt>
                <c:pt idx="1681">
                  <c:v>3.6876399999999998E-3</c:v>
                </c:pt>
                <c:pt idx="1682">
                  <c:v>6.6666700000000004E-3</c:v>
                </c:pt>
                <c:pt idx="1683">
                  <c:v>5.9523800000000002E-3</c:v>
                </c:pt>
                <c:pt idx="1684">
                  <c:v>7.64045E-3</c:v>
                </c:pt>
                <c:pt idx="1685">
                  <c:v>5.1454099999999996E-3</c:v>
                </c:pt>
                <c:pt idx="1686">
                  <c:v>6.9767400000000004E-3</c:v>
                </c:pt>
                <c:pt idx="1687">
                  <c:v>5.6768599999999997E-3</c:v>
                </c:pt>
                <c:pt idx="1688">
                  <c:v>6.0402700000000004E-3</c:v>
                </c:pt>
                <c:pt idx="1689">
                  <c:v>7.1942400000000002E-3</c:v>
                </c:pt>
                <c:pt idx="1690">
                  <c:v>2.8925600000000002E-3</c:v>
                </c:pt>
                <c:pt idx="1691">
                  <c:v>4.1189900000000003E-3</c:v>
                </c:pt>
                <c:pt idx="1692">
                  <c:v>4.1570399999999999E-3</c:v>
                </c:pt>
                <c:pt idx="1693">
                  <c:v>3.6951499999999999E-3</c:v>
                </c:pt>
                <c:pt idx="1694">
                  <c:v>4.8723899999999999E-3</c:v>
                </c:pt>
                <c:pt idx="1695">
                  <c:v>9.1928300000000008E-3</c:v>
                </c:pt>
                <c:pt idx="1696">
                  <c:v>5.7471299999999996E-3</c:v>
                </c:pt>
                <c:pt idx="1697">
                  <c:v>5.2511399999999996E-3</c:v>
                </c:pt>
                <c:pt idx="1698">
                  <c:v>4.0632100000000003E-3</c:v>
                </c:pt>
                <c:pt idx="1699">
                  <c:v>4.6052599999999999E-3</c:v>
                </c:pt>
                <c:pt idx="1700">
                  <c:v>1.3544E-3</c:v>
                </c:pt>
                <c:pt idx="1701">
                  <c:v>4.0816300000000002E-3</c:v>
                </c:pt>
                <c:pt idx="1702">
                  <c:v>3.3175399999999999E-3</c:v>
                </c:pt>
                <c:pt idx="1703">
                  <c:v>3.8288300000000001E-3</c:v>
                </c:pt>
                <c:pt idx="1704">
                  <c:v>5.5421699999999999E-3</c:v>
                </c:pt>
                <c:pt idx="1705">
                  <c:v>5.5690100000000001E-3</c:v>
                </c:pt>
                <c:pt idx="1706">
                  <c:v>3.9473700000000004E-3</c:v>
                </c:pt>
                <c:pt idx="1707">
                  <c:v>4.6874999999999998E-3</c:v>
                </c:pt>
                <c:pt idx="1708">
                  <c:v>3.88128E-3</c:v>
                </c:pt>
                <c:pt idx="1709">
                  <c:v>2.2075100000000002E-3</c:v>
                </c:pt>
                <c:pt idx="1710">
                  <c:v>3.9045600000000001E-3</c:v>
                </c:pt>
                <c:pt idx="1711">
                  <c:v>1.7977500000000001E-3</c:v>
                </c:pt>
                <c:pt idx="1712">
                  <c:v>2.7093600000000001E-3</c:v>
                </c:pt>
                <c:pt idx="1713">
                  <c:v>7.7922099999999999E-3</c:v>
                </c:pt>
                <c:pt idx="1714">
                  <c:v>6.5375299999999997E-3</c:v>
                </c:pt>
                <c:pt idx="1715">
                  <c:v>3.7558700000000001E-3</c:v>
                </c:pt>
                <c:pt idx="1716">
                  <c:v>8.4257199999999994E-3</c:v>
                </c:pt>
                <c:pt idx="1717">
                  <c:v>3.2188799999999999E-3</c:v>
                </c:pt>
                <c:pt idx="1718">
                  <c:v>2.3094700000000001E-3</c:v>
                </c:pt>
                <c:pt idx="1719">
                  <c:v>4.9327399999999997E-3</c:v>
                </c:pt>
                <c:pt idx="1720">
                  <c:v>6.3559300000000001E-3</c:v>
                </c:pt>
                <c:pt idx="1721">
                  <c:v>6.7873300000000003E-3</c:v>
                </c:pt>
                <c:pt idx="1722">
                  <c:v>7.7981700000000001E-3</c:v>
                </c:pt>
                <c:pt idx="1723">
                  <c:v>2.7334899999999999E-3</c:v>
                </c:pt>
                <c:pt idx="1724">
                  <c:v>2.68293E-3</c:v>
                </c:pt>
                <c:pt idx="1725">
                  <c:v>4.2105299999999997E-3</c:v>
                </c:pt>
                <c:pt idx="1726">
                  <c:v>5.5814000000000002E-3</c:v>
                </c:pt>
                <c:pt idx="1727">
                  <c:v>7.7448700000000001E-3</c:v>
                </c:pt>
                <c:pt idx="1728">
                  <c:v>8.4507000000000002E-3</c:v>
                </c:pt>
                <c:pt idx="1729">
                  <c:v>9.6153799999999998E-3</c:v>
                </c:pt>
                <c:pt idx="1730">
                  <c:v>8.0188700000000009E-3</c:v>
                </c:pt>
                <c:pt idx="1731">
                  <c:v>3.2537999999999998E-3</c:v>
                </c:pt>
                <c:pt idx="1732">
                  <c:v>9.3749999999999997E-3</c:v>
                </c:pt>
                <c:pt idx="1733">
                  <c:v>4.3062200000000004E-3</c:v>
                </c:pt>
                <c:pt idx="1734">
                  <c:v>8.4415600000000007E-3</c:v>
                </c:pt>
                <c:pt idx="1735">
                  <c:v>2.7460000000000002E-3</c:v>
                </c:pt>
                <c:pt idx="1736">
                  <c:v>6.20347E-3</c:v>
                </c:pt>
                <c:pt idx="1737">
                  <c:v>3.1460699999999999E-3</c:v>
                </c:pt>
                <c:pt idx="1738">
                  <c:v>6.7873300000000003E-3</c:v>
                </c:pt>
                <c:pt idx="1739">
                  <c:v>1.13122E-2</c:v>
                </c:pt>
                <c:pt idx="1740">
                  <c:v>3.8990800000000001E-3</c:v>
                </c:pt>
                <c:pt idx="1741">
                  <c:v>4.0724000000000003E-3</c:v>
                </c:pt>
                <c:pt idx="1742">
                  <c:v>3.4562199999999999E-3</c:v>
                </c:pt>
                <c:pt idx="1743">
                  <c:v>2.48307E-3</c:v>
                </c:pt>
                <c:pt idx="1744">
                  <c:v>3.0232599999999998E-3</c:v>
                </c:pt>
                <c:pt idx="1745">
                  <c:v>5.2995400000000002E-3</c:v>
                </c:pt>
                <c:pt idx="1746">
                  <c:v>1.9002400000000001E-3</c:v>
                </c:pt>
                <c:pt idx="1747">
                  <c:v>3.56347E-3</c:v>
                </c:pt>
                <c:pt idx="1748">
                  <c:v>5.9602600000000002E-3</c:v>
                </c:pt>
                <c:pt idx="1749">
                  <c:v>5.4968300000000003E-3</c:v>
                </c:pt>
                <c:pt idx="1750">
                  <c:v>2.2842600000000002E-3</c:v>
                </c:pt>
                <c:pt idx="1751">
                  <c:v>8.0091499999999996E-3</c:v>
                </c:pt>
                <c:pt idx="1752">
                  <c:v>5.8536600000000001E-3</c:v>
                </c:pt>
                <c:pt idx="1753">
                  <c:v>9.0517199999999992E-3</c:v>
                </c:pt>
                <c:pt idx="1754">
                  <c:v>4.5454500000000004E-3</c:v>
                </c:pt>
                <c:pt idx="1755">
                  <c:v>2.8953199999999998E-3</c:v>
                </c:pt>
                <c:pt idx="1756">
                  <c:v>4.5563499999999998E-3</c:v>
                </c:pt>
                <c:pt idx="1757">
                  <c:v>5.3140100000000001E-3</c:v>
                </c:pt>
                <c:pt idx="1758">
                  <c:v>3.23326E-3</c:v>
                </c:pt>
                <c:pt idx="1759">
                  <c:v>8.4967299999999992E-3</c:v>
                </c:pt>
                <c:pt idx="1760">
                  <c:v>7.62527E-3</c:v>
                </c:pt>
                <c:pt idx="1761">
                  <c:v>6.0402700000000004E-3</c:v>
                </c:pt>
                <c:pt idx="1762">
                  <c:v>4.8054899999999999E-3</c:v>
                </c:pt>
                <c:pt idx="1763">
                  <c:v>6.6666700000000004E-3</c:v>
                </c:pt>
                <c:pt idx="1764">
                  <c:v>5.4117599999999998E-3</c:v>
                </c:pt>
                <c:pt idx="1765">
                  <c:v>6.4965200000000004E-3</c:v>
                </c:pt>
                <c:pt idx="1766">
                  <c:v>2.83688E-3</c:v>
                </c:pt>
                <c:pt idx="1767">
                  <c:v>8.8691800000000008E-3</c:v>
                </c:pt>
                <c:pt idx="1768">
                  <c:v>4.1840999999999996E-3</c:v>
                </c:pt>
                <c:pt idx="1769">
                  <c:v>5.6930699999999997E-3</c:v>
                </c:pt>
                <c:pt idx="1770">
                  <c:v>5.5555600000000002E-3</c:v>
                </c:pt>
                <c:pt idx="1771">
                  <c:v>7.0921999999999999E-3</c:v>
                </c:pt>
                <c:pt idx="1772">
                  <c:v>3.8374699999999999E-3</c:v>
                </c:pt>
                <c:pt idx="1773">
                  <c:v>3.5211299999999999E-3</c:v>
                </c:pt>
                <c:pt idx="1774">
                  <c:v>1.00223E-2</c:v>
                </c:pt>
                <c:pt idx="1775">
                  <c:v>8.8300199999999992E-3</c:v>
                </c:pt>
                <c:pt idx="1776">
                  <c:v>9.0697699999999996E-3</c:v>
                </c:pt>
                <c:pt idx="1777">
                  <c:v>3.6199100000000001E-3</c:v>
                </c:pt>
                <c:pt idx="1778">
                  <c:v>3.6036000000000002E-3</c:v>
                </c:pt>
                <c:pt idx="1779">
                  <c:v>3.5864999999999998E-3</c:v>
                </c:pt>
                <c:pt idx="1780">
                  <c:v>4.6683000000000002E-3</c:v>
                </c:pt>
                <c:pt idx="1781">
                  <c:v>6.6176500000000001E-3</c:v>
                </c:pt>
                <c:pt idx="1782">
                  <c:v>7.7951000000000001E-3</c:v>
                </c:pt>
                <c:pt idx="1783">
                  <c:v>8.0610000000000005E-3</c:v>
                </c:pt>
                <c:pt idx="1784">
                  <c:v>1.2474000000000001E-2</c:v>
                </c:pt>
                <c:pt idx="1785">
                  <c:v>7.0776299999999997E-3</c:v>
                </c:pt>
                <c:pt idx="1786">
                  <c:v>3.9045600000000001E-3</c:v>
                </c:pt>
                <c:pt idx="1787">
                  <c:v>6.1757699999999997E-3</c:v>
                </c:pt>
                <c:pt idx="1788">
                  <c:v>5.4794500000000003E-3</c:v>
                </c:pt>
                <c:pt idx="1789">
                  <c:v>3.44086E-3</c:v>
                </c:pt>
                <c:pt idx="1790">
                  <c:v>3.66972E-3</c:v>
                </c:pt>
                <c:pt idx="1791">
                  <c:v>6.19266E-3</c:v>
                </c:pt>
                <c:pt idx="1792">
                  <c:v>8.1264100000000006E-3</c:v>
                </c:pt>
                <c:pt idx="1793">
                  <c:v>4.3269199999999997E-3</c:v>
                </c:pt>
                <c:pt idx="1794">
                  <c:v>7.0796499999999998E-3</c:v>
                </c:pt>
                <c:pt idx="1795">
                  <c:v>7.1100900000000003E-3</c:v>
                </c:pt>
                <c:pt idx="1796">
                  <c:v>9.5671999999999997E-3</c:v>
                </c:pt>
                <c:pt idx="1797">
                  <c:v>6.9135799999999999E-3</c:v>
                </c:pt>
                <c:pt idx="1798">
                  <c:v>3.5460999999999999E-3</c:v>
                </c:pt>
                <c:pt idx="1799">
                  <c:v>5.9907800000000002E-3</c:v>
                </c:pt>
                <c:pt idx="1800">
                  <c:v>4.7835999999999998E-3</c:v>
                </c:pt>
                <c:pt idx="1801">
                  <c:v>5.5555600000000002E-3</c:v>
                </c:pt>
                <c:pt idx="1802">
                  <c:v>8.1318699999999994E-3</c:v>
                </c:pt>
                <c:pt idx="1803">
                  <c:v>8.8300199999999992E-3</c:v>
                </c:pt>
                <c:pt idx="1804">
                  <c:v>7.9120900000000001E-3</c:v>
                </c:pt>
                <c:pt idx="1805">
                  <c:v>5.8275100000000002E-3</c:v>
                </c:pt>
                <c:pt idx="1806">
                  <c:v>5.4112600000000002E-3</c:v>
                </c:pt>
                <c:pt idx="1807">
                  <c:v>5.4761899999999997E-3</c:v>
                </c:pt>
                <c:pt idx="1808">
                  <c:v>8.1632700000000002E-3</c:v>
                </c:pt>
                <c:pt idx="1809">
                  <c:v>4.3378999999999996E-3</c:v>
                </c:pt>
                <c:pt idx="1810">
                  <c:v>8.1677699999999995E-3</c:v>
                </c:pt>
                <c:pt idx="1811">
                  <c:v>5.56845E-3</c:v>
                </c:pt>
                <c:pt idx="1812">
                  <c:v>2.55864E-3</c:v>
                </c:pt>
                <c:pt idx="1813">
                  <c:v>4.1162200000000003E-3</c:v>
                </c:pt>
                <c:pt idx="1814">
                  <c:v>5.1094900000000004E-3</c:v>
                </c:pt>
                <c:pt idx="1815">
                  <c:v>2.7918800000000001E-3</c:v>
                </c:pt>
                <c:pt idx="1816">
                  <c:v>2.3923400000000002E-3</c:v>
                </c:pt>
                <c:pt idx="1817">
                  <c:v>3.4802800000000001E-3</c:v>
                </c:pt>
                <c:pt idx="1818">
                  <c:v>4.0865399999999996E-3</c:v>
                </c:pt>
                <c:pt idx="1819">
                  <c:v>3.9627000000000004E-3</c:v>
                </c:pt>
                <c:pt idx="1820">
                  <c:v>7.3902999999999998E-3</c:v>
                </c:pt>
                <c:pt idx="1821">
                  <c:v>1.04265E-2</c:v>
                </c:pt>
                <c:pt idx="1822">
                  <c:v>3.7610600000000001E-3</c:v>
                </c:pt>
                <c:pt idx="1823">
                  <c:v>1.0262500000000001E-2</c:v>
                </c:pt>
                <c:pt idx="1824">
                  <c:v>9.7447799999999998E-3</c:v>
                </c:pt>
                <c:pt idx="1825">
                  <c:v>1.69576E-2</c:v>
                </c:pt>
                <c:pt idx="1826">
                  <c:v>1.3809500000000001E-2</c:v>
                </c:pt>
                <c:pt idx="1827">
                  <c:v>1.0772800000000001E-2</c:v>
                </c:pt>
                <c:pt idx="1828">
                  <c:v>1.4734300000000001E-2</c:v>
                </c:pt>
                <c:pt idx="1829">
                  <c:v>9.8623900000000004E-3</c:v>
                </c:pt>
                <c:pt idx="1830">
                  <c:v>5.6947600000000001E-3</c:v>
                </c:pt>
                <c:pt idx="1831">
                  <c:v>6.2344100000000001E-3</c:v>
                </c:pt>
                <c:pt idx="1832">
                  <c:v>3.6247300000000001E-3</c:v>
                </c:pt>
                <c:pt idx="1833">
                  <c:v>5.1454099999999996E-3</c:v>
                </c:pt>
                <c:pt idx="1834">
                  <c:v>4.4117599999999998E-3</c:v>
                </c:pt>
                <c:pt idx="1835">
                  <c:v>4.6511599999999997E-3</c:v>
                </c:pt>
                <c:pt idx="1836">
                  <c:v>5.5794E-3</c:v>
                </c:pt>
                <c:pt idx="1837">
                  <c:v>4.7085199999999999E-3</c:v>
                </c:pt>
                <c:pt idx="1838">
                  <c:v>5.11628E-3</c:v>
                </c:pt>
                <c:pt idx="1839">
                  <c:v>9.7902100000000006E-3</c:v>
                </c:pt>
                <c:pt idx="1840">
                  <c:v>9.79381E-3</c:v>
                </c:pt>
                <c:pt idx="1841">
                  <c:v>5.7736699999999998E-3</c:v>
                </c:pt>
                <c:pt idx="1842">
                  <c:v>4.3083899999999996E-3</c:v>
                </c:pt>
                <c:pt idx="1843">
                  <c:v>2.8138500000000001E-3</c:v>
                </c:pt>
                <c:pt idx="1844">
                  <c:v>1.7582400000000001E-3</c:v>
                </c:pt>
                <c:pt idx="1845">
                  <c:v>2.3109200000000002E-3</c:v>
                </c:pt>
                <c:pt idx="1846">
                  <c:v>5.23691E-3</c:v>
                </c:pt>
                <c:pt idx="1847">
                  <c:v>7.4398199999999998E-3</c:v>
                </c:pt>
                <c:pt idx="1848">
                  <c:v>6.7226899999999999E-3</c:v>
                </c:pt>
                <c:pt idx="1849">
                  <c:v>4.7727300000000002E-3</c:v>
                </c:pt>
                <c:pt idx="1850">
                  <c:v>8.4705900000000001E-3</c:v>
                </c:pt>
                <c:pt idx="1851">
                  <c:v>6.2500000000000003E-3</c:v>
                </c:pt>
                <c:pt idx="1852">
                  <c:v>4.7404099999999996E-3</c:v>
                </c:pt>
                <c:pt idx="1853">
                  <c:v>6.1224499999999998E-3</c:v>
                </c:pt>
                <c:pt idx="1854">
                  <c:v>3.5211299999999999E-3</c:v>
                </c:pt>
                <c:pt idx="1855">
                  <c:v>1.27877E-3</c:v>
                </c:pt>
                <c:pt idx="1856">
                  <c:v>6.6985600000000001E-3</c:v>
                </c:pt>
                <c:pt idx="1857">
                  <c:v>5.2863399999999996E-3</c:v>
                </c:pt>
                <c:pt idx="1858">
                  <c:v>7.17703E-3</c:v>
                </c:pt>
                <c:pt idx="1859">
                  <c:v>5.5155899999999999E-3</c:v>
                </c:pt>
                <c:pt idx="1860">
                  <c:v>1.52838E-3</c:v>
                </c:pt>
                <c:pt idx="1861">
                  <c:v>1.00427E-2</c:v>
                </c:pt>
                <c:pt idx="1862">
                  <c:v>5.7142900000000003E-3</c:v>
                </c:pt>
                <c:pt idx="1863">
                  <c:v>2.5641000000000001E-3</c:v>
                </c:pt>
                <c:pt idx="1864">
                  <c:v>8.4668199999999999E-3</c:v>
                </c:pt>
                <c:pt idx="1865">
                  <c:v>7.3059400000000004E-3</c:v>
                </c:pt>
                <c:pt idx="1866">
                  <c:v>5.6399099999999997E-3</c:v>
                </c:pt>
                <c:pt idx="1867">
                  <c:v>4.0865399999999996E-3</c:v>
                </c:pt>
                <c:pt idx="1868">
                  <c:v>7.64045E-3</c:v>
                </c:pt>
                <c:pt idx="1869">
                  <c:v>1.1435000000000001E-2</c:v>
                </c:pt>
                <c:pt idx="1870">
                  <c:v>8.8636400000000008E-3</c:v>
                </c:pt>
                <c:pt idx="1871">
                  <c:v>9.2970499999999994E-3</c:v>
                </c:pt>
                <c:pt idx="1872">
                  <c:v>5.1224900000000004E-3</c:v>
                </c:pt>
                <c:pt idx="1873">
                  <c:v>2.24719E-3</c:v>
                </c:pt>
                <c:pt idx="1874">
                  <c:v>4.7413799999999999E-3</c:v>
                </c:pt>
                <c:pt idx="1875">
                  <c:v>9.2378800000000004E-3</c:v>
                </c:pt>
                <c:pt idx="1876">
                  <c:v>1.0648100000000001E-2</c:v>
                </c:pt>
                <c:pt idx="1877">
                  <c:v>1.6438399999999999E-2</c:v>
                </c:pt>
                <c:pt idx="1878">
                  <c:v>1.12108E-2</c:v>
                </c:pt>
                <c:pt idx="1879">
                  <c:v>9.9557499999999993E-3</c:v>
                </c:pt>
                <c:pt idx="1880">
                  <c:v>4.5044999999999998E-3</c:v>
                </c:pt>
                <c:pt idx="1881">
                  <c:v>7.4660600000000001E-3</c:v>
                </c:pt>
                <c:pt idx="1882">
                  <c:v>3.66133E-3</c:v>
                </c:pt>
                <c:pt idx="1883">
                  <c:v>6.8796100000000004E-3</c:v>
                </c:pt>
                <c:pt idx="1884">
                  <c:v>6.3063099999999999E-3</c:v>
                </c:pt>
                <c:pt idx="1885">
                  <c:v>4.6153799999999997E-3</c:v>
                </c:pt>
                <c:pt idx="1886">
                  <c:v>4.6189400000000002E-3</c:v>
                </c:pt>
                <c:pt idx="1887">
                  <c:v>2.4390200000000001E-3</c:v>
                </c:pt>
                <c:pt idx="1888">
                  <c:v>1.02804E-2</c:v>
                </c:pt>
                <c:pt idx="1889">
                  <c:v>1.1205100000000001E-2</c:v>
                </c:pt>
                <c:pt idx="1890">
                  <c:v>4.7826099999999996E-3</c:v>
                </c:pt>
                <c:pt idx="1891">
                  <c:v>2.8708100000000001E-3</c:v>
                </c:pt>
                <c:pt idx="1892">
                  <c:v>3.9915999999999997E-3</c:v>
                </c:pt>
                <c:pt idx="1893">
                  <c:v>2.1505399999999998E-3</c:v>
                </c:pt>
                <c:pt idx="1894">
                  <c:v>2.3752999999999999E-3</c:v>
                </c:pt>
                <c:pt idx="1895">
                  <c:v>2.3752999999999999E-3</c:v>
                </c:pt>
                <c:pt idx="1896">
                  <c:v>2.72727E-3</c:v>
                </c:pt>
                <c:pt idx="1897">
                  <c:v>9.4907399999999992E-3</c:v>
                </c:pt>
                <c:pt idx="1898">
                  <c:v>3.66972E-3</c:v>
                </c:pt>
                <c:pt idx="1899">
                  <c:v>4.9438199999999998E-3</c:v>
                </c:pt>
                <c:pt idx="1900">
                  <c:v>6.45833E-3</c:v>
                </c:pt>
                <c:pt idx="1901">
                  <c:v>7.8774599999999993E-3</c:v>
                </c:pt>
                <c:pt idx="1902">
                  <c:v>1.06576E-2</c:v>
                </c:pt>
                <c:pt idx="1903">
                  <c:v>1.29754E-2</c:v>
                </c:pt>
                <c:pt idx="1904">
                  <c:v>1.3720899999999999E-2</c:v>
                </c:pt>
                <c:pt idx="1905">
                  <c:v>5.8295999999999999E-3</c:v>
                </c:pt>
                <c:pt idx="1906">
                  <c:v>5.5155899999999999E-3</c:v>
                </c:pt>
                <c:pt idx="1907">
                  <c:v>1.13895E-2</c:v>
                </c:pt>
                <c:pt idx="1908">
                  <c:v>1.47917E-2</c:v>
                </c:pt>
                <c:pt idx="1909">
                  <c:v>2.25653E-2</c:v>
                </c:pt>
                <c:pt idx="1910">
                  <c:v>1.44186E-2</c:v>
                </c:pt>
                <c:pt idx="1911">
                  <c:v>1.3888899999999999E-2</c:v>
                </c:pt>
                <c:pt idx="1912">
                  <c:v>1.28205E-2</c:v>
                </c:pt>
                <c:pt idx="1913">
                  <c:v>9.8236799999999996E-3</c:v>
                </c:pt>
                <c:pt idx="1914">
                  <c:v>9.1764700000000008E-3</c:v>
                </c:pt>
                <c:pt idx="1915">
                  <c:v>7.9006800000000002E-3</c:v>
                </c:pt>
                <c:pt idx="1916">
                  <c:v>5.8823499999999997E-3</c:v>
                </c:pt>
                <c:pt idx="1917">
                  <c:v>1.5560600000000001E-2</c:v>
                </c:pt>
                <c:pt idx="1918">
                  <c:v>5.8823499999999997E-3</c:v>
                </c:pt>
                <c:pt idx="1919">
                  <c:v>4.9438199999999998E-3</c:v>
                </c:pt>
                <c:pt idx="1920">
                  <c:v>2.7600799999999998E-3</c:v>
                </c:pt>
                <c:pt idx="1921">
                  <c:v>5.3571399999999998E-3</c:v>
                </c:pt>
                <c:pt idx="1922">
                  <c:v>5.1454099999999996E-3</c:v>
                </c:pt>
                <c:pt idx="1923">
                  <c:v>1.07296E-3</c:v>
                </c:pt>
                <c:pt idx="1924">
                  <c:v>6.2906699999999999E-3</c:v>
                </c:pt>
                <c:pt idx="1925">
                  <c:v>5.0228299999999998E-3</c:v>
                </c:pt>
                <c:pt idx="1926">
                  <c:v>4.4496500000000003E-3</c:v>
                </c:pt>
                <c:pt idx="1927">
                  <c:v>4.8523200000000002E-3</c:v>
                </c:pt>
                <c:pt idx="1928">
                  <c:v>6.6239300000000001E-3</c:v>
                </c:pt>
                <c:pt idx="1929">
                  <c:v>4.79452E-3</c:v>
                </c:pt>
                <c:pt idx="1930">
                  <c:v>4.8165100000000004E-3</c:v>
                </c:pt>
                <c:pt idx="1931">
                  <c:v>7.42459E-3</c:v>
                </c:pt>
                <c:pt idx="1932">
                  <c:v>3.5955100000000001E-3</c:v>
                </c:pt>
                <c:pt idx="1933">
                  <c:v>3.6529700000000002E-3</c:v>
                </c:pt>
                <c:pt idx="1934">
                  <c:v>3.7199099999999999E-3</c:v>
                </c:pt>
                <c:pt idx="1935">
                  <c:v>2.4608500000000001E-3</c:v>
                </c:pt>
                <c:pt idx="1936">
                  <c:v>3.2183899999999998E-3</c:v>
                </c:pt>
                <c:pt idx="1937">
                  <c:v>3.2911400000000001E-3</c:v>
                </c:pt>
                <c:pt idx="1938">
                  <c:v>3.15789E-3</c:v>
                </c:pt>
                <c:pt idx="1939">
                  <c:v>2.3201900000000002E-3</c:v>
                </c:pt>
                <c:pt idx="1940">
                  <c:v>2.2522499999999999E-3</c:v>
                </c:pt>
                <c:pt idx="1941">
                  <c:v>2.2321400000000001E-3</c:v>
                </c:pt>
                <c:pt idx="1942">
                  <c:v>2.93399E-3</c:v>
                </c:pt>
                <c:pt idx="1943">
                  <c:v>2.7638200000000002E-3</c:v>
                </c:pt>
                <c:pt idx="1944">
                  <c:v>5.4919900000000004E-3</c:v>
                </c:pt>
                <c:pt idx="1945">
                  <c:v>5.3191499999999999E-3</c:v>
                </c:pt>
                <c:pt idx="1946">
                  <c:v>6.7796599999999999E-3</c:v>
                </c:pt>
                <c:pt idx="1947">
                  <c:v>3.7199099999999999E-3</c:v>
                </c:pt>
                <c:pt idx="1948">
                  <c:v>9.5011900000000003E-4</c:v>
                </c:pt>
                <c:pt idx="1949">
                  <c:v>1.62791E-3</c:v>
                </c:pt>
                <c:pt idx="1950">
                  <c:v>2.2935799999999999E-3</c:v>
                </c:pt>
                <c:pt idx="1951">
                  <c:v>6.3613200000000002E-3</c:v>
                </c:pt>
                <c:pt idx="1952">
                  <c:v>1.02326E-2</c:v>
                </c:pt>
                <c:pt idx="1953">
                  <c:v>2.7210899999999998E-3</c:v>
                </c:pt>
                <c:pt idx="1954">
                  <c:v>5.5187600000000002E-3</c:v>
                </c:pt>
                <c:pt idx="1955">
                  <c:v>6.6059200000000004E-3</c:v>
                </c:pt>
                <c:pt idx="1956">
                  <c:v>9.3886500000000001E-3</c:v>
                </c:pt>
                <c:pt idx="1957">
                  <c:v>7.5514900000000001E-3</c:v>
                </c:pt>
                <c:pt idx="1958">
                  <c:v>7.4492100000000004E-3</c:v>
                </c:pt>
                <c:pt idx="1959">
                  <c:v>2.7713600000000001E-3</c:v>
                </c:pt>
                <c:pt idx="1960">
                  <c:v>1.57658E-3</c:v>
                </c:pt>
                <c:pt idx="1961">
                  <c:v>1.3288299999999999E-2</c:v>
                </c:pt>
                <c:pt idx="1962">
                  <c:v>6.6079299999999997E-3</c:v>
                </c:pt>
                <c:pt idx="1963">
                  <c:v>2.0316000000000002E-3</c:v>
                </c:pt>
                <c:pt idx="1964">
                  <c:v>2.5114199999999999E-3</c:v>
                </c:pt>
                <c:pt idx="1965">
                  <c:v>6.6964299999999997E-3</c:v>
                </c:pt>
                <c:pt idx="1966">
                  <c:v>4.9382699999999998E-3</c:v>
                </c:pt>
                <c:pt idx="1967">
                  <c:v>3.3195E-3</c:v>
                </c:pt>
                <c:pt idx="1968">
                  <c:v>9.5238100000000006E-3</c:v>
                </c:pt>
                <c:pt idx="1969">
                  <c:v>7.6759100000000002E-3</c:v>
                </c:pt>
                <c:pt idx="1970">
                  <c:v>5.6433400000000002E-3</c:v>
                </c:pt>
                <c:pt idx="1971">
                  <c:v>7.8651699999999995E-3</c:v>
                </c:pt>
                <c:pt idx="1972">
                  <c:v>1.36364E-2</c:v>
                </c:pt>
                <c:pt idx="1973">
                  <c:v>1.3785E-2</c:v>
                </c:pt>
                <c:pt idx="1974">
                  <c:v>1.07981E-2</c:v>
                </c:pt>
                <c:pt idx="1975">
                  <c:v>8.4632500000000003E-3</c:v>
                </c:pt>
                <c:pt idx="1976">
                  <c:v>3.3333299999999998E-3</c:v>
                </c:pt>
                <c:pt idx="1977">
                  <c:v>5.0574699999999997E-3</c:v>
                </c:pt>
                <c:pt idx="1978">
                  <c:v>1.16337E-2</c:v>
                </c:pt>
                <c:pt idx="1979">
                  <c:v>1.61215E-2</c:v>
                </c:pt>
                <c:pt idx="1980">
                  <c:v>3.9261000000000001E-3</c:v>
                </c:pt>
                <c:pt idx="1981">
                  <c:v>5.47264E-3</c:v>
                </c:pt>
                <c:pt idx="1982">
                  <c:v>2.4175799999999999E-3</c:v>
                </c:pt>
                <c:pt idx="1983">
                  <c:v>7.45921E-3</c:v>
                </c:pt>
                <c:pt idx="1984">
                  <c:v>3.2941200000000002E-3</c:v>
                </c:pt>
                <c:pt idx="1985">
                  <c:v>6.6361600000000003E-3</c:v>
                </c:pt>
                <c:pt idx="1986">
                  <c:v>5.4373499999999996E-3</c:v>
                </c:pt>
                <c:pt idx="1987">
                  <c:v>6.2068999999999996E-3</c:v>
                </c:pt>
                <c:pt idx="1988">
                  <c:v>4.7816999999999998E-3</c:v>
                </c:pt>
                <c:pt idx="1989">
                  <c:v>5.6644900000000003E-3</c:v>
                </c:pt>
                <c:pt idx="1990">
                  <c:v>3.6036000000000002E-3</c:v>
                </c:pt>
                <c:pt idx="1991">
                  <c:v>2.9629600000000002E-3</c:v>
                </c:pt>
                <c:pt idx="1992">
                  <c:v>9.4562599999999993E-3</c:v>
                </c:pt>
                <c:pt idx="1993">
                  <c:v>1.0412100000000001E-2</c:v>
                </c:pt>
                <c:pt idx="1994">
                  <c:v>6.20843E-3</c:v>
                </c:pt>
                <c:pt idx="1995">
                  <c:v>9.3478299999999997E-3</c:v>
                </c:pt>
                <c:pt idx="1996">
                  <c:v>7.3752699999999997E-3</c:v>
                </c:pt>
                <c:pt idx="1997">
                  <c:v>8.9086900000000004E-3</c:v>
                </c:pt>
                <c:pt idx="1998">
                  <c:v>3.4403699999999999E-3</c:v>
                </c:pt>
                <c:pt idx="1999">
                  <c:v>8.6021499999999994E-3</c:v>
                </c:pt>
                <c:pt idx="2000">
                  <c:v>5.5555600000000002E-3</c:v>
                </c:pt>
              </c:numCache>
            </c:numRef>
          </c:yVal>
          <c:smooth val="0"/>
          <c:extLst>
            <c:ext xmlns:c16="http://schemas.microsoft.com/office/drawing/2014/chart" uri="{C3380CC4-5D6E-409C-BE32-E72D297353CC}">
              <c16:uniqueId val="{00000002-F006-4B76-B2CC-32E55EC84D4F}"/>
            </c:ext>
          </c:extLst>
        </c:ser>
        <c:dLbls>
          <c:showLegendKey val="0"/>
          <c:showVal val="0"/>
          <c:showCatName val="0"/>
          <c:showSerName val="0"/>
          <c:showPercent val="0"/>
          <c:showBubbleSize val="0"/>
        </c:dLbls>
        <c:axId val="1109822192"/>
        <c:axId val="1109829680"/>
      </c:scatterChart>
      <c:valAx>
        <c:axId val="1109822192"/>
        <c:scaling>
          <c:orientation val="minMax"/>
          <c:max val="200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109829680"/>
        <c:crosses val="autoZero"/>
        <c:crossBetween val="midCat"/>
      </c:valAx>
      <c:valAx>
        <c:axId val="110982968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109822192"/>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nl-NL" sz="1600" b="1"/>
              <a:t>Low initial cooperativeness</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manualLayout>
          <c:layoutTarget val="inner"/>
          <c:xMode val="edge"/>
          <c:yMode val="edge"/>
          <c:x val="0.1058708431291739"/>
          <c:y val="0.19335275452768919"/>
          <c:w val="0.79971585600285977"/>
          <c:h val="0.68120077343627206"/>
        </c:manualLayout>
      </c:layout>
      <c:scatterChart>
        <c:scatterStyle val="lineMarker"/>
        <c:varyColors val="0"/>
        <c:ser>
          <c:idx val="0"/>
          <c:order val="0"/>
          <c:tx>
            <c:v>Population</c:v>
          </c:tx>
          <c:spPr>
            <a:ln w="19050" cap="rnd">
              <a:noFill/>
              <a:round/>
            </a:ln>
            <a:effectLst/>
          </c:spPr>
          <c:marker>
            <c:symbol val="circle"/>
            <c:size val="5"/>
            <c:spPr>
              <a:solidFill>
                <a:schemeClr val="accent1"/>
              </a:solidFill>
              <a:ln w="9525">
                <a:solidFill>
                  <a:schemeClr val="accent1"/>
                </a:solidFill>
              </a:ln>
              <a:effectLst/>
            </c:spPr>
          </c:marker>
          <c:xVal>
            <c:numRef>
              <c:f>'Model 1.1'!$A$2:$A$2002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 1.1'!$H$2:$H$2002</c:f>
              <c:numCache>
                <c:formatCode>General</c:formatCode>
                <c:ptCount val="2001"/>
                <c:pt idx="0">
                  <c:v>0.05</c:v>
                </c:pt>
                <c:pt idx="1">
                  <c:v>0.44219999999999998</c:v>
                </c:pt>
                <c:pt idx="2">
                  <c:v>0.43630000000000002</c:v>
                </c:pt>
                <c:pt idx="3">
                  <c:v>0.4279</c:v>
                </c:pt>
                <c:pt idx="4">
                  <c:v>0.43869999999999998</c:v>
                </c:pt>
                <c:pt idx="5">
                  <c:v>0.41620000000000001</c:v>
                </c:pt>
                <c:pt idx="6">
                  <c:v>0.4274</c:v>
                </c:pt>
                <c:pt idx="7">
                  <c:v>0.42930000000000001</c:v>
                </c:pt>
                <c:pt idx="8">
                  <c:v>0.43430000000000002</c:v>
                </c:pt>
                <c:pt idx="9">
                  <c:v>0.42609999999999998</c:v>
                </c:pt>
                <c:pt idx="10">
                  <c:v>0.40260000000000001</c:v>
                </c:pt>
                <c:pt idx="11">
                  <c:v>0.42570000000000002</c:v>
                </c:pt>
                <c:pt idx="12">
                  <c:v>0.42059999999999997</c:v>
                </c:pt>
                <c:pt idx="13">
                  <c:v>0.43640000000000001</c:v>
                </c:pt>
                <c:pt idx="14">
                  <c:v>0.43680000000000002</c:v>
                </c:pt>
                <c:pt idx="15">
                  <c:v>0.4173</c:v>
                </c:pt>
                <c:pt idx="16">
                  <c:v>0.434</c:v>
                </c:pt>
                <c:pt idx="17">
                  <c:v>0.43020000000000003</c:v>
                </c:pt>
                <c:pt idx="18">
                  <c:v>0.43509999999999999</c:v>
                </c:pt>
                <c:pt idx="19">
                  <c:v>0.43830000000000002</c:v>
                </c:pt>
                <c:pt idx="20">
                  <c:v>0.42820000000000003</c:v>
                </c:pt>
                <c:pt idx="21">
                  <c:v>0.41909999999999997</c:v>
                </c:pt>
                <c:pt idx="22">
                  <c:v>0.42659999999999998</c:v>
                </c:pt>
                <c:pt idx="23">
                  <c:v>0.41830000000000001</c:v>
                </c:pt>
                <c:pt idx="24">
                  <c:v>0.42080000000000001</c:v>
                </c:pt>
                <c:pt idx="25">
                  <c:v>0.43690000000000001</c:v>
                </c:pt>
                <c:pt idx="26">
                  <c:v>0.42149999999999999</c:v>
                </c:pt>
                <c:pt idx="27">
                  <c:v>0.44209999999999999</c:v>
                </c:pt>
                <c:pt idx="28">
                  <c:v>0.45119999999999999</c:v>
                </c:pt>
                <c:pt idx="29">
                  <c:v>0.42870000000000003</c:v>
                </c:pt>
                <c:pt idx="30">
                  <c:v>0.41220000000000001</c:v>
                </c:pt>
                <c:pt idx="31">
                  <c:v>0.44419999999999998</c:v>
                </c:pt>
                <c:pt idx="32">
                  <c:v>0.40949999999999998</c:v>
                </c:pt>
                <c:pt idx="33">
                  <c:v>0.41699999999999998</c:v>
                </c:pt>
                <c:pt idx="34">
                  <c:v>0.44259999999999999</c:v>
                </c:pt>
                <c:pt idx="35">
                  <c:v>0.42209999999999998</c:v>
                </c:pt>
                <c:pt idx="36">
                  <c:v>0.41880000000000001</c:v>
                </c:pt>
                <c:pt idx="37">
                  <c:v>0.41</c:v>
                </c:pt>
                <c:pt idx="38">
                  <c:v>0.43840000000000001</c:v>
                </c:pt>
                <c:pt idx="39">
                  <c:v>0.43740000000000001</c:v>
                </c:pt>
                <c:pt idx="40">
                  <c:v>0.43020000000000003</c:v>
                </c:pt>
                <c:pt idx="41">
                  <c:v>0.43640000000000001</c:v>
                </c:pt>
                <c:pt idx="42">
                  <c:v>0.4284</c:v>
                </c:pt>
                <c:pt idx="43">
                  <c:v>0.44130000000000003</c:v>
                </c:pt>
                <c:pt idx="44">
                  <c:v>0.43469999999999998</c:v>
                </c:pt>
                <c:pt idx="45">
                  <c:v>0.41270000000000001</c:v>
                </c:pt>
                <c:pt idx="46">
                  <c:v>0.4214</c:v>
                </c:pt>
                <c:pt idx="47">
                  <c:v>0.44180000000000003</c:v>
                </c:pt>
                <c:pt idx="48">
                  <c:v>0.42680000000000001</c:v>
                </c:pt>
                <c:pt idx="49">
                  <c:v>0.43020000000000003</c:v>
                </c:pt>
                <c:pt idx="50">
                  <c:v>0.44429999999999997</c:v>
                </c:pt>
                <c:pt idx="51">
                  <c:v>0.4335</c:v>
                </c:pt>
                <c:pt idx="52">
                  <c:v>0.44269999999999998</c:v>
                </c:pt>
                <c:pt idx="53">
                  <c:v>0.43569999999999998</c:v>
                </c:pt>
                <c:pt idx="54">
                  <c:v>0.41049999999999998</c:v>
                </c:pt>
                <c:pt idx="55">
                  <c:v>0.42859999999999998</c:v>
                </c:pt>
                <c:pt idx="56">
                  <c:v>0.42499999999999999</c:v>
                </c:pt>
                <c:pt idx="57">
                  <c:v>0.43330000000000002</c:v>
                </c:pt>
                <c:pt idx="58">
                  <c:v>0.43419999999999997</c:v>
                </c:pt>
                <c:pt idx="59">
                  <c:v>0.43</c:v>
                </c:pt>
                <c:pt idx="60">
                  <c:v>0.4294</c:v>
                </c:pt>
                <c:pt idx="61">
                  <c:v>0.41980000000000001</c:v>
                </c:pt>
                <c:pt idx="62">
                  <c:v>0.43190000000000001</c:v>
                </c:pt>
                <c:pt idx="63">
                  <c:v>0.4299</c:v>
                </c:pt>
                <c:pt idx="64">
                  <c:v>0.41839999999999999</c:v>
                </c:pt>
                <c:pt idx="65">
                  <c:v>0.41799999999999998</c:v>
                </c:pt>
                <c:pt idx="66">
                  <c:v>0.40360000000000001</c:v>
                </c:pt>
                <c:pt idx="67">
                  <c:v>0.42280000000000001</c:v>
                </c:pt>
                <c:pt idx="68">
                  <c:v>0.43059999999999998</c:v>
                </c:pt>
                <c:pt idx="69">
                  <c:v>0.42520000000000002</c:v>
                </c:pt>
                <c:pt idx="70">
                  <c:v>0.41220000000000001</c:v>
                </c:pt>
                <c:pt idx="71">
                  <c:v>0.42420000000000002</c:v>
                </c:pt>
                <c:pt idx="72">
                  <c:v>0.43540000000000001</c:v>
                </c:pt>
                <c:pt idx="73">
                  <c:v>0.438</c:v>
                </c:pt>
                <c:pt idx="74">
                  <c:v>0.41770000000000002</c:v>
                </c:pt>
                <c:pt idx="75">
                  <c:v>0.42870000000000003</c:v>
                </c:pt>
                <c:pt idx="76">
                  <c:v>0.42149999999999999</c:v>
                </c:pt>
                <c:pt idx="77">
                  <c:v>0.42299999999999999</c:v>
                </c:pt>
                <c:pt idx="78">
                  <c:v>0.42680000000000001</c:v>
                </c:pt>
                <c:pt idx="79">
                  <c:v>0.4178</c:v>
                </c:pt>
                <c:pt idx="80">
                  <c:v>0.42309999999999998</c:v>
                </c:pt>
                <c:pt idx="81">
                  <c:v>0.43090000000000001</c:v>
                </c:pt>
                <c:pt idx="82">
                  <c:v>0.42870000000000003</c:v>
                </c:pt>
                <c:pt idx="83">
                  <c:v>0.4249</c:v>
                </c:pt>
                <c:pt idx="84">
                  <c:v>0.4259</c:v>
                </c:pt>
                <c:pt idx="85">
                  <c:v>0.42759999999999998</c:v>
                </c:pt>
                <c:pt idx="86">
                  <c:v>0.43830000000000002</c:v>
                </c:pt>
                <c:pt idx="87">
                  <c:v>0.43990000000000001</c:v>
                </c:pt>
                <c:pt idx="88">
                  <c:v>0.43559999999999999</c:v>
                </c:pt>
                <c:pt idx="89">
                  <c:v>0.43309999999999998</c:v>
                </c:pt>
                <c:pt idx="90">
                  <c:v>0.41389999999999999</c:v>
                </c:pt>
                <c:pt idx="91">
                  <c:v>0.42530000000000001</c:v>
                </c:pt>
                <c:pt idx="92">
                  <c:v>0.44059999999999999</c:v>
                </c:pt>
                <c:pt idx="93">
                  <c:v>0.42909999999999998</c:v>
                </c:pt>
                <c:pt idx="94">
                  <c:v>0.41970000000000002</c:v>
                </c:pt>
                <c:pt idx="95">
                  <c:v>0.41880000000000001</c:v>
                </c:pt>
                <c:pt idx="96">
                  <c:v>0.44719999999999999</c:v>
                </c:pt>
                <c:pt idx="97">
                  <c:v>0.41370000000000001</c:v>
                </c:pt>
                <c:pt idx="98">
                  <c:v>0.43130000000000002</c:v>
                </c:pt>
                <c:pt idx="99">
                  <c:v>0.4037</c:v>
                </c:pt>
                <c:pt idx="100">
                  <c:v>0.42970000000000003</c:v>
                </c:pt>
                <c:pt idx="101">
                  <c:v>0.43969999999999998</c:v>
                </c:pt>
                <c:pt idx="102">
                  <c:v>0.43440000000000001</c:v>
                </c:pt>
                <c:pt idx="103">
                  <c:v>0.41470000000000001</c:v>
                </c:pt>
                <c:pt idx="104">
                  <c:v>0.43690000000000001</c:v>
                </c:pt>
                <c:pt idx="105">
                  <c:v>0.42559999999999998</c:v>
                </c:pt>
                <c:pt idx="106">
                  <c:v>0.40150000000000002</c:v>
                </c:pt>
                <c:pt idx="107">
                  <c:v>0.42859999999999998</c:v>
                </c:pt>
                <c:pt idx="108">
                  <c:v>0.42420000000000002</c:v>
                </c:pt>
                <c:pt idx="109">
                  <c:v>0.42030000000000001</c:v>
                </c:pt>
                <c:pt idx="110">
                  <c:v>0.42580000000000001</c:v>
                </c:pt>
                <c:pt idx="111">
                  <c:v>0.41699999999999998</c:v>
                </c:pt>
                <c:pt idx="112">
                  <c:v>0.41170000000000001</c:v>
                </c:pt>
                <c:pt idx="113">
                  <c:v>0.43809999999999999</c:v>
                </c:pt>
                <c:pt idx="114">
                  <c:v>0.41470000000000001</c:v>
                </c:pt>
                <c:pt idx="115">
                  <c:v>0.43169999999999997</c:v>
                </c:pt>
                <c:pt idx="116">
                  <c:v>0.42630000000000001</c:v>
                </c:pt>
                <c:pt idx="117">
                  <c:v>0.42620000000000002</c:v>
                </c:pt>
                <c:pt idx="118">
                  <c:v>0.42680000000000001</c:v>
                </c:pt>
                <c:pt idx="119">
                  <c:v>0.41610000000000003</c:v>
                </c:pt>
                <c:pt idx="120">
                  <c:v>0.44540000000000002</c:v>
                </c:pt>
                <c:pt idx="121">
                  <c:v>0.41970000000000002</c:v>
                </c:pt>
                <c:pt idx="122">
                  <c:v>0.42880000000000001</c:v>
                </c:pt>
                <c:pt idx="123">
                  <c:v>0.43269999999999997</c:v>
                </c:pt>
                <c:pt idx="124">
                  <c:v>0.42959999999999998</c:v>
                </c:pt>
                <c:pt idx="125">
                  <c:v>0.43609999999999999</c:v>
                </c:pt>
                <c:pt idx="126">
                  <c:v>0.42380000000000001</c:v>
                </c:pt>
                <c:pt idx="127">
                  <c:v>0.41849999999999998</c:v>
                </c:pt>
                <c:pt idx="128">
                  <c:v>0.42249999999999999</c:v>
                </c:pt>
                <c:pt idx="129">
                  <c:v>0.42749999999999999</c:v>
                </c:pt>
                <c:pt idx="130">
                  <c:v>0.41710000000000003</c:v>
                </c:pt>
                <c:pt idx="131">
                  <c:v>0.43680000000000002</c:v>
                </c:pt>
                <c:pt idx="132">
                  <c:v>0.4214</c:v>
                </c:pt>
                <c:pt idx="133">
                  <c:v>0.42609999999999998</c:v>
                </c:pt>
                <c:pt idx="134">
                  <c:v>0.42149999999999999</c:v>
                </c:pt>
                <c:pt idx="135">
                  <c:v>0.42599999999999999</c:v>
                </c:pt>
                <c:pt idx="136">
                  <c:v>0.43090000000000001</c:v>
                </c:pt>
                <c:pt idx="137">
                  <c:v>0.42299999999999999</c:v>
                </c:pt>
                <c:pt idx="138">
                  <c:v>0.41570000000000001</c:v>
                </c:pt>
                <c:pt idx="139">
                  <c:v>0.43630000000000002</c:v>
                </c:pt>
                <c:pt idx="140">
                  <c:v>0.41620000000000001</c:v>
                </c:pt>
                <c:pt idx="141">
                  <c:v>0.40860000000000002</c:v>
                </c:pt>
                <c:pt idx="142">
                  <c:v>0.41970000000000002</c:v>
                </c:pt>
                <c:pt idx="143">
                  <c:v>0.42759999999999998</c:v>
                </c:pt>
                <c:pt idx="144">
                  <c:v>0.4229</c:v>
                </c:pt>
                <c:pt idx="145">
                  <c:v>0.43240000000000001</c:v>
                </c:pt>
                <c:pt idx="146">
                  <c:v>0.41770000000000002</c:v>
                </c:pt>
                <c:pt idx="147">
                  <c:v>0.432</c:v>
                </c:pt>
                <c:pt idx="148">
                  <c:v>0.41770000000000002</c:v>
                </c:pt>
                <c:pt idx="149">
                  <c:v>0.43919999999999998</c:v>
                </c:pt>
                <c:pt idx="150">
                  <c:v>0.4224</c:v>
                </c:pt>
                <c:pt idx="151">
                  <c:v>0.4355</c:v>
                </c:pt>
                <c:pt idx="152">
                  <c:v>0.4178</c:v>
                </c:pt>
                <c:pt idx="153">
                  <c:v>0.4289</c:v>
                </c:pt>
                <c:pt idx="154">
                  <c:v>0.42849999999999999</c:v>
                </c:pt>
                <c:pt idx="155">
                  <c:v>0.42</c:v>
                </c:pt>
                <c:pt idx="156">
                  <c:v>0.42030000000000001</c:v>
                </c:pt>
                <c:pt idx="157">
                  <c:v>0.41549999999999998</c:v>
                </c:pt>
                <c:pt idx="158">
                  <c:v>0.41560000000000002</c:v>
                </c:pt>
                <c:pt idx="159">
                  <c:v>0.41789999999999999</c:v>
                </c:pt>
                <c:pt idx="160">
                  <c:v>0.41170000000000001</c:v>
                </c:pt>
                <c:pt idx="161">
                  <c:v>0.41889999999999999</c:v>
                </c:pt>
                <c:pt idx="162">
                  <c:v>0.42209999999999998</c:v>
                </c:pt>
                <c:pt idx="163">
                  <c:v>0.44309999999999999</c:v>
                </c:pt>
                <c:pt idx="164">
                  <c:v>0.41599999999999998</c:v>
                </c:pt>
                <c:pt idx="165">
                  <c:v>0.42670000000000002</c:v>
                </c:pt>
                <c:pt idx="166">
                  <c:v>0.43159999999999998</c:v>
                </c:pt>
                <c:pt idx="167">
                  <c:v>0.43209999999999998</c:v>
                </c:pt>
                <c:pt idx="168">
                  <c:v>0.41639999999999999</c:v>
                </c:pt>
                <c:pt idx="169">
                  <c:v>0.43540000000000001</c:v>
                </c:pt>
                <c:pt idx="170">
                  <c:v>0.41749999999999998</c:v>
                </c:pt>
                <c:pt idx="171">
                  <c:v>0.4299</c:v>
                </c:pt>
                <c:pt idx="172">
                  <c:v>0.42859999999999998</c:v>
                </c:pt>
                <c:pt idx="173">
                  <c:v>0.4148</c:v>
                </c:pt>
                <c:pt idx="174">
                  <c:v>0.43419999999999997</c:v>
                </c:pt>
                <c:pt idx="175">
                  <c:v>0.42859999999999998</c:v>
                </c:pt>
                <c:pt idx="176">
                  <c:v>0.41249999999999998</c:v>
                </c:pt>
                <c:pt idx="177">
                  <c:v>0.41749999999999998</c:v>
                </c:pt>
                <c:pt idx="178">
                  <c:v>0.42180000000000001</c:v>
                </c:pt>
                <c:pt idx="179">
                  <c:v>0.4284</c:v>
                </c:pt>
                <c:pt idx="180">
                  <c:v>0.43719999999999998</c:v>
                </c:pt>
                <c:pt idx="181">
                  <c:v>0.43219999999999997</c:v>
                </c:pt>
                <c:pt idx="182">
                  <c:v>0.43509999999999999</c:v>
                </c:pt>
                <c:pt idx="183">
                  <c:v>0.43359999999999999</c:v>
                </c:pt>
                <c:pt idx="184">
                  <c:v>0.44330000000000003</c:v>
                </c:pt>
                <c:pt idx="185">
                  <c:v>0.43680000000000002</c:v>
                </c:pt>
                <c:pt idx="186">
                  <c:v>0.43169999999999997</c:v>
                </c:pt>
                <c:pt idx="187">
                  <c:v>0.42530000000000001</c:v>
                </c:pt>
                <c:pt idx="188">
                  <c:v>0.42659999999999998</c:v>
                </c:pt>
                <c:pt idx="189">
                  <c:v>0.41760000000000003</c:v>
                </c:pt>
                <c:pt idx="190">
                  <c:v>0.42049999999999998</c:v>
                </c:pt>
                <c:pt idx="191">
                  <c:v>0.42320000000000002</c:v>
                </c:pt>
                <c:pt idx="192">
                  <c:v>0.41299999999999998</c:v>
                </c:pt>
                <c:pt idx="193">
                  <c:v>0.44700000000000001</c:v>
                </c:pt>
                <c:pt idx="194">
                  <c:v>0.4229</c:v>
                </c:pt>
                <c:pt idx="195">
                  <c:v>0.41980000000000001</c:v>
                </c:pt>
                <c:pt idx="196">
                  <c:v>0.4148</c:v>
                </c:pt>
                <c:pt idx="197">
                  <c:v>0.43380000000000002</c:v>
                </c:pt>
                <c:pt idx="198">
                  <c:v>0.42880000000000001</c:v>
                </c:pt>
                <c:pt idx="199">
                  <c:v>0.41489999999999999</c:v>
                </c:pt>
                <c:pt idx="200">
                  <c:v>0.43169999999999997</c:v>
                </c:pt>
                <c:pt idx="201">
                  <c:v>0.4204</c:v>
                </c:pt>
                <c:pt idx="202">
                  <c:v>0.439</c:v>
                </c:pt>
                <c:pt idx="203">
                  <c:v>0.40960000000000002</c:v>
                </c:pt>
                <c:pt idx="204">
                  <c:v>0.42680000000000001</c:v>
                </c:pt>
                <c:pt idx="205">
                  <c:v>0.44350000000000001</c:v>
                </c:pt>
                <c:pt idx="206">
                  <c:v>0.43669999999999998</c:v>
                </c:pt>
                <c:pt idx="207">
                  <c:v>0.40720000000000001</c:v>
                </c:pt>
                <c:pt idx="208">
                  <c:v>0.42230000000000001</c:v>
                </c:pt>
                <c:pt idx="209">
                  <c:v>0.4355</c:v>
                </c:pt>
                <c:pt idx="210">
                  <c:v>0.42099999999999999</c:v>
                </c:pt>
                <c:pt idx="211">
                  <c:v>0.42659999999999998</c:v>
                </c:pt>
                <c:pt idx="212">
                  <c:v>0.42020000000000002</c:v>
                </c:pt>
                <c:pt idx="213">
                  <c:v>0.4083</c:v>
                </c:pt>
                <c:pt idx="214">
                  <c:v>0.4214</c:v>
                </c:pt>
                <c:pt idx="215">
                  <c:v>0.4199</c:v>
                </c:pt>
                <c:pt idx="216">
                  <c:v>0.42580000000000001</c:v>
                </c:pt>
                <c:pt idx="217">
                  <c:v>0.43630000000000002</c:v>
                </c:pt>
                <c:pt idx="218">
                  <c:v>0.42109999999999997</c:v>
                </c:pt>
                <c:pt idx="219">
                  <c:v>0.42820000000000003</c:v>
                </c:pt>
                <c:pt idx="220">
                  <c:v>0.4254</c:v>
                </c:pt>
                <c:pt idx="221">
                  <c:v>0.43980000000000002</c:v>
                </c:pt>
                <c:pt idx="222">
                  <c:v>0.42609999999999998</c:v>
                </c:pt>
                <c:pt idx="223">
                  <c:v>0.433</c:v>
                </c:pt>
                <c:pt idx="224">
                  <c:v>0.43769999999999998</c:v>
                </c:pt>
                <c:pt idx="225">
                  <c:v>0.42849999999999999</c:v>
                </c:pt>
                <c:pt idx="226">
                  <c:v>0.40589999999999998</c:v>
                </c:pt>
                <c:pt idx="227">
                  <c:v>0.42920000000000003</c:v>
                </c:pt>
                <c:pt idx="228">
                  <c:v>0.42959999999999998</c:v>
                </c:pt>
                <c:pt idx="229">
                  <c:v>0.41870000000000002</c:v>
                </c:pt>
                <c:pt idx="230">
                  <c:v>0.41839999999999999</c:v>
                </c:pt>
                <c:pt idx="231">
                  <c:v>0.42259999999999998</c:v>
                </c:pt>
                <c:pt idx="232">
                  <c:v>0.43240000000000001</c:v>
                </c:pt>
                <c:pt idx="233">
                  <c:v>0.43969999999999998</c:v>
                </c:pt>
                <c:pt idx="234">
                  <c:v>0.42209999999999998</c:v>
                </c:pt>
                <c:pt idx="235">
                  <c:v>0.43319999999999997</c:v>
                </c:pt>
                <c:pt idx="236">
                  <c:v>0.43330000000000002</c:v>
                </c:pt>
                <c:pt idx="237">
                  <c:v>0.41010000000000002</c:v>
                </c:pt>
                <c:pt idx="238">
                  <c:v>0.41049999999999998</c:v>
                </c:pt>
                <c:pt idx="239">
                  <c:v>0.43109999999999998</c:v>
                </c:pt>
                <c:pt idx="240">
                  <c:v>0.42049999999999998</c:v>
                </c:pt>
                <c:pt idx="241">
                  <c:v>0.41120000000000001</c:v>
                </c:pt>
                <c:pt idx="242">
                  <c:v>0.41760000000000003</c:v>
                </c:pt>
                <c:pt idx="243">
                  <c:v>0.41489999999999999</c:v>
                </c:pt>
                <c:pt idx="244">
                  <c:v>0.41139999999999999</c:v>
                </c:pt>
                <c:pt idx="245">
                  <c:v>0.43240000000000001</c:v>
                </c:pt>
                <c:pt idx="246">
                  <c:v>0.43480000000000002</c:v>
                </c:pt>
                <c:pt idx="247">
                  <c:v>0.44979999999999998</c:v>
                </c:pt>
                <c:pt idx="248">
                  <c:v>0.4279</c:v>
                </c:pt>
                <c:pt idx="249">
                  <c:v>0.42180000000000001</c:v>
                </c:pt>
                <c:pt idx="250">
                  <c:v>0.40600000000000003</c:v>
                </c:pt>
                <c:pt idx="251">
                  <c:v>0.42559999999999998</c:v>
                </c:pt>
                <c:pt idx="252">
                  <c:v>0.42170000000000002</c:v>
                </c:pt>
                <c:pt idx="253">
                  <c:v>0.4284</c:v>
                </c:pt>
                <c:pt idx="254">
                  <c:v>0.43419999999999997</c:v>
                </c:pt>
                <c:pt idx="255">
                  <c:v>0.45700000000000002</c:v>
                </c:pt>
                <c:pt idx="256">
                  <c:v>0.41249999999999998</c:v>
                </c:pt>
                <c:pt idx="257">
                  <c:v>0.4299</c:v>
                </c:pt>
                <c:pt idx="258">
                  <c:v>0.41510000000000002</c:v>
                </c:pt>
                <c:pt idx="259">
                  <c:v>0.42120000000000002</c:v>
                </c:pt>
                <c:pt idx="260">
                  <c:v>0.42149999999999999</c:v>
                </c:pt>
                <c:pt idx="261">
                  <c:v>0.42730000000000001</c:v>
                </c:pt>
                <c:pt idx="262">
                  <c:v>0.42420000000000002</c:v>
                </c:pt>
                <c:pt idx="263">
                  <c:v>0.42780000000000001</c:v>
                </c:pt>
                <c:pt idx="264">
                  <c:v>0.43609999999999999</c:v>
                </c:pt>
                <c:pt idx="265">
                  <c:v>0.4133</c:v>
                </c:pt>
                <c:pt idx="266">
                  <c:v>0.43690000000000001</c:v>
                </c:pt>
                <c:pt idx="267">
                  <c:v>0.43240000000000001</c:v>
                </c:pt>
                <c:pt idx="268">
                  <c:v>0.41789999999999999</c:v>
                </c:pt>
                <c:pt idx="269">
                  <c:v>0.42780000000000001</c:v>
                </c:pt>
                <c:pt idx="270">
                  <c:v>0.42649999999999999</c:v>
                </c:pt>
                <c:pt idx="271">
                  <c:v>0.437</c:v>
                </c:pt>
                <c:pt idx="272">
                  <c:v>0.4501</c:v>
                </c:pt>
                <c:pt idx="273">
                  <c:v>0.42199999999999999</c:v>
                </c:pt>
                <c:pt idx="274">
                  <c:v>0.42880000000000001</c:v>
                </c:pt>
                <c:pt idx="275">
                  <c:v>0.44259999999999999</c:v>
                </c:pt>
                <c:pt idx="276">
                  <c:v>0.42470000000000002</c:v>
                </c:pt>
                <c:pt idx="277">
                  <c:v>0.4093</c:v>
                </c:pt>
                <c:pt idx="278">
                  <c:v>0.44429999999999997</c:v>
                </c:pt>
                <c:pt idx="279">
                  <c:v>0.40810000000000002</c:v>
                </c:pt>
                <c:pt idx="280">
                  <c:v>0.4148</c:v>
                </c:pt>
                <c:pt idx="281">
                  <c:v>0.43070000000000003</c:v>
                </c:pt>
                <c:pt idx="282">
                  <c:v>0.43819999999999998</c:v>
                </c:pt>
                <c:pt idx="283">
                  <c:v>0.42830000000000001</c:v>
                </c:pt>
                <c:pt idx="284">
                  <c:v>0.43690000000000001</c:v>
                </c:pt>
                <c:pt idx="285">
                  <c:v>0.44080000000000003</c:v>
                </c:pt>
                <c:pt idx="286">
                  <c:v>0.41889999999999999</c:v>
                </c:pt>
                <c:pt idx="287">
                  <c:v>0.42970000000000003</c:v>
                </c:pt>
                <c:pt idx="288">
                  <c:v>0.432</c:v>
                </c:pt>
                <c:pt idx="289">
                  <c:v>0.4284</c:v>
                </c:pt>
                <c:pt idx="290">
                  <c:v>0.43080000000000002</c:v>
                </c:pt>
                <c:pt idx="291">
                  <c:v>0.42149999999999999</c:v>
                </c:pt>
                <c:pt idx="292">
                  <c:v>0.4299</c:v>
                </c:pt>
                <c:pt idx="293">
                  <c:v>0.44230000000000003</c:v>
                </c:pt>
                <c:pt idx="294">
                  <c:v>0.43380000000000002</c:v>
                </c:pt>
                <c:pt idx="295">
                  <c:v>0.43330000000000002</c:v>
                </c:pt>
                <c:pt idx="296">
                  <c:v>0.41210000000000002</c:v>
                </c:pt>
                <c:pt idx="297">
                  <c:v>0.42280000000000001</c:v>
                </c:pt>
                <c:pt idx="298">
                  <c:v>0.42380000000000001</c:v>
                </c:pt>
                <c:pt idx="299">
                  <c:v>0.43099999999999999</c:v>
                </c:pt>
                <c:pt idx="300">
                  <c:v>0.42599999999999999</c:v>
                </c:pt>
                <c:pt idx="301">
                  <c:v>0.42509999999999998</c:v>
                </c:pt>
                <c:pt idx="302">
                  <c:v>0.42720000000000002</c:v>
                </c:pt>
                <c:pt idx="303">
                  <c:v>0.42749999999999999</c:v>
                </c:pt>
                <c:pt idx="304">
                  <c:v>0.42159999999999997</c:v>
                </c:pt>
                <c:pt idx="305">
                  <c:v>0.42230000000000001</c:v>
                </c:pt>
                <c:pt idx="306">
                  <c:v>0.42770000000000002</c:v>
                </c:pt>
                <c:pt idx="307">
                  <c:v>0.441</c:v>
                </c:pt>
                <c:pt idx="308">
                  <c:v>0.45669999999999999</c:v>
                </c:pt>
                <c:pt idx="309">
                  <c:v>0.43230000000000002</c:v>
                </c:pt>
                <c:pt idx="310">
                  <c:v>0.43590000000000001</c:v>
                </c:pt>
                <c:pt idx="311">
                  <c:v>0.43080000000000002</c:v>
                </c:pt>
                <c:pt idx="312">
                  <c:v>0.43619999999999998</c:v>
                </c:pt>
                <c:pt idx="313">
                  <c:v>0.40450000000000003</c:v>
                </c:pt>
                <c:pt idx="314">
                  <c:v>0.42409999999999998</c:v>
                </c:pt>
                <c:pt idx="315">
                  <c:v>0.41499999999999998</c:v>
                </c:pt>
                <c:pt idx="316">
                  <c:v>0.43769999999999998</c:v>
                </c:pt>
                <c:pt idx="317">
                  <c:v>0.4093</c:v>
                </c:pt>
                <c:pt idx="318">
                  <c:v>0.41320000000000001</c:v>
                </c:pt>
                <c:pt idx="319">
                  <c:v>0.439</c:v>
                </c:pt>
                <c:pt idx="320">
                  <c:v>0.43219999999999997</c:v>
                </c:pt>
                <c:pt idx="321">
                  <c:v>0.43359999999999999</c:v>
                </c:pt>
                <c:pt idx="322">
                  <c:v>0.44280000000000003</c:v>
                </c:pt>
                <c:pt idx="323">
                  <c:v>0.43840000000000001</c:v>
                </c:pt>
                <c:pt idx="324">
                  <c:v>0.42480000000000001</c:v>
                </c:pt>
                <c:pt idx="325">
                  <c:v>0.43130000000000002</c:v>
                </c:pt>
                <c:pt idx="326">
                  <c:v>0.43459999999999999</c:v>
                </c:pt>
                <c:pt idx="327">
                  <c:v>0.42020000000000002</c:v>
                </c:pt>
                <c:pt idx="328">
                  <c:v>0.4168</c:v>
                </c:pt>
                <c:pt idx="329">
                  <c:v>0.41320000000000001</c:v>
                </c:pt>
                <c:pt idx="330">
                  <c:v>0.44209999999999999</c:v>
                </c:pt>
                <c:pt idx="331">
                  <c:v>0.42880000000000001</c:v>
                </c:pt>
                <c:pt idx="332">
                  <c:v>0.44490000000000002</c:v>
                </c:pt>
                <c:pt idx="333">
                  <c:v>0.44319999999999998</c:v>
                </c:pt>
                <c:pt idx="334">
                  <c:v>0.43009999999999998</c:v>
                </c:pt>
                <c:pt idx="335">
                  <c:v>0.43319999999999997</c:v>
                </c:pt>
                <c:pt idx="336">
                  <c:v>0.44340000000000002</c:v>
                </c:pt>
                <c:pt idx="337">
                  <c:v>0.43219999999999997</c:v>
                </c:pt>
                <c:pt idx="338">
                  <c:v>0.43240000000000001</c:v>
                </c:pt>
                <c:pt idx="339">
                  <c:v>0.42809999999999998</c:v>
                </c:pt>
                <c:pt idx="340">
                  <c:v>0.4239</c:v>
                </c:pt>
                <c:pt idx="341">
                  <c:v>0.43070000000000003</c:v>
                </c:pt>
                <c:pt idx="342">
                  <c:v>0.41010000000000002</c:v>
                </c:pt>
                <c:pt idx="343">
                  <c:v>0.433</c:v>
                </c:pt>
                <c:pt idx="344">
                  <c:v>0.44540000000000002</c:v>
                </c:pt>
                <c:pt idx="345">
                  <c:v>0.43740000000000001</c:v>
                </c:pt>
                <c:pt idx="346">
                  <c:v>0.41570000000000001</c:v>
                </c:pt>
                <c:pt idx="347">
                  <c:v>0.4259</c:v>
                </c:pt>
                <c:pt idx="348">
                  <c:v>0.43059999999999998</c:v>
                </c:pt>
                <c:pt idx="349">
                  <c:v>0.40610000000000002</c:v>
                </c:pt>
                <c:pt idx="350">
                  <c:v>0.42420000000000002</c:v>
                </c:pt>
                <c:pt idx="351">
                  <c:v>0.42630000000000001</c:v>
                </c:pt>
                <c:pt idx="352">
                  <c:v>0.43159999999999998</c:v>
                </c:pt>
                <c:pt idx="353">
                  <c:v>0.42580000000000001</c:v>
                </c:pt>
                <c:pt idx="354">
                  <c:v>0.43140000000000001</c:v>
                </c:pt>
                <c:pt idx="355">
                  <c:v>0.43240000000000001</c:v>
                </c:pt>
                <c:pt idx="356">
                  <c:v>0.43099999999999999</c:v>
                </c:pt>
                <c:pt idx="357">
                  <c:v>0.4229</c:v>
                </c:pt>
                <c:pt idx="358">
                  <c:v>0.41849999999999998</c:v>
                </c:pt>
                <c:pt idx="359">
                  <c:v>0.42130000000000001</c:v>
                </c:pt>
                <c:pt idx="360">
                  <c:v>0.41770000000000002</c:v>
                </c:pt>
                <c:pt idx="361">
                  <c:v>0.41830000000000001</c:v>
                </c:pt>
                <c:pt idx="362">
                  <c:v>0.42630000000000001</c:v>
                </c:pt>
                <c:pt idx="363">
                  <c:v>0.44319999999999998</c:v>
                </c:pt>
                <c:pt idx="364">
                  <c:v>0.41889999999999999</c:v>
                </c:pt>
                <c:pt idx="365">
                  <c:v>0.43469999999999998</c:v>
                </c:pt>
                <c:pt idx="366">
                  <c:v>0.42809999999999998</c:v>
                </c:pt>
                <c:pt idx="367">
                  <c:v>0.43569999999999998</c:v>
                </c:pt>
                <c:pt idx="368">
                  <c:v>0.43630000000000002</c:v>
                </c:pt>
                <c:pt idx="369">
                  <c:v>0.42380000000000001</c:v>
                </c:pt>
                <c:pt idx="370">
                  <c:v>0.4118</c:v>
                </c:pt>
                <c:pt idx="371">
                  <c:v>0.42599999999999999</c:v>
                </c:pt>
                <c:pt idx="372">
                  <c:v>0.42709999999999998</c:v>
                </c:pt>
                <c:pt idx="373">
                  <c:v>0.43340000000000001</c:v>
                </c:pt>
                <c:pt idx="374">
                  <c:v>0.42509999999999998</c:v>
                </c:pt>
                <c:pt idx="375">
                  <c:v>0.44230000000000003</c:v>
                </c:pt>
                <c:pt idx="376">
                  <c:v>0.42859999999999998</c:v>
                </c:pt>
                <c:pt idx="377">
                  <c:v>0.41889999999999999</c:v>
                </c:pt>
                <c:pt idx="378">
                  <c:v>0.43190000000000001</c:v>
                </c:pt>
                <c:pt idx="379">
                  <c:v>0.43319999999999997</c:v>
                </c:pt>
                <c:pt idx="380">
                  <c:v>0.42849999999999999</c:v>
                </c:pt>
                <c:pt idx="381">
                  <c:v>0.43390000000000001</c:v>
                </c:pt>
                <c:pt idx="382">
                  <c:v>0.4249</c:v>
                </c:pt>
                <c:pt idx="383">
                  <c:v>0.4204</c:v>
                </c:pt>
                <c:pt idx="384">
                  <c:v>0.42480000000000001</c:v>
                </c:pt>
                <c:pt idx="385">
                  <c:v>0.42599999999999999</c:v>
                </c:pt>
                <c:pt idx="386">
                  <c:v>0.43020000000000003</c:v>
                </c:pt>
                <c:pt idx="387">
                  <c:v>0.43719999999999998</c:v>
                </c:pt>
                <c:pt idx="388">
                  <c:v>0.43209999999999998</c:v>
                </c:pt>
                <c:pt idx="389">
                  <c:v>0.42909999999999998</c:v>
                </c:pt>
                <c:pt idx="390">
                  <c:v>0.4365</c:v>
                </c:pt>
                <c:pt idx="391">
                  <c:v>0.4143</c:v>
                </c:pt>
                <c:pt idx="392">
                  <c:v>0.41670000000000001</c:v>
                </c:pt>
                <c:pt idx="393">
                  <c:v>0.44030000000000002</c:v>
                </c:pt>
                <c:pt idx="394">
                  <c:v>0.42849999999999999</c:v>
                </c:pt>
                <c:pt idx="395">
                  <c:v>0.42009999999999997</c:v>
                </c:pt>
                <c:pt idx="396">
                  <c:v>0.42409999999999998</c:v>
                </c:pt>
                <c:pt idx="397">
                  <c:v>0.42420000000000002</c:v>
                </c:pt>
                <c:pt idx="398">
                  <c:v>0.4194</c:v>
                </c:pt>
                <c:pt idx="399">
                  <c:v>0.43</c:v>
                </c:pt>
                <c:pt idx="400">
                  <c:v>0.43959999999999999</c:v>
                </c:pt>
                <c:pt idx="401">
                  <c:v>0.437</c:v>
                </c:pt>
                <c:pt idx="402">
                  <c:v>0.4244</c:v>
                </c:pt>
                <c:pt idx="403">
                  <c:v>0.44269999999999998</c:v>
                </c:pt>
                <c:pt idx="404">
                  <c:v>0.42230000000000001</c:v>
                </c:pt>
                <c:pt idx="405">
                  <c:v>0.43730000000000002</c:v>
                </c:pt>
                <c:pt idx="406">
                  <c:v>0.42859999999999998</c:v>
                </c:pt>
                <c:pt idx="407">
                  <c:v>0.44019999999999998</c:v>
                </c:pt>
                <c:pt idx="408">
                  <c:v>0.42799999999999999</c:v>
                </c:pt>
                <c:pt idx="409">
                  <c:v>0.433</c:v>
                </c:pt>
                <c:pt idx="410">
                  <c:v>0.43990000000000001</c:v>
                </c:pt>
                <c:pt idx="411">
                  <c:v>0.42309999999999998</c:v>
                </c:pt>
                <c:pt idx="412">
                  <c:v>0.4279</c:v>
                </c:pt>
                <c:pt idx="413">
                  <c:v>0.432</c:v>
                </c:pt>
                <c:pt idx="414">
                  <c:v>0.41970000000000002</c:v>
                </c:pt>
                <c:pt idx="415">
                  <c:v>0.41770000000000002</c:v>
                </c:pt>
                <c:pt idx="416">
                  <c:v>0.43140000000000001</c:v>
                </c:pt>
                <c:pt idx="417">
                  <c:v>0.41410000000000002</c:v>
                </c:pt>
                <c:pt idx="418">
                  <c:v>0.43070000000000003</c:v>
                </c:pt>
                <c:pt idx="419">
                  <c:v>0.42220000000000002</c:v>
                </c:pt>
                <c:pt idx="420">
                  <c:v>0.42520000000000002</c:v>
                </c:pt>
                <c:pt idx="421">
                  <c:v>0.43540000000000001</c:v>
                </c:pt>
                <c:pt idx="422">
                  <c:v>0.4234</c:v>
                </c:pt>
                <c:pt idx="423">
                  <c:v>0.4244</c:v>
                </c:pt>
                <c:pt idx="424">
                  <c:v>0.4274</c:v>
                </c:pt>
                <c:pt idx="425">
                  <c:v>0.42780000000000001</c:v>
                </c:pt>
                <c:pt idx="426">
                  <c:v>0.42849999999999999</c:v>
                </c:pt>
                <c:pt idx="427">
                  <c:v>0.42749999999999999</c:v>
                </c:pt>
                <c:pt idx="428">
                  <c:v>0.42659999999999998</c:v>
                </c:pt>
                <c:pt idx="429">
                  <c:v>0.42730000000000001</c:v>
                </c:pt>
                <c:pt idx="430">
                  <c:v>0.42280000000000001</c:v>
                </c:pt>
                <c:pt idx="431">
                  <c:v>0.42159999999999997</c:v>
                </c:pt>
                <c:pt idx="432">
                  <c:v>0.43540000000000001</c:v>
                </c:pt>
                <c:pt idx="433">
                  <c:v>0.4304</c:v>
                </c:pt>
                <c:pt idx="434">
                  <c:v>0.42699999999999999</c:v>
                </c:pt>
                <c:pt idx="435">
                  <c:v>0.41249999999999998</c:v>
                </c:pt>
                <c:pt idx="436">
                  <c:v>0.41810000000000003</c:v>
                </c:pt>
                <c:pt idx="437">
                  <c:v>0.4133</c:v>
                </c:pt>
                <c:pt idx="438">
                  <c:v>0.4365</c:v>
                </c:pt>
                <c:pt idx="439">
                  <c:v>0.4355</c:v>
                </c:pt>
                <c:pt idx="440">
                  <c:v>0.43390000000000001</c:v>
                </c:pt>
                <c:pt idx="441">
                  <c:v>0.41849999999999998</c:v>
                </c:pt>
                <c:pt idx="442">
                  <c:v>0.44290000000000002</c:v>
                </c:pt>
                <c:pt idx="443">
                  <c:v>0.4259</c:v>
                </c:pt>
                <c:pt idx="444">
                  <c:v>0.43290000000000001</c:v>
                </c:pt>
                <c:pt idx="445">
                  <c:v>0.4214</c:v>
                </c:pt>
                <c:pt idx="446">
                  <c:v>0.42520000000000002</c:v>
                </c:pt>
                <c:pt idx="447">
                  <c:v>0.40600000000000003</c:v>
                </c:pt>
                <c:pt idx="448">
                  <c:v>0.43619999999999998</c:v>
                </c:pt>
                <c:pt idx="449">
                  <c:v>0.4274</c:v>
                </c:pt>
                <c:pt idx="450">
                  <c:v>0.43020000000000003</c:v>
                </c:pt>
                <c:pt idx="451">
                  <c:v>0.42699999999999999</c:v>
                </c:pt>
                <c:pt idx="452">
                  <c:v>0.4254</c:v>
                </c:pt>
                <c:pt idx="453">
                  <c:v>0.42070000000000002</c:v>
                </c:pt>
                <c:pt idx="454">
                  <c:v>0.42759999999999998</c:v>
                </c:pt>
                <c:pt idx="455">
                  <c:v>0.42449999999999999</c:v>
                </c:pt>
                <c:pt idx="456">
                  <c:v>0.4289</c:v>
                </c:pt>
                <c:pt idx="457">
                  <c:v>0.42499999999999999</c:v>
                </c:pt>
                <c:pt idx="458">
                  <c:v>0.42709999999999998</c:v>
                </c:pt>
                <c:pt idx="459">
                  <c:v>0.43559999999999999</c:v>
                </c:pt>
                <c:pt idx="460">
                  <c:v>0.43140000000000001</c:v>
                </c:pt>
                <c:pt idx="461">
                  <c:v>0.42</c:v>
                </c:pt>
                <c:pt idx="462">
                  <c:v>0.41560000000000002</c:v>
                </c:pt>
                <c:pt idx="463">
                  <c:v>0.4496</c:v>
                </c:pt>
                <c:pt idx="464">
                  <c:v>0.42970000000000003</c:v>
                </c:pt>
                <c:pt idx="465">
                  <c:v>0.435</c:v>
                </c:pt>
                <c:pt idx="466">
                  <c:v>0.42970000000000003</c:v>
                </c:pt>
                <c:pt idx="467">
                  <c:v>0.4209</c:v>
                </c:pt>
                <c:pt idx="468">
                  <c:v>0.44700000000000001</c:v>
                </c:pt>
                <c:pt idx="469">
                  <c:v>0.43</c:v>
                </c:pt>
                <c:pt idx="470">
                  <c:v>0.40179999999999999</c:v>
                </c:pt>
                <c:pt idx="471">
                  <c:v>0.4153</c:v>
                </c:pt>
                <c:pt idx="472">
                  <c:v>0.41649999999999998</c:v>
                </c:pt>
                <c:pt idx="473">
                  <c:v>0.4083</c:v>
                </c:pt>
                <c:pt idx="474">
                  <c:v>0.40889999999999999</c:v>
                </c:pt>
                <c:pt idx="475">
                  <c:v>0.4269</c:v>
                </c:pt>
                <c:pt idx="476">
                  <c:v>0.42820000000000003</c:v>
                </c:pt>
                <c:pt idx="477">
                  <c:v>0.41389999999999999</c:v>
                </c:pt>
                <c:pt idx="478">
                  <c:v>0.44090000000000001</c:v>
                </c:pt>
                <c:pt idx="479">
                  <c:v>0.434</c:v>
                </c:pt>
                <c:pt idx="480">
                  <c:v>0.40889999999999999</c:v>
                </c:pt>
                <c:pt idx="481">
                  <c:v>0.43330000000000002</c:v>
                </c:pt>
                <c:pt idx="482">
                  <c:v>0.42859999999999998</c:v>
                </c:pt>
                <c:pt idx="483">
                  <c:v>0.41270000000000001</c:v>
                </c:pt>
                <c:pt idx="484">
                  <c:v>0.44340000000000002</c:v>
                </c:pt>
                <c:pt idx="485">
                  <c:v>0.43269999999999997</c:v>
                </c:pt>
                <c:pt idx="486">
                  <c:v>0.41249999999999998</c:v>
                </c:pt>
                <c:pt idx="487">
                  <c:v>0.44600000000000001</c:v>
                </c:pt>
                <c:pt idx="488">
                  <c:v>0.43140000000000001</c:v>
                </c:pt>
                <c:pt idx="489">
                  <c:v>0.4264</c:v>
                </c:pt>
                <c:pt idx="490">
                  <c:v>0.43319999999999997</c:v>
                </c:pt>
                <c:pt idx="491">
                  <c:v>0.44529999999999997</c:v>
                </c:pt>
                <c:pt idx="492">
                  <c:v>0.40339999999999998</c:v>
                </c:pt>
                <c:pt idx="493">
                  <c:v>0.40970000000000001</c:v>
                </c:pt>
                <c:pt idx="494">
                  <c:v>0.42780000000000001</c:v>
                </c:pt>
                <c:pt idx="495">
                  <c:v>0.42659999999999998</c:v>
                </c:pt>
                <c:pt idx="496">
                  <c:v>0.44269999999999998</c:v>
                </c:pt>
                <c:pt idx="497">
                  <c:v>0.42359999999999998</c:v>
                </c:pt>
                <c:pt idx="498">
                  <c:v>0.42099999999999999</c:v>
                </c:pt>
                <c:pt idx="499">
                  <c:v>0.4345</c:v>
                </c:pt>
                <c:pt idx="500">
                  <c:v>0.41349999999999998</c:v>
                </c:pt>
                <c:pt idx="501">
                  <c:v>0.42480000000000001</c:v>
                </c:pt>
                <c:pt idx="502">
                  <c:v>0.4294</c:v>
                </c:pt>
                <c:pt idx="503">
                  <c:v>0.41</c:v>
                </c:pt>
                <c:pt idx="504">
                  <c:v>0.41010000000000002</c:v>
                </c:pt>
                <c:pt idx="505">
                  <c:v>0.43380000000000002</c:v>
                </c:pt>
                <c:pt idx="506">
                  <c:v>0.42630000000000001</c:v>
                </c:pt>
                <c:pt idx="507">
                  <c:v>0.42849999999999999</c:v>
                </c:pt>
                <c:pt idx="508">
                  <c:v>0.42209999999999998</c:v>
                </c:pt>
                <c:pt idx="509">
                  <c:v>0.41689999999999999</c:v>
                </c:pt>
                <c:pt idx="510">
                  <c:v>0.41589999999999999</c:v>
                </c:pt>
                <c:pt idx="511">
                  <c:v>0.41880000000000001</c:v>
                </c:pt>
                <c:pt idx="512">
                  <c:v>0.43</c:v>
                </c:pt>
                <c:pt idx="513">
                  <c:v>0.42149999999999999</c:v>
                </c:pt>
                <c:pt idx="514">
                  <c:v>0.42770000000000002</c:v>
                </c:pt>
                <c:pt idx="515">
                  <c:v>0.42080000000000001</c:v>
                </c:pt>
                <c:pt idx="516">
                  <c:v>0.4173</c:v>
                </c:pt>
                <c:pt idx="517">
                  <c:v>0.42070000000000002</c:v>
                </c:pt>
                <c:pt idx="518">
                  <c:v>0.42059999999999997</c:v>
                </c:pt>
                <c:pt idx="519">
                  <c:v>0.43469999999999998</c:v>
                </c:pt>
                <c:pt idx="520">
                  <c:v>0.4148</c:v>
                </c:pt>
                <c:pt idx="521">
                  <c:v>0.39910000000000001</c:v>
                </c:pt>
                <c:pt idx="522">
                  <c:v>0.41810000000000003</c:v>
                </c:pt>
                <c:pt idx="523">
                  <c:v>0.4224</c:v>
                </c:pt>
                <c:pt idx="524">
                  <c:v>0.41570000000000001</c:v>
                </c:pt>
                <c:pt idx="525">
                  <c:v>0.42420000000000002</c:v>
                </c:pt>
                <c:pt idx="526">
                  <c:v>0.41370000000000001</c:v>
                </c:pt>
                <c:pt idx="527">
                  <c:v>0.4425</c:v>
                </c:pt>
                <c:pt idx="528">
                  <c:v>0.4299</c:v>
                </c:pt>
                <c:pt idx="529">
                  <c:v>0.42720000000000002</c:v>
                </c:pt>
                <c:pt idx="530">
                  <c:v>0.41870000000000002</c:v>
                </c:pt>
                <c:pt idx="531">
                  <c:v>0.41620000000000001</c:v>
                </c:pt>
                <c:pt idx="532">
                  <c:v>0.44790000000000002</c:v>
                </c:pt>
                <c:pt idx="533">
                  <c:v>0.4274</c:v>
                </c:pt>
                <c:pt idx="534">
                  <c:v>0.41010000000000002</c:v>
                </c:pt>
                <c:pt idx="535">
                  <c:v>0.44400000000000001</c:v>
                </c:pt>
                <c:pt idx="536">
                  <c:v>0.42870000000000003</c:v>
                </c:pt>
                <c:pt idx="537">
                  <c:v>0.43080000000000002</c:v>
                </c:pt>
                <c:pt idx="538">
                  <c:v>0.43140000000000001</c:v>
                </c:pt>
                <c:pt idx="539">
                  <c:v>0.42309999999999998</c:v>
                </c:pt>
                <c:pt idx="540">
                  <c:v>0.41210000000000002</c:v>
                </c:pt>
                <c:pt idx="541">
                  <c:v>0.43159999999999998</c:v>
                </c:pt>
                <c:pt idx="542">
                  <c:v>0.43469999999999998</c:v>
                </c:pt>
                <c:pt idx="543">
                  <c:v>0.43940000000000001</c:v>
                </c:pt>
                <c:pt idx="544">
                  <c:v>0.43680000000000002</c:v>
                </c:pt>
                <c:pt idx="545">
                  <c:v>0.42699999999999999</c:v>
                </c:pt>
                <c:pt idx="546">
                  <c:v>0.42030000000000001</c:v>
                </c:pt>
                <c:pt idx="547">
                  <c:v>0.43569999999999998</c:v>
                </c:pt>
                <c:pt idx="548">
                  <c:v>0.43769999999999998</c:v>
                </c:pt>
                <c:pt idx="549">
                  <c:v>0.42770000000000002</c:v>
                </c:pt>
                <c:pt idx="550">
                  <c:v>0.43990000000000001</c:v>
                </c:pt>
                <c:pt idx="551">
                  <c:v>0.41899999999999998</c:v>
                </c:pt>
                <c:pt idx="552">
                  <c:v>0.43780000000000002</c:v>
                </c:pt>
                <c:pt idx="553">
                  <c:v>0.42970000000000003</c:v>
                </c:pt>
                <c:pt idx="554">
                  <c:v>0.43130000000000002</c:v>
                </c:pt>
                <c:pt idx="555">
                  <c:v>0.42149999999999999</c:v>
                </c:pt>
                <c:pt idx="556">
                  <c:v>0.43580000000000002</c:v>
                </c:pt>
                <c:pt idx="557">
                  <c:v>0.43659999999999999</c:v>
                </c:pt>
                <c:pt idx="558">
                  <c:v>0.4405</c:v>
                </c:pt>
                <c:pt idx="559">
                  <c:v>0.44990000000000002</c:v>
                </c:pt>
                <c:pt idx="560">
                  <c:v>0.41789999999999999</c:v>
                </c:pt>
                <c:pt idx="561">
                  <c:v>0.41499999999999998</c:v>
                </c:pt>
                <c:pt idx="562">
                  <c:v>0.43319999999999997</c:v>
                </c:pt>
                <c:pt idx="563">
                  <c:v>0.42380000000000001</c:v>
                </c:pt>
                <c:pt idx="564">
                  <c:v>0.4284</c:v>
                </c:pt>
                <c:pt idx="565">
                  <c:v>0.43209999999999998</c:v>
                </c:pt>
                <c:pt idx="566">
                  <c:v>0.42509999999999998</c:v>
                </c:pt>
                <c:pt idx="567">
                  <c:v>0.42709999999999998</c:v>
                </c:pt>
                <c:pt idx="568">
                  <c:v>0.44319999999999998</c:v>
                </c:pt>
                <c:pt idx="569">
                  <c:v>0.43769999999999998</c:v>
                </c:pt>
                <c:pt idx="570">
                  <c:v>0.42270000000000002</c:v>
                </c:pt>
                <c:pt idx="571">
                  <c:v>0.4073</c:v>
                </c:pt>
                <c:pt idx="572">
                  <c:v>0.433</c:v>
                </c:pt>
                <c:pt idx="573">
                  <c:v>0.41720000000000002</c:v>
                </c:pt>
                <c:pt idx="574">
                  <c:v>0.43269999999999997</c:v>
                </c:pt>
                <c:pt idx="575">
                  <c:v>0.432</c:v>
                </c:pt>
                <c:pt idx="576">
                  <c:v>0.43530000000000002</c:v>
                </c:pt>
                <c:pt idx="577">
                  <c:v>0.44819999999999999</c:v>
                </c:pt>
                <c:pt idx="578">
                  <c:v>0.4259</c:v>
                </c:pt>
                <c:pt idx="579">
                  <c:v>0.44490000000000002</c:v>
                </c:pt>
                <c:pt idx="580">
                  <c:v>0.43790000000000001</c:v>
                </c:pt>
                <c:pt idx="581">
                  <c:v>0.44</c:v>
                </c:pt>
                <c:pt idx="582">
                  <c:v>0.4123</c:v>
                </c:pt>
                <c:pt idx="583">
                  <c:v>0.42630000000000001</c:v>
                </c:pt>
                <c:pt idx="584">
                  <c:v>0.41970000000000002</c:v>
                </c:pt>
                <c:pt idx="585">
                  <c:v>0.4209</c:v>
                </c:pt>
                <c:pt idx="586">
                  <c:v>0.4234</c:v>
                </c:pt>
                <c:pt idx="587">
                  <c:v>0.432</c:v>
                </c:pt>
                <c:pt idx="588">
                  <c:v>0.42620000000000002</c:v>
                </c:pt>
                <c:pt idx="589">
                  <c:v>0.42780000000000001</c:v>
                </c:pt>
                <c:pt idx="590">
                  <c:v>0.43880000000000002</c:v>
                </c:pt>
                <c:pt idx="591">
                  <c:v>0.42480000000000001</c:v>
                </c:pt>
                <c:pt idx="592">
                  <c:v>0.43020000000000003</c:v>
                </c:pt>
                <c:pt idx="593">
                  <c:v>0.433</c:v>
                </c:pt>
                <c:pt idx="594">
                  <c:v>0.42080000000000001</c:v>
                </c:pt>
                <c:pt idx="595">
                  <c:v>0.42730000000000001</c:v>
                </c:pt>
                <c:pt idx="596">
                  <c:v>0.41810000000000003</c:v>
                </c:pt>
                <c:pt idx="597">
                  <c:v>0.42459999999999998</c:v>
                </c:pt>
                <c:pt idx="598">
                  <c:v>0.44369999999999998</c:v>
                </c:pt>
                <c:pt idx="599">
                  <c:v>0.42309999999999998</c:v>
                </c:pt>
                <c:pt idx="600">
                  <c:v>0.42799999999999999</c:v>
                </c:pt>
                <c:pt idx="601">
                  <c:v>0.43319999999999997</c:v>
                </c:pt>
                <c:pt idx="602">
                  <c:v>0.42109999999999997</c:v>
                </c:pt>
                <c:pt idx="603">
                  <c:v>0.43280000000000002</c:v>
                </c:pt>
                <c:pt idx="604">
                  <c:v>0.42049999999999998</c:v>
                </c:pt>
                <c:pt idx="605">
                  <c:v>0.41760000000000003</c:v>
                </c:pt>
                <c:pt idx="606">
                  <c:v>0.43219999999999997</c:v>
                </c:pt>
                <c:pt idx="607">
                  <c:v>0.434</c:v>
                </c:pt>
                <c:pt idx="608">
                  <c:v>0.41749999999999998</c:v>
                </c:pt>
                <c:pt idx="609">
                  <c:v>0.4143</c:v>
                </c:pt>
                <c:pt idx="610">
                  <c:v>0.43070000000000003</c:v>
                </c:pt>
                <c:pt idx="611">
                  <c:v>0.44590000000000002</c:v>
                </c:pt>
                <c:pt idx="612">
                  <c:v>0.43030000000000002</c:v>
                </c:pt>
                <c:pt idx="613">
                  <c:v>0.4284</c:v>
                </c:pt>
                <c:pt idx="614">
                  <c:v>0.42880000000000001</c:v>
                </c:pt>
                <c:pt idx="615">
                  <c:v>0.40179999999999999</c:v>
                </c:pt>
                <c:pt idx="616">
                  <c:v>0.44130000000000003</c:v>
                </c:pt>
                <c:pt idx="617">
                  <c:v>0.42180000000000001</c:v>
                </c:pt>
                <c:pt idx="618">
                  <c:v>0.42420000000000002</c:v>
                </c:pt>
                <c:pt idx="619">
                  <c:v>0.4461</c:v>
                </c:pt>
                <c:pt idx="620">
                  <c:v>0.43980000000000002</c:v>
                </c:pt>
                <c:pt idx="621">
                  <c:v>0.41699999999999998</c:v>
                </c:pt>
                <c:pt idx="622">
                  <c:v>0.42409999999999998</c:v>
                </c:pt>
                <c:pt idx="623">
                  <c:v>0.43009999999999998</c:v>
                </c:pt>
                <c:pt idx="624">
                  <c:v>0.41970000000000002</c:v>
                </c:pt>
                <c:pt idx="625">
                  <c:v>0.41789999999999999</c:v>
                </c:pt>
                <c:pt idx="626">
                  <c:v>0.42380000000000001</c:v>
                </c:pt>
                <c:pt idx="627">
                  <c:v>0.42</c:v>
                </c:pt>
                <c:pt idx="628">
                  <c:v>0.41220000000000001</c:v>
                </c:pt>
                <c:pt idx="629">
                  <c:v>0.43209999999999998</c:v>
                </c:pt>
                <c:pt idx="630">
                  <c:v>0.40970000000000001</c:v>
                </c:pt>
                <c:pt idx="631">
                  <c:v>0.42849999999999999</c:v>
                </c:pt>
                <c:pt idx="632">
                  <c:v>0.43419999999999997</c:v>
                </c:pt>
                <c:pt idx="633">
                  <c:v>0.42799999999999999</c:v>
                </c:pt>
                <c:pt idx="634">
                  <c:v>0.4325</c:v>
                </c:pt>
                <c:pt idx="635">
                  <c:v>0.41810000000000003</c:v>
                </c:pt>
                <c:pt idx="636">
                  <c:v>0.41860000000000003</c:v>
                </c:pt>
                <c:pt idx="637">
                  <c:v>0.42570000000000002</c:v>
                </c:pt>
                <c:pt idx="638">
                  <c:v>0.41320000000000001</c:v>
                </c:pt>
                <c:pt idx="639">
                  <c:v>0.43440000000000001</c:v>
                </c:pt>
                <c:pt idx="640">
                  <c:v>0.42959999999999998</c:v>
                </c:pt>
                <c:pt idx="641">
                  <c:v>0.4249</c:v>
                </c:pt>
                <c:pt idx="642">
                  <c:v>0.41909999999999997</c:v>
                </c:pt>
                <c:pt idx="643">
                  <c:v>0.42309999999999998</c:v>
                </c:pt>
                <c:pt idx="644">
                  <c:v>0.42670000000000002</c:v>
                </c:pt>
                <c:pt idx="645">
                  <c:v>0.4204</c:v>
                </c:pt>
                <c:pt idx="646">
                  <c:v>0.43409999999999999</c:v>
                </c:pt>
                <c:pt idx="647">
                  <c:v>0.43390000000000001</c:v>
                </c:pt>
                <c:pt idx="648">
                  <c:v>0.43290000000000001</c:v>
                </c:pt>
                <c:pt idx="649">
                  <c:v>0.42830000000000001</c:v>
                </c:pt>
                <c:pt idx="650">
                  <c:v>0.42820000000000003</c:v>
                </c:pt>
                <c:pt idx="651">
                  <c:v>0.41210000000000002</c:v>
                </c:pt>
                <c:pt idx="652">
                  <c:v>0.42799999999999999</c:v>
                </c:pt>
                <c:pt idx="653">
                  <c:v>0.42199999999999999</c:v>
                </c:pt>
                <c:pt idx="654">
                  <c:v>0.42309999999999998</c:v>
                </c:pt>
                <c:pt idx="655">
                  <c:v>0.41660000000000003</c:v>
                </c:pt>
                <c:pt idx="656">
                  <c:v>0.41589999999999999</c:v>
                </c:pt>
                <c:pt idx="657">
                  <c:v>0.44</c:v>
                </c:pt>
                <c:pt idx="658">
                  <c:v>0.43519999999999998</c:v>
                </c:pt>
                <c:pt idx="659">
                  <c:v>0.43980000000000002</c:v>
                </c:pt>
                <c:pt idx="660">
                  <c:v>0.42730000000000001</c:v>
                </c:pt>
                <c:pt idx="661">
                  <c:v>0.42320000000000002</c:v>
                </c:pt>
                <c:pt idx="662">
                  <c:v>0.42080000000000001</c:v>
                </c:pt>
                <c:pt idx="663">
                  <c:v>0.43590000000000001</c:v>
                </c:pt>
                <c:pt idx="664">
                  <c:v>0.42980000000000002</c:v>
                </c:pt>
                <c:pt idx="665">
                  <c:v>0.43230000000000002</c:v>
                </c:pt>
                <c:pt idx="666">
                  <c:v>0.42170000000000002</c:v>
                </c:pt>
                <c:pt idx="667">
                  <c:v>0.4259</c:v>
                </c:pt>
                <c:pt idx="668">
                  <c:v>0.41420000000000001</c:v>
                </c:pt>
                <c:pt idx="669">
                  <c:v>0.43109999999999998</c:v>
                </c:pt>
                <c:pt idx="670">
                  <c:v>0.42180000000000001</c:v>
                </c:pt>
                <c:pt idx="671">
                  <c:v>0.4143</c:v>
                </c:pt>
                <c:pt idx="672">
                  <c:v>0.42209999999999998</c:v>
                </c:pt>
                <c:pt idx="673">
                  <c:v>0.42209999999999998</c:v>
                </c:pt>
                <c:pt idx="674">
                  <c:v>0.41299999999999998</c:v>
                </c:pt>
                <c:pt idx="675">
                  <c:v>0.42699999999999999</c:v>
                </c:pt>
                <c:pt idx="676">
                  <c:v>0.43009999999999998</c:v>
                </c:pt>
                <c:pt idx="677">
                  <c:v>0.42980000000000002</c:v>
                </c:pt>
                <c:pt idx="678">
                  <c:v>0.4209</c:v>
                </c:pt>
                <c:pt idx="679">
                  <c:v>0.41599999999999998</c:v>
                </c:pt>
                <c:pt idx="680">
                  <c:v>0.42830000000000001</c:v>
                </c:pt>
                <c:pt idx="681">
                  <c:v>0.43319999999999997</c:v>
                </c:pt>
                <c:pt idx="682">
                  <c:v>0.41610000000000003</c:v>
                </c:pt>
                <c:pt idx="683">
                  <c:v>0.43049999999999999</c:v>
                </c:pt>
                <c:pt idx="684">
                  <c:v>0.42859999999999998</c:v>
                </c:pt>
                <c:pt idx="685">
                  <c:v>0.44040000000000001</c:v>
                </c:pt>
                <c:pt idx="686">
                  <c:v>0.43390000000000001</c:v>
                </c:pt>
                <c:pt idx="687">
                  <c:v>0.42180000000000001</c:v>
                </c:pt>
                <c:pt idx="688">
                  <c:v>0.42499999999999999</c:v>
                </c:pt>
                <c:pt idx="689">
                  <c:v>0.42949999999999999</c:v>
                </c:pt>
                <c:pt idx="690">
                  <c:v>0.4284</c:v>
                </c:pt>
                <c:pt idx="691">
                  <c:v>0.4199</c:v>
                </c:pt>
                <c:pt idx="692">
                  <c:v>0.43140000000000001</c:v>
                </c:pt>
                <c:pt idx="693">
                  <c:v>0.44350000000000001</c:v>
                </c:pt>
                <c:pt idx="694">
                  <c:v>0.42930000000000001</c:v>
                </c:pt>
                <c:pt idx="695">
                  <c:v>0.42470000000000002</c:v>
                </c:pt>
                <c:pt idx="696">
                  <c:v>0.43020000000000003</c:v>
                </c:pt>
                <c:pt idx="697">
                  <c:v>0.4088</c:v>
                </c:pt>
                <c:pt idx="698">
                  <c:v>0.43009999999999998</c:v>
                </c:pt>
                <c:pt idx="699">
                  <c:v>0.43719999999999998</c:v>
                </c:pt>
                <c:pt idx="700">
                  <c:v>0.4234</c:v>
                </c:pt>
                <c:pt idx="701">
                  <c:v>0.42759999999999998</c:v>
                </c:pt>
                <c:pt idx="702">
                  <c:v>0.41980000000000001</c:v>
                </c:pt>
                <c:pt idx="703">
                  <c:v>0.45129999999999998</c:v>
                </c:pt>
                <c:pt idx="704">
                  <c:v>0.43359999999999999</c:v>
                </c:pt>
                <c:pt idx="705">
                  <c:v>0.43530000000000002</c:v>
                </c:pt>
                <c:pt idx="706">
                  <c:v>0.44600000000000001</c:v>
                </c:pt>
                <c:pt idx="707">
                  <c:v>0.4335</c:v>
                </c:pt>
                <c:pt idx="708">
                  <c:v>0.42180000000000001</c:v>
                </c:pt>
                <c:pt idx="709">
                  <c:v>0.41639999999999999</c:v>
                </c:pt>
                <c:pt idx="710">
                  <c:v>0.4405</c:v>
                </c:pt>
                <c:pt idx="711">
                  <c:v>0.41420000000000001</c:v>
                </c:pt>
                <c:pt idx="712">
                  <c:v>0.42930000000000001</c:v>
                </c:pt>
                <c:pt idx="713">
                  <c:v>0.43690000000000001</c:v>
                </c:pt>
                <c:pt idx="714">
                  <c:v>0.41920000000000002</c:v>
                </c:pt>
                <c:pt idx="715">
                  <c:v>0.42899999999999999</c:v>
                </c:pt>
                <c:pt idx="716">
                  <c:v>0.42509999999999998</c:v>
                </c:pt>
                <c:pt idx="717">
                  <c:v>0.42980000000000002</c:v>
                </c:pt>
                <c:pt idx="718">
                  <c:v>0.443</c:v>
                </c:pt>
                <c:pt idx="719">
                  <c:v>0.42130000000000001</c:v>
                </c:pt>
                <c:pt idx="720">
                  <c:v>0.41249999999999998</c:v>
                </c:pt>
                <c:pt idx="721">
                  <c:v>0.43559999999999999</c:v>
                </c:pt>
                <c:pt idx="722">
                  <c:v>0.42659999999999998</c:v>
                </c:pt>
                <c:pt idx="723">
                  <c:v>0.4466</c:v>
                </c:pt>
                <c:pt idx="724">
                  <c:v>0.43269999999999997</c:v>
                </c:pt>
                <c:pt idx="725">
                  <c:v>0.44929999999999998</c:v>
                </c:pt>
                <c:pt idx="726">
                  <c:v>0.43540000000000001</c:v>
                </c:pt>
                <c:pt idx="727">
                  <c:v>0.42280000000000001</c:v>
                </c:pt>
                <c:pt idx="728">
                  <c:v>0.42620000000000002</c:v>
                </c:pt>
                <c:pt idx="729">
                  <c:v>0.41860000000000003</c:v>
                </c:pt>
                <c:pt idx="730">
                  <c:v>0.42749999999999999</c:v>
                </c:pt>
                <c:pt idx="731">
                  <c:v>0.42899999999999999</c:v>
                </c:pt>
                <c:pt idx="732">
                  <c:v>0.43090000000000001</c:v>
                </c:pt>
                <c:pt idx="733">
                  <c:v>0.43319999999999997</c:v>
                </c:pt>
                <c:pt idx="734">
                  <c:v>0.43719999999999998</c:v>
                </c:pt>
                <c:pt idx="735">
                  <c:v>0.44290000000000002</c:v>
                </c:pt>
                <c:pt idx="736">
                  <c:v>0.41959999999999997</c:v>
                </c:pt>
                <c:pt idx="737">
                  <c:v>0.40329999999999999</c:v>
                </c:pt>
                <c:pt idx="738">
                  <c:v>0.42130000000000001</c:v>
                </c:pt>
                <c:pt idx="739">
                  <c:v>0.42259999999999998</c:v>
                </c:pt>
                <c:pt idx="740">
                  <c:v>0.43140000000000001</c:v>
                </c:pt>
                <c:pt idx="741">
                  <c:v>0.4244</c:v>
                </c:pt>
                <c:pt idx="742">
                  <c:v>0.43409999999999999</c:v>
                </c:pt>
                <c:pt idx="743">
                  <c:v>0.43020000000000003</c:v>
                </c:pt>
                <c:pt idx="744">
                  <c:v>0.42659999999999998</c:v>
                </c:pt>
                <c:pt idx="745">
                  <c:v>0.42920000000000003</c:v>
                </c:pt>
                <c:pt idx="746">
                  <c:v>0.42430000000000001</c:v>
                </c:pt>
                <c:pt idx="747">
                  <c:v>0.43719999999999998</c:v>
                </c:pt>
                <c:pt idx="748">
                  <c:v>0.44330000000000003</c:v>
                </c:pt>
                <c:pt idx="749">
                  <c:v>0.4199</c:v>
                </c:pt>
                <c:pt idx="750">
                  <c:v>0.41299999999999998</c:v>
                </c:pt>
                <c:pt idx="751">
                  <c:v>0.43330000000000002</c:v>
                </c:pt>
                <c:pt idx="752">
                  <c:v>0.40310000000000001</c:v>
                </c:pt>
                <c:pt idx="753">
                  <c:v>0.42859999999999998</c:v>
                </c:pt>
                <c:pt idx="754">
                  <c:v>0.41260000000000002</c:v>
                </c:pt>
                <c:pt idx="755">
                  <c:v>0.4254</c:v>
                </c:pt>
                <c:pt idx="756">
                  <c:v>0.4325</c:v>
                </c:pt>
                <c:pt idx="757">
                  <c:v>0.42159999999999997</c:v>
                </c:pt>
                <c:pt idx="758">
                  <c:v>0.41239999999999999</c:v>
                </c:pt>
                <c:pt idx="759">
                  <c:v>0.4355</c:v>
                </c:pt>
                <c:pt idx="760">
                  <c:v>0.41499999999999998</c:v>
                </c:pt>
                <c:pt idx="761">
                  <c:v>0.42609999999999998</c:v>
                </c:pt>
                <c:pt idx="762">
                  <c:v>0.41970000000000002</c:v>
                </c:pt>
                <c:pt idx="763">
                  <c:v>0.436</c:v>
                </c:pt>
                <c:pt idx="764">
                  <c:v>0.41439999999999999</c:v>
                </c:pt>
                <c:pt idx="765">
                  <c:v>0.42749999999999999</c:v>
                </c:pt>
                <c:pt idx="766">
                  <c:v>0.41370000000000001</c:v>
                </c:pt>
                <c:pt idx="767">
                  <c:v>0.42399999999999999</c:v>
                </c:pt>
                <c:pt idx="768">
                  <c:v>0.4173</c:v>
                </c:pt>
                <c:pt idx="769">
                  <c:v>0.43319999999999997</c:v>
                </c:pt>
                <c:pt idx="770">
                  <c:v>0.42320000000000002</c:v>
                </c:pt>
                <c:pt idx="771">
                  <c:v>0.43099999999999999</c:v>
                </c:pt>
                <c:pt idx="772">
                  <c:v>0.43109999999999998</c:v>
                </c:pt>
                <c:pt idx="773">
                  <c:v>0.44090000000000001</c:v>
                </c:pt>
                <c:pt idx="774">
                  <c:v>0.43120000000000003</c:v>
                </c:pt>
                <c:pt idx="775">
                  <c:v>0.442</c:v>
                </c:pt>
                <c:pt idx="776">
                  <c:v>0.43120000000000003</c:v>
                </c:pt>
                <c:pt idx="777">
                  <c:v>0.43669999999999998</c:v>
                </c:pt>
                <c:pt idx="778">
                  <c:v>0.43959999999999999</c:v>
                </c:pt>
                <c:pt idx="779">
                  <c:v>0.41909999999999997</c:v>
                </c:pt>
                <c:pt idx="780">
                  <c:v>0.4173</c:v>
                </c:pt>
                <c:pt idx="781">
                  <c:v>0.43809999999999999</c:v>
                </c:pt>
                <c:pt idx="782">
                  <c:v>0.41570000000000001</c:v>
                </c:pt>
                <c:pt idx="783">
                  <c:v>0.43740000000000001</c:v>
                </c:pt>
                <c:pt idx="784">
                  <c:v>0.4209</c:v>
                </c:pt>
                <c:pt idx="785">
                  <c:v>0.43080000000000002</c:v>
                </c:pt>
                <c:pt idx="786">
                  <c:v>0.4078</c:v>
                </c:pt>
                <c:pt idx="787">
                  <c:v>0.42830000000000001</c:v>
                </c:pt>
                <c:pt idx="788">
                  <c:v>0.41439999999999999</c:v>
                </c:pt>
                <c:pt idx="789">
                  <c:v>0.42120000000000002</c:v>
                </c:pt>
                <c:pt idx="790">
                  <c:v>0.4264</c:v>
                </c:pt>
                <c:pt idx="791">
                  <c:v>0.43959999999999999</c:v>
                </c:pt>
                <c:pt idx="792">
                  <c:v>0.42070000000000002</c:v>
                </c:pt>
                <c:pt idx="793">
                  <c:v>0.43049999999999999</c:v>
                </c:pt>
                <c:pt idx="794">
                  <c:v>0.43630000000000002</c:v>
                </c:pt>
                <c:pt idx="795">
                  <c:v>0.41410000000000002</c:v>
                </c:pt>
                <c:pt idx="796">
                  <c:v>0.433</c:v>
                </c:pt>
                <c:pt idx="797">
                  <c:v>0.4153</c:v>
                </c:pt>
                <c:pt idx="798">
                  <c:v>0.40939999999999999</c:v>
                </c:pt>
                <c:pt idx="799">
                  <c:v>0.4269</c:v>
                </c:pt>
                <c:pt idx="800">
                  <c:v>0.41020000000000001</c:v>
                </c:pt>
                <c:pt idx="801">
                  <c:v>0.41889999999999999</c:v>
                </c:pt>
                <c:pt idx="802">
                  <c:v>0.41639999999999999</c:v>
                </c:pt>
                <c:pt idx="803">
                  <c:v>0.40849999999999997</c:v>
                </c:pt>
                <c:pt idx="804">
                  <c:v>0.42909999999999998</c:v>
                </c:pt>
                <c:pt idx="805">
                  <c:v>0.42670000000000002</c:v>
                </c:pt>
                <c:pt idx="806">
                  <c:v>0.42980000000000002</c:v>
                </c:pt>
                <c:pt idx="807">
                  <c:v>0.41339999999999999</c:v>
                </c:pt>
                <c:pt idx="808">
                  <c:v>0.42970000000000003</c:v>
                </c:pt>
                <c:pt idx="809">
                  <c:v>0.42109999999999997</c:v>
                </c:pt>
                <c:pt idx="810">
                  <c:v>0.42559999999999998</c:v>
                </c:pt>
                <c:pt idx="811">
                  <c:v>0.438</c:v>
                </c:pt>
                <c:pt idx="812">
                  <c:v>0.43509999999999999</c:v>
                </c:pt>
                <c:pt idx="813">
                  <c:v>0.42130000000000001</c:v>
                </c:pt>
                <c:pt idx="814">
                  <c:v>0.41610000000000003</c:v>
                </c:pt>
                <c:pt idx="815">
                  <c:v>0.42330000000000001</c:v>
                </c:pt>
                <c:pt idx="816">
                  <c:v>0.43269999999999997</c:v>
                </c:pt>
                <c:pt idx="817">
                  <c:v>0.44590000000000002</c:v>
                </c:pt>
                <c:pt idx="818">
                  <c:v>0.42059999999999997</c:v>
                </c:pt>
                <c:pt idx="819">
                  <c:v>0.41959999999999997</c:v>
                </c:pt>
                <c:pt idx="820">
                  <c:v>0.41710000000000003</c:v>
                </c:pt>
                <c:pt idx="821">
                  <c:v>0.43980000000000002</c:v>
                </c:pt>
                <c:pt idx="822">
                  <c:v>0.41880000000000001</c:v>
                </c:pt>
                <c:pt idx="823">
                  <c:v>0.43030000000000002</c:v>
                </c:pt>
                <c:pt idx="824">
                  <c:v>0.41789999999999999</c:v>
                </c:pt>
                <c:pt idx="825">
                  <c:v>0.44019999999999998</c:v>
                </c:pt>
                <c:pt idx="826">
                  <c:v>0.43090000000000001</c:v>
                </c:pt>
                <c:pt idx="827">
                  <c:v>0.43519999999999998</c:v>
                </c:pt>
                <c:pt idx="828">
                  <c:v>0.42470000000000002</c:v>
                </c:pt>
                <c:pt idx="829">
                  <c:v>0.42320000000000002</c:v>
                </c:pt>
                <c:pt idx="830">
                  <c:v>0.43390000000000001</c:v>
                </c:pt>
                <c:pt idx="831">
                  <c:v>0.43209999999999998</c:v>
                </c:pt>
                <c:pt idx="832">
                  <c:v>0.43909999999999999</c:v>
                </c:pt>
                <c:pt idx="833">
                  <c:v>0.42949999999999999</c:v>
                </c:pt>
                <c:pt idx="834">
                  <c:v>0.43109999999999998</c:v>
                </c:pt>
                <c:pt idx="835">
                  <c:v>0.42630000000000001</c:v>
                </c:pt>
                <c:pt idx="836">
                  <c:v>0.42609999999999998</c:v>
                </c:pt>
                <c:pt idx="837">
                  <c:v>0.41739999999999999</c:v>
                </c:pt>
                <c:pt idx="838">
                  <c:v>0.44540000000000002</c:v>
                </c:pt>
                <c:pt idx="839">
                  <c:v>0.42299999999999999</c:v>
                </c:pt>
                <c:pt idx="840">
                  <c:v>0.43309999999999998</c:v>
                </c:pt>
                <c:pt idx="841">
                  <c:v>0.44779999999999998</c:v>
                </c:pt>
                <c:pt idx="842">
                  <c:v>0.45279999999999998</c:v>
                </c:pt>
                <c:pt idx="843">
                  <c:v>0.44519999999999998</c:v>
                </c:pt>
                <c:pt idx="844">
                  <c:v>0.42030000000000001</c:v>
                </c:pt>
                <c:pt idx="845">
                  <c:v>0.44979999999999998</c:v>
                </c:pt>
                <c:pt idx="846">
                  <c:v>0.42609999999999998</c:v>
                </c:pt>
                <c:pt idx="847">
                  <c:v>0.41720000000000002</c:v>
                </c:pt>
                <c:pt idx="848">
                  <c:v>0.4194</c:v>
                </c:pt>
                <c:pt idx="849">
                  <c:v>0.4335</c:v>
                </c:pt>
                <c:pt idx="850">
                  <c:v>0.436</c:v>
                </c:pt>
                <c:pt idx="851">
                  <c:v>0.44719999999999999</c:v>
                </c:pt>
                <c:pt idx="852">
                  <c:v>0.40510000000000002</c:v>
                </c:pt>
                <c:pt idx="853">
                  <c:v>0.40910000000000002</c:v>
                </c:pt>
                <c:pt idx="854">
                  <c:v>0.43159999999999998</c:v>
                </c:pt>
                <c:pt idx="855">
                  <c:v>0.41320000000000001</c:v>
                </c:pt>
                <c:pt idx="856">
                  <c:v>0.42499999999999999</c:v>
                </c:pt>
                <c:pt idx="857">
                  <c:v>0.41510000000000002</c:v>
                </c:pt>
                <c:pt idx="858">
                  <c:v>0.43120000000000003</c:v>
                </c:pt>
                <c:pt idx="859">
                  <c:v>0.4365</c:v>
                </c:pt>
                <c:pt idx="860">
                  <c:v>0.4173</c:v>
                </c:pt>
                <c:pt idx="861">
                  <c:v>0.40670000000000001</c:v>
                </c:pt>
                <c:pt idx="862">
                  <c:v>0.4264</c:v>
                </c:pt>
                <c:pt idx="863">
                  <c:v>0.42630000000000001</c:v>
                </c:pt>
                <c:pt idx="864">
                  <c:v>0.43120000000000003</c:v>
                </c:pt>
                <c:pt idx="865">
                  <c:v>0.45040000000000002</c:v>
                </c:pt>
                <c:pt idx="866">
                  <c:v>0.4214</c:v>
                </c:pt>
                <c:pt idx="867">
                  <c:v>0.4163</c:v>
                </c:pt>
                <c:pt idx="868">
                  <c:v>0.41959999999999997</c:v>
                </c:pt>
                <c:pt idx="869">
                  <c:v>0.43559999999999999</c:v>
                </c:pt>
                <c:pt idx="870">
                  <c:v>0.41810000000000003</c:v>
                </c:pt>
                <c:pt idx="871">
                  <c:v>0.42109999999999997</c:v>
                </c:pt>
                <c:pt idx="872">
                  <c:v>0.44190000000000002</c:v>
                </c:pt>
                <c:pt idx="873">
                  <c:v>0.43669999999999998</c:v>
                </c:pt>
                <c:pt idx="874">
                  <c:v>0.42049999999999998</c:v>
                </c:pt>
                <c:pt idx="875">
                  <c:v>0.41299999999999998</c:v>
                </c:pt>
                <c:pt idx="876">
                  <c:v>0.42470000000000002</c:v>
                </c:pt>
                <c:pt idx="877">
                  <c:v>0.43209999999999998</c:v>
                </c:pt>
                <c:pt idx="878">
                  <c:v>0.41420000000000001</c:v>
                </c:pt>
                <c:pt idx="879">
                  <c:v>0.41899999999999998</c:v>
                </c:pt>
                <c:pt idx="880">
                  <c:v>0.42199999999999999</c:v>
                </c:pt>
                <c:pt idx="881">
                  <c:v>0.42809999999999998</c:v>
                </c:pt>
                <c:pt idx="882">
                  <c:v>0.40610000000000002</c:v>
                </c:pt>
                <c:pt idx="883">
                  <c:v>0.42080000000000001</c:v>
                </c:pt>
                <c:pt idx="884">
                  <c:v>0.43519999999999998</c:v>
                </c:pt>
                <c:pt idx="885">
                  <c:v>0.41510000000000002</c:v>
                </c:pt>
                <c:pt idx="886">
                  <c:v>0.42520000000000002</c:v>
                </c:pt>
                <c:pt idx="887">
                  <c:v>0.43219999999999997</c:v>
                </c:pt>
                <c:pt idx="888">
                  <c:v>0.42809999999999998</c:v>
                </c:pt>
                <c:pt idx="889">
                  <c:v>0.42930000000000001</c:v>
                </c:pt>
                <c:pt idx="890">
                  <c:v>0.42020000000000002</c:v>
                </c:pt>
                <c:pt idx="891">
                  <c:v>0.43309999999999998</c:v>
                </c:pt>
                <c:pt idx="892">
                  <c:v>0.43440000000000001</c:v>
                </c:pt>
                <c:pt idx="893">
                  <c:v>0.41010000000000002</c:v>
                </c:pt>
                <c:pt idx="894">
                  <c:v>0.43059999999999998</c:v>
                </c:pt>
                <c:pt idx="895">
                  <c:v>0.43269999999999997</c:v>
                </c:pt>
                <c:pt idx="896">
                  <c:v>0.44230000000000003</c:v>
                </c:pt>
                <c:pt idx="897">
                  <c:v>0.44540000000000002</c:v>
                </c:pt>
                <c:pt idx="898">
                  <c:v>0.4239</c:v>
                </c:pt>
                <c:pt idx="899">
                  <c:v>0.40739999999999998</c:v>
                </c:pt>
                <c:pt idx="900">
                  <c:v>0.41549999999999998</c:v>
                </c:pt>
                <c:pt idx="901">
                  <c:v>0.43149999999999999</c:v>
                </c:pt>
                <c:pt idx="902">
                  <c:v>0.43719999999999998</c:v>
                </c:pt>
                <c:pt idx="903">
                  <c:v>0.41699999999999998</c:v>
                </c:pt>
                <c:pt idx="904">
                  <c:v>0.4294</c:v>
                </c:pt>
                <c:pt idx="905">
                  <c:v>0.42759999999999998</c:v>
                </c:pt>
                <c:pt idx="906">
                  <c:v>0.42809999999999998</c:v>
                </c:pt>
                <c:pt idx="907">
                  <c:v>0.42559999999999998</c:v>
                </c:pt>
                <c:pt idx="908">
                  <c:v>0.42409999999999998</c:v>
                </c:pt>
                <c:pt idx="909">
                  <c:v>0.4254</c:v>
                </c:pt>
                <c:pt idx="910">
                  <c:v>0.43769999999999998</c:v>
                </c:pt>
                <c:pt idx="911">
                  <c:v>0.43369999999999997</c:v>
                </c:pt>
                <c:pt idx="912">
                  <c:v>0.41239999999999999</c:v>
                </c:pt>
                <c:pt idx="913">
                  <c:v>0.43380000000000002</c:v>
                </c:pt>
                <c:pt idx="914">
                  <c:v>0.43890000000000001</c:v>
                </c:pt>
                <c:pt idx="915">
                  <c:v>0.44500000000000001</c:v>
                </c:pt>
                <c:pt idx="916">
                  <c:v>0.43830000000000002</c:v>
                </c:pt>
                <c:pt idx="917">
                  <c:v>0.43049999999999999</c:v>
                </c:pt>
                <c:pt idx="918">
                  <c:v>0.43859999999999999</c:v>
                </c:pt>
                <c:pt idx="919">
                  <c:v>0.43</c:v>
                </c:pt>
                <c:pt idx="920">
                  <c:v>0.42480000000000001</c:v>
                </c:pt>
                <c:pt idx="921">
                  <c:v>0.44219999999999998</c:v>
                </c:pt>
                <c:pt idx="922">
                  <c:v>0.43290000000000001</c:v>
                </c:pt>
                <c:pt idx="923">
                  <c:v>0.44319999999999998</c:v>
                </c:pt>
                <c:pt idx="924">
                  <c:v>0.435</c:v>
                </c:pt>
                <c:pt idx="925">
                  <c:v>0.42530000000000001</c:v>
                </c:pt>
                <c:pt idx="926">
                  <c:v>0.43319999999999997</c:v>
                </c:pt>
                <c:pt idx="927">
                  <c:v>0.43070000000000003</c:v>
                </c:pt>
                <c:pt idx="928">
                  <c:v>0.4229</c:v>
                </c:pt>
                <c:pt idx="929">
                  <c:v>0.41849999999999998</c:v>
                </c:pt>
                <c:pt idx="930">
                  <c:v>0.42449999999999999</c:v>
                </c:pt>
                <c:pt idx="931">
                  <c:v>0.43190000000000001</c:v>
                </c:pt>
                <c:pt idx="932">
                  <c:v>0.43780000000000002</c:v>
                </c:pt>
                <c:pt idx="933">
                  <c:v>0.41920000000000002</c:v>
                </c:pt>
                <c:pt idx="934">
                  <c:v>0.41789999999999999</c:v>
                </c:pt>
                <c:pt idx="935">
                  <c:v>0.40620000000000001</c:v>
                </c:pt>
                <c:pt idx="936">
                  <c:v>0.44519999999999998</c:v>
                </c:pt>
                <c:pt idx="937">
                  <c:v>0.43519999999999998</c:v>
                </c:pt>
                <c:pt idx="938">
                  <c:v>0.41810000000000003</c:v>
                </c:pt>
                <c:pt idx="939">
                  <c:v>0.42420000000000002</c:v>
                </c:pt>
                <c:pt idx="940">
                  <c:v>0.42330000000000001</c:v>
                </c:pt>
                <c:pt idx="941">
                  <c:v>0.41199999999999998</c:v>
                </c:pt>
                <c:pt idx="942">
                  <c:v>0.437</c:v>
                </c:pt>
                <c:pt idx="943">
                  <c:v>0.43580000000000002</c:v>
                </c:pt>
                <c:pt idx="944">
                  <c:v>0.42959999999999998</c:v>
                </c:pt>
                <c:pt idx="945">
                  <c:v>0.4289</c:v>
                </c:pt>
                <c:pt idx="946">
                  <c:v>0.44230000000000003</c:v>
                </c:pt>
                <c:pt idx="947">
                  <c:v>0.43109999999999998</c:v>
                </c:pt>
                <c:pt idx="948">
                  <c:v>0.434</c:v>
                </c:pt>
                <c:pt idx="949">
                  <c:v>0.40629999999999999</c:v>
                </c:pt>
                <c:pt idx="950">
                  <c:v>0.43690000000000001</c:v>
                </c:pt>
                <c:pt idx="951">
                  <c:v>0.42120000000000002</c:v>
                </c:pt>
                <c:pt idx="952">
                  <c:v>0.42499999999999999</c:v>
                </c:pt>
                <c:pt idx="953">
                  <c:v>0.42599999999999999</c:v>
                </c:pt>
                <c:pt idx="954">
                  <c:v>0.42059999999999997</c:v>
                </c:pt>
                <c:pt idx="955">
                  <c:v>0.43430000000000002</c:v>
                </c:pt>
                <c:pt idx="956">
                  <c:v>0.41959999999999997</c:v>
                </c:pt>
                <c:pt idx="957">
                  <c:v>0.4204</c:v>
                </c:pt>
                <c:pt idx="958">
                  <c:v>0.44059999999999999</c:v>
                </c:pt>
                <c:pt idx="959">
                  <c:v>0.4254</c:v>
                </c:pt>
                <c:pt idx="960">
                  <c:v>0.41949999999999998</c:v>
                </c:pt>
                <c:pt idx="961">
                  <c:v>0.4284</c:v>
                </c:pt>
                <c:pt idx="962">
                  <c:v>0.43169999999999997</c:v>
                </c:pt>
                <c:pt idx="963">
                  <c:v>0.44169999999999998</c:v>
                </c:pt>
                <c:pt idx="964">
                  <c:v>0.42330000000000001</c:v>
                </c:pt>
                <c:pt idx="965">
                  <c:v>0.42509999999999998</c:v>
                </c:pt>
                <c:pt idx="966">
                  <c:v>0.4526</c:v>
                </c:pt>
                <c:pt idx="967">
                  <c:v>0.42309999999999998</c:v>
                </c:pt>
                <c:pt idx="968">
                  <c:v>0.43590000000000001</c:v>
                </c:pt>
                <c:pt idx="969">
                  <c:v>0.439</c:v>
                </c:pt>
                <c:pt idx="970">
                  <c:v>0.4264</c:v>
                </c:pt>
                <c:pt idx="971">
                  <c:v>0.42430000000000001</c:v>
                </c:pt>
                <c:pt idx="972">
                  <c:v>0.41289999999999999</c:v>
                </c:pt>
                <c:pt idx="973">
                  <c:v>0.42149999999999999</c:v>
                </c:pt>
                <c:pt idx="974">
                  <c:v>0.4284</c:v>
                </c:pt>
                <c:pt idx="975">
                  <c:v>0.43630000000000002</c:v>
                </c:pt>
                <c:pt idx="976">
                  <c:v>0.45229999999999998</c:v>
                </c:pt>
                <c:pt idx="977">
                  <c:v>0.43340000000000001</c:v>
                </c:pt>
                <c:pt idx="978">
                  <c:v>0.43630000000000002</c:v>
                </c:pt>
                <c:pt idx="979">
                  <c:v>0.44440000000000002</c:v>
                </c:pt>
                <c:pt idx="980">
                  <c:v>0.42680000000000001</c:v>
                </c:pt>
                <c:pt idx="981">
                  <c:v>0.44159999999999999</c:v>
                </c:pt>
                <c:pt idx="982">
                  <c:v>0.43099999999999999</c:v>
                </c:pt>
                <c:pt idx="983">
                  <c:v>0.434</c:v>
                </c:pt>
                <c:pt idx="984">
                  <c:v>0.39950000000000002</c:v>
                </c:pt>
                <c:pt idx="985">
                  <c:v>0.42759999999999998</c:v>
                </c:pt>
                <c:pt idx="986">
                  <c:v>0.41120000000000001</c:v>
                </c:pt>
                <c:pt idx="987">
                  <c:v>0.4365</c:v>
                </c:pt>
                <c:pt idx="988">
                  <c:v>0.42420000000000002</c:v>
                </c:pt>
                <c:pt idx="989">
                  <c:v>0.42020000000000002</c:v>
                </c:pt>
                <c:pt idx="990">
                  <c:v>0.44800000000000001</c:v>
                </c:pt>
                <c:pt idx="991">
                  <c:v>0.42170000000000002</c:v>
                </c:pt>
                <c:pt idx="992">
                  <c:v>0.41320000000000001</c:v>
                </c:pt>
                <c:pt idx="993">
                  <c:v>0.43120000000000003</c:v>
                </c:pt>
                <c:pt idx="994">
                  <c:v>0.40870000000000001</c:v>
                </c:pt>
                <c:pt idx="995">
                  <c:v>0.42730000000000001</c:v>
                </c:pt>
                <c:pt idx="996">
                  <c:v>0.42830000000000001</c:v>
                </c:pt>
                <c:pt idx="997">
                  <c:v>0.43319999999999997</c:v>
                </c:pt>
                <c:pt idx="998">
                  <c:v>0.42809999999999998</c:v>
                </c:pt>
                <c:pt idx="999">
                  <c:v>0.42049999999999998</c:v>
                </c:pt>
                <c:pt idx="1000">
                  <c:v>0.43869999999999998</c:v>
                </c:pt>
                <c:pt idx="1001">
                  <c:v>0.42409999999999998</c:v>
                </c:pt>
                <c:pt idx="1002">
                  <c:v>0.43819999999999998</c:v>
                </c:pt>
                <c:pt idx="1003">
                  <c:v>0.41880000000000001</c:v>
                </c:pt>
                <c:pt idx="1004">
                  <c:v>0.43149999999999999</c:v>
                </c:pt>
                <c:pt idx="1005">
                  <c:v>0.43409999999999999</c:v>
                </c:pt>
                <c:pt idx="1006">
                  <c:v>0.4279</c:v>
                </c:pt>
                <c:pt idx="1007">
                  <c:v>0.42870000000000003</c:v>
                </c:pt>
                <c:pt idx="1008">
                  <c:v>0.41099999999999998</c:v>
                </c:pt>
                <c:pt idx="1009">
                  <c:v>0.42970000000000003</c:v>
                </c:pt>
                <c:pt idx="1010">
                  <c:v>0.43269999999999997</c:v>
                </c:pt>
                <c:pt idx="1011">
                  <c:v>0.42549999999999999</c:v>
                </c:pt>
                <c:pt idx="1012">
                  <c:v>0.43020000000000003</c:v>
                </c:pt>
                <c:pt idx="1013">
                  <c:v>0.42709999999999998</c:v>
                </c:pt>
                <c:pt idx="1014">
                  <c:v>0.4224</c:v>
                </c:pt>
                <c:pt idx="1015">
                  <c:v>0.43309999999999998</c:v>
                </c:pt>
                <c:pt idx="1016">
                  <c:v>0.43340000000000001</c:v>
                </c:pt>
                <c:pt idx="1017">
                  <c:v>0.42020000000000002</c:v>
                </c:pt>
                <c:pt idx="1018">
                  <c:v>0.4284</c:v>
                </c:pt>
                <c:pt idx="1019">
                  <c:v>0.44159999999999999</c:v>
                </c:pt>
                <c:pt idx="1020">
                  <c:v>0.43099999999999999</c:v>
                </c:pt>
                <c:pt idx="1021">
                  <c:v>0.39910000000000001</c:v>
                </c:pt>
                <c:pt idx="1022">
                  <c:v>0.40639999999999998</c:v>
                </c:pt>
                <c:pt idx="1023">
                  <c:v>0.4244</c:v>
                </c:pt>
                <c:pt idx="1024">
                  <c:v>0.42249999999999999</c:v>
                </c:pt>
                <c:pt idx="1025">
                  <c:v>0.43519999999999998</c:v>
                </c:pt>
                <c:pt idx="1026">
                  <c:v>0.4153</c:v>
                </c:pt>
                <c:pt idx="1027">
                  <c:v>0.42209999999999998</c:v>
                </c:pt>
                <c:pt idx="1028">
                  <c:v>0.41020000000000001</c:v>
                </c:pt>
                <c:pt idx="1029">
                  <c:v>0.42409999999999998</c:v>
                </c:pt>
                <c:pt idx="1030">
                  <c:v>0.43490000000000001</c:v>
                </c:pt>
                <c:pt idx="1031">
                  <c:v>0.41539999999999999</c:v>
                </c:pt>
                <c:pt idx="1032">
                  <c:v>0.4148</c:v>
                </c:pt>
                <c:pt idx="1033">
                  <c:v>0.42670000000000002</c:v>
                </c:pt>
                <c:pt idx="1034">
                  <c:v>0.42380000000000001</c:v>
                </c:pt>
                <c:pt idx="1035">
                  <c:v>0.42530000000000001</c:v>
                </c:pt>
                <c:pt idx="1036">
                  <c:v>0.4325</c:v>
                </c:pt>
                <c:pt idx="1037">
                  <c:v>0.42599999999999999</c:v>
                </c:pt>
                <c:pt idx="1038">
                  <c:v>0.4118</c:v>
                </c:pt>
                <c:pt idx="1039">
                  <c:v>0.43240000000000001</c:v>
                </c:pt>
                <c:pt idx="1040">
                  <c:v>0.45350000000000001</c:v>
                </c:pt>
                <c:pt idx="1041">
                  <c:v>0.41460000000000002</c:v>
                </c:pt>
                <c:pt idx="1042">
                  <c:v>0.41820000000000002</c:v>
                </c:pt>
                <c:pt idx="1043">
                  <c:v>0.43309999999999998</c:v>
                </c:pt>
                <c:pt idx="1044">
                  <c:v>0.4405</c:v>
                </c:pt>
                <c:pt idx="1045">
                  <c:v>0.43969999999999998</c:v>
                </c:pt>
                <c:pt idx="1046">
                  <c:v>0.437</c:v>
                </c:pt>
                <c:pt idx="1047">
                  <c:v>0.41210000000000002</c:v>
                </c:pt>
                <c:pt idx="1048">
                  <c:v>0.42870000000000003</c:v>
                </c:pt>
                <c:pt idx="1049">
                  <c:v>0.4259</c:v>
                </c:pt>
                <c:pt idx="1050">
                  <c:v>0.43109999999999998</c:v>
                </c:pt>
                <c:pt idx="1051">
                  <c:v>0.41360000000000002</c:v>
                </c:pt>
                <c:pt idx="1052">
                  <c:v>0.43140000000000001</c:v>
                </c:pt>
                <c:pt idx="1053">
                  <c:v>0.42309999999999998</c:v>
                </c:pt>
                <c:pt idx="1054">
                  <c:v>0.42370000000000002</c:v>
                </c:pt>
                <c:pt idx="1055">
                  <c:v>0.4108</c:v>
                </c:pt>
                <c:pt idx="1056">
                  <c:v>0.43809999999999999</c:v>
                </c:pt>
                <c:pt idx="1057">
                  <c:v>0.4254</c:v>
                </c:pt>
                <c:pt idx="1058">
                  <c:v>0.41039999999999999</c:v>
                </c:pt>
                <c:pt idx="1059">
                  <c:v>0.43330000000000002</c:v>
                </c:pt>
                <c:pt idx="1060">
                  <c:v>0.41520000000000001</c:v>
                </c:pt>
                <c:pt idx="1061">
                  <c:v>0.4279</c:v>
                </c:pt>
                <c:pt idx="1062">
                  <c:v>0.42630000000000001</c:v>
                </c:pt>
                <c:pt idx="1063">
                  <c:v>0.43659999999999999</c:v>
                </c:pt>
                <c:pt idx="1064">
                  <c:v>0.42849999999999999</c:v>
                </c:pt>
                <c:pt idx="1065">
                  <c:v>0.4168</c:v>
                </c:pt>
                <c:pt idx="1066">
                  <c:v>0.41689999999999999</c:v>
                </c:pt>
                <c:pt idx="1067">
                  <c:v>0.42509999999999998</c:v>
                </c:pt>
                <c:pt idx="1068">
                  <c:v>0.42630000000000001</c:v>
                </c:pt>
                <c:pt idx="1069">
                  <c:v>0.4168</c:v>
                </c:pt>
                <c:pt idx="1070">
                  <c:v>0.42559999999999998</c:v>
                </c:pt>
                <c:pt idx="1071">
                  <c:v>0.42709999999999998</c:v>
                </c:pt>
                <c:pt idx="1072">
                  <c:v>0.41270000000000001</c:v>
                </c:pt>
                <c:pt idx="1073">
                  <c:v>0.42420000000000002</c:v>
                </c:pt>
                <c:pt idx="1074">
                  <c:v>0.41770000000000002</c:v>
                </c:pt>
                <c:pt idx="1075">
                  <c:v>0.41949999999999998</c:v>
                </c:pt>
                <c:pt idx="1076">
                  <c:v>0.432</c:v>
                </c:pt>
                <c:pt idx="1077">
                  <c:v>0.4083</c:v>
                </c:pt>
                <c:pt idx="1078">
                  <c:v>0.42530000000000001</c:v>
                </c:pt>
                <c:pt idx="1079">
                  <c:v>0.41710000000000003</c:v>
                </c:pt>
                <c:pt idx="1080">
                  <c:v>0.42259999999999998</c:v>
                </c:pt>
                <c:pt idx="1081">
                  <c:v>0.44519999999999998</c:v>
                </c:pt>
                <c:pt idx="1082">
                  <c:v>0.43859999999999999</c:v>
                </c:pt>
                <c:pt idx="1083">
                  <c:v>0.44750000000000001</c:v>
                </c:pt>
                <c:pt idx="1084">
                  <c:v>0.43409999999999999</c:v>
                </c:pt>
                <c:pt idx="1085">
                  <c:v>0.42280000000000001</c:v>
                </c:pt>
                <c:pt idx="1086">
                  <c:v>0.42270000000000002</c:v>
                </c:pt>
                <c:pt idx="1087">
                  <c:v>0.42430000000000001</c:v>
                </c:pt>
                <c:pt idx="1088">
                  <c:v>0.41860000000000003</c:v>
                </c:pt>
                <c:pt idx="1089">
                  <c:v>0.42549999999999999</c:v>
                </c:pt>
                <c:pt idx="1090">
                  <c:v>0.42549999999999999</c:v>
                </c:pt>
                <c:pt idx="1091">
                  <c:v>0.42480000000000001</c:v>
                </c:pt>
                <c:pt idx="1092">
                  <c:v>0.43980000000000002</c:v>
                </c:pt>
                <c:pt idx="1093">
                  <c:v>0.41689999999999999</c:v>
                </c:pt>
                <c:pt idx="1094">
                  <c:v>0.43490000000000001</c:v>
                </c:pt>
                <c:pt idx="1095">
                  <c:v>0.42520000000000002</c:v>
                </c:pt>
                <c:pt idx="1096">
                  <c:v>0.442</c:v>
                </c:pt>
                <c:pt idx="1097">
                  <c:v>0.43790000000000001</c:v>
                </c:pt>
                <c:pt idx="1098">
                  <c:v>0.42320000000000002</c:v>
                </c:pt>
                <c:pt idx="1099">
                  <c:v>0.4148</c:v>
                </c:pt>
                <c:pt idx="1100">
                  <c:v>0.42580000000000001</c:v>
                </c:pt>
                <c:pt idx="1101">
                  <c:v>0.42299999999999999</c:v>
                </c:pt>
                <c:pt idx="1102">
                  <c:v>0.43140000000000001</c:v>
                </c:pt>
                <c:pt idx="1103">
                  <c:v>0.42949999999999999</c:v>
                </c:pt>
                <c:pt idx="1104">
                  <c:v>0.43819999999999998</c:v>
                </c:pt>
                <c:pt idx="1105">
                  <c:v>0.42680000000000001</c:v>
                </c:pt>
                <c:pt idx="1106">
                  <c:v>0.43909999999999999</c:v>
                </c:pt>
                <c:pt idx="1107">
                  <c:v>0.42680000000000001</c:v>
                </c:pt>
                <c:pt idx="1108">
                  <c:v>0.42680000000000001</c:v>
                </c:pt>
                <c:pt idx="1109">
                  <c:v>0.42980000000000002</c:v>
                </c:pt>
                <c:pt idx="1110">
                  <c:v>0.44009999999999999</c:v>
                </c:pt>
                <c:pt idx="1111">
                  <c:v>0.43990000000000001</c:v>
                </c:pt>
                <c:pt idx="1112">
                  <c:v>0.41539999999999999</c:v>
                </c:pt>
                <c:pt idx="1113">
                  <c:v>0.42659999999999998</c:v>
                </c:pt>
                <c:pt idx="1114">
                  <c:v>0.41920000000000002</c:v>
                </c:pt>
                <c:pt idx="1115">
                  <c:v>0.40179999999999999</c:v>
                </c:pt>
                <c:pt idx="1116">
                  <c:v>0.42930000000000001</c:v>
                </c:pt>
                <c:pt idx="1117">
                  <c:v>0.41839999999999999</c:v>
                </c:pt>
                <c:pt idx="1118">
                  <c:v>0.42549999999999999</c:v>
                </c:pt>
                <c:pt idx="1119">
                  <c:v>0.42520000000000002</c:v>
                </c:pt>
                <c:pt idx="1120">
                  <c:v>0.4108</c:v>
                </c:pt>
                <c:pt idx="1121">
                  <c:v>0.41699999999999998</c:v>
                </c:pt>
                <c:pt idx="1122">
                  <c:v>0.42259999999999998</c:v>
                </c:pt>
                <c:pt idx="1123">
                  <c:v>0.4365</c:v>
                </c:pt>
                <c:pt idx="1124">
                  <c:v>0.43359999999999999</c:v>
                </c:pt>
                <c:pt idx="1125">
                  <c:v>0.435</c:v>
                </c:pt>
                <c:pt idx="1126">
                  <c:v>0.43640000000000001</c:v>
                </c:pt>
                <c:pt idx="1127">
                  <c:v>0.42070000000000002</c:v>
                </c:pt>
                <c:pt idx="1128">
                  <c:v>0.43219999999999997</c:v>
                </c:pt>
                <c:pt idx="1129">
                  <c:v>0.4204</c:v>
                </c:pt>
                <c:pt idx="1130">
                  <c:v>0.43209999999999998</c:v>
                </c:pt>
                <c:pt idx="1131">
                  <c:v>0.42059999999999997</c:v>
                </c:pt>
                <c:pt idx="1132">
                  <c:v>0.43909999999999999</c:v>
                </c:pt>
                <c:pt idx="1133">
                  <c:v>0.42049999999999998</c:v>
                </c:pt>
                <c:pt idx="1134">
                  <c:v>0.4128</c:v>
                </c:pt>
                <c:pt idx="1135">
                  <c:v>0.42330000000000001</c:v>
                </c:pt>
                <c:pt idx="1136">
                  <c:v>0.42459999999999998</c:v>
                </c:pt>
                <c:pt idx="1137">
                  <c:v>0.42520000000000002</c:v>
                </c:pt>
                <c:pt idx="1138">
                  <c:v>0.40500000000000003</c:v>
                </c:pt>
                <c:pt idx="1139">
                  <c:v>0.43259999999999998</c:v>
                </c:pt>
                <c:pt idx="1140">
                  <c:v>0.42320000000000002</c:v>
                </c:pt>
                <c:pt idx="1141">
                  <c:v>0.42249999999999999</c:v>
                </c:pt>
                <c:pt idx="1142">
                  <c:v>0.40849999999999997</c:v>
                </c:pt>
                <c:pt idx="1143">
                  <c:v>0.41560000000000002</c:v>
                </c:pt>
                <c:pt idx="1144">
                  <c:v>0.41599999999999998</c:v>
                </c:pt>
                <c:pt idx="1145">
                  <c:v>0.40889999999999999</c:v>
                </c:pt>
                <c:pt idx="1146">
                  <c:v>0.43130000000000002</c:v>
                </c:pt>
                <c:pt idx="1147">
                  <c:v>0.43070000000000003</c:v>
                </c:pt>
                <c:pt idx="1148">
                  <c:v>0.41930000000000001</c:v>
                </c:pt>
                <c:pt idx="1149">
                  <c:v>0.42549999999999999</c:v>
                </c:pt>
                <c:pt idx="1150">
                  <c:v>0.40749999999999997</c:v>
                </c:pt>
                <c:pt idx="1151">
                  <c:v>0.43540000000000001</c:v>
                </c:pt>
                <c:pt idx="1152">
                  <c:v>0.41959999999999997</c:v>
                </c:pt>
                <c:pt idx="1153">
                  <c:v>0.4113</c:v>
                </c:pt>
                <c:pt idx="1154">
                  <c:v>0.41549999999999998</c:v>
                </c:pt>
                <c:pt idx="1155">
                  <c:v>0.43020000000000003</c:v>
                </c:pt>
                <c:pt idx="1156">
                  <c:v>0.43080000000000002</c:v>
                </c:pt>
                <c:pt idx="1157">
                  <c:v>0.42120000000000002</c:v>
                </c:pt>
                <c:pt idx="1158">
                  <c:v>0.43280000000000002</c:v>
                </c:pt>
                <c:pt idx="1159">
                  <c:v>0.43480000000000002</c:v>
                </c:pt>
                <c:pt idx="1160">
                  <c:v>0.40560000000000002</c:v>
                </c:pt>
                <c:pt idx="1161">
                  <c:v>0.44409999999999999</c:v>
                </c:pt>
                <c:pt idx="1162">
                  <c:v>0.41739999999999999</c:v>
                </c:pt>
                <c:pt idx="1163">
                  <c:v>0.43490000000000001</c:v>
                </c:pt>
                <c:pt idx="1164">
                  <c:v>0.4269</c:v>
                </c:pt>
                <c:pt idx="1165">
                  <c:v>0.41639999999999999</c:v>
                </c:pt>
                <c:pt idx="1166">
                  <c:v>0.41959999999999997</c:v>
                </c:pt>
                <c:pt idx="1167">
                  <c:v>0.43120000000000003</c:v>
                </c:pt>
                <c:pt idx="1168">
                  <c:v>0.43380000000000002</c:v>
                </c:pt>
                <c:pt idx="1169">
                  <c:v>0.42149999999999999</c:v>
                </c:pt>
                <c:pt idx="1170">
                  <c:v>0.41949999999999998</c:v>
                </c:pt>
                <c:pt idx="1171">
                  <c:v>0.41270000000000001</c:v>
                </c:pt>
                <c:pt idx="1172">
                  <c:v>0.42130000000000001</c:v>
                </c:pt>
                <c:pt idx="1173">
                  <c:v>0.42009999999999997</c:v>
                </c:pt>
                <c:pt idx="1174">
                  <c:v>0.41460000000000002</c:v>
                </c:pt>
                <c:pt idx="1175">
                  <c:v>0.42809999999999998</c:v>
                </c:pt>
                <c:pt idx="1176">
                  <c:v>0.41930000000000001</c:v>
                </c:pt>
                <c:pt idx="1177">
                  <c:v>0.41349999999999998</c:v>
                </c:pt>
                <c:pt idx="1178">
                  <c:v>0.41849999999999998</c:v>
                </c:pt>
                <c:pt idx="1179">
                  <c:v>0.42599999999999999</c:v>
                </c:pt>
                <c:pt idx="1180">
                  <c:v>0.41930000000000001</c:v>
                </c:pt>
                <c:pt idx="1181">
                  <c:v>0.43719999999999998</c:v>
                </c:pt>
                <c:pt idx="1182">
                  <c:v>0.41899999999999998</c:v>
                </c:pt>
                <c:pt idx="1183">
                  <c:v>0.42109999999999997</c:v>
                </c:pt>
                <c:pt idx="1184">
                  <c:v>0.42609999999999998</c:v>
                </c:pt>
                <c:pt idx="1185">
                  <c:v>0.43290000000000001</c:v>
                </c:pt>
                <c:pt idx="1186">
                  <c:v>0.44579999999999997</c:v>
                </c:pt>
                <c:pt idx="1187">
                  <c:v>0.43519999999999998</c:v>
                </c:pt>
                <c:pt idx="1188">
                  <c:v>0.43919999999999998</c:v>
                </c:pt>
                <c:pt idx="1189">
                  <c:v>0.41959999999999997</c:v>
                </c:pt>
                <c:pt idx="1190">
                  <c:v>0.42970000000000003</c:v>
                </c:pt>
                <c:pt idx="1191">
                  <c:v>0.43640000000000001</c:v>
                </c:pt>
                <c:pt idx="1192">
                  <c:v>0.43209999999999998</c:v>
                </c:pt>
                <c:pt idx="1193">
                  <c:v>0.42270000000000002</c:v>
                </c:pt>
                <c:pt idx="1194">
                  <c:v>0.44019999999999998</c:v>
                </c:pt>
                <c:pt idx="1195">
                  <c:v>0.42</c:v>
                </c:pt>
                <c:pt idx="1196">
                  <c:v>0.42259999999999998</c:v>
                </c:pt>
                <c:pt idx="1197">
                  <c:v>0.43390000000000001</c:v>
                </c:pt>
                <c:pt idx="1198">
                  <c:v>0.43759999999999999</c:v>
                </c:pt>
                <c:pt idx="1199">
                  <c:v>0.4113</c:v>
                </c:pt>
                <c:pt idx="1200">
                  <c:v>0.43330000000000002</c:v>
                </c:pt>
                <c:pt idx="1201">
                  <c:v>0.44500000000000001</c:v>
                </c:pt>
                <c:pt idx="1202">
                  <c:v>0.42199999999999999</c:v>
                </c:pt>
                <c:pt idx="1203">
                  <c:v>0.4335</c:v>
                </c:pt>
                <c:pt idx="1204">
                  <c:v>0.44840000000000002</c:v>
                </c:pt>
                <c:pt idx="1205">
                  <c:v>0.43480000000000002</c:v>
                </c:pt>
                <c:pt idx="1206">
                  <c:v>0.4209</c:v>
                </c:pt>
                <c:pt idx="1207">
                  <c:v>0.4299</c:v>
                </c:pt>
                <c:pt idx="1208">
                  <c:v>0.436</c:v>
                </c:pt>
                <c:pt idx="1209">
                  <c:v>0.43569999999999998</c:v>
                </c:pt>
                <c:pt idx="1210">
                  <c:v>0.44290000000000002</c:v>
                </c:pt>
                <c:pt idx="1211">
                  <c:v>0.42330000000000001</c:v>
                </c:pt>
                <c:pt idx="1212">
                  <c:v>0.43390000000000001</c:v>
                </c:pt>
                <c:pt idx="1213">
                  <c:v>0.43230000000000002</c:v>
                </c:pt>
                <c:pt idx="1214">
                  <c:v>0.40739999999999998</c:v>
                </c:pt>
                <c:pt idx="1215">
                  <c:v>0.44009999999999999</c:v>
                </c:pt>
                <c:pt idx="1216">
                  <c:v>0.4113</c:v>
                </c:pt>
                <c:pt idx="1217">
                  <c:v>0.42630000000000001</c:v>
                </c:pt>
                <c:pt idx="1218">
                  <c:v>0.41339999999999999</c:v>
                </c:pt>
                <c:pt idx="1219">
                  <c:v>0.4244</c:v>
                </c:pt>
                <c:pt idx="1220">
                  <c:v>0.41539999999999999</c:v>
                </c:pt>
                <c:pt idx="1221">
                  <c:v>0.43059999999999998</c:v>
                </c:pt>
                <c:pt idx="1222">
                  <c:v>0.436</c:v>
                </c:pt>
                <c:pt idx="1223">
                  <c:v>0.44419999999999998</c:v>
                </c:pt>
                <c:pt idx="1224">
                  <c:v>0.43469999999999998</c:v>
                </c:pt>
                <c:pt idx="1225">
                  <c:v>0.436</c:v>
                </c:pt>
                <c:pt idx="1226">
                  <c:v>0.43730000000000002</c:v>
                </c:pt>
                <c:pt idx="1227">
                  <c:v>0.42980000000000002</c:v>
                </c:pt>
                <c:pt idx="1228">
                  <c:v>0.43890000000000001</c:v>
                </c:pt>
                <c:pt idx="1229">
                  <c:v>0.43580000000000002</c:v>
                </c:pt>
                <c:pt idx="1230">
                  <c:v>0.44009999999999999</c:v>
                </c:pt>
                <c:pt idx="1231">
                  <c:v>0.4355</c:v>
                </c:pt>
                <c:pt idx="1232">
                  <c:v>0.43940000000000001</c:v>
                </c:pt>
                <c:pt idx="1233">
                  <c:v>0.42830000000000001</c:v>
                </c:pt>
                <c:pt idx="1234">
                  <c:v>0.43530000000000002</c:v>
                </c:pt>
                <c:pt idx="1235">
                  <c:v>0.42930000000000001</c:v>
                </c:pt>
                <c:pt idx="1236">
                  <c:v>0.40770000000000001</c:v>
                </c:pt>
                <c:pt idx="1237">
                  <c:v>0.42330000000000001</c:v>
                </c:pt>
                <c:pt idx="1238">
                  <c:v>0.42680000000000001</c:v>
                </c:pt>
                <c:pt idx="1239">
                  <c:v>0.42620000000000002</c:v>
                </c:pt>
                <c:pt idx="1240">
                  <c:v>0.4178</c:v>
                </c:pt>
                <c:pt idx="1241">
                  <c:v>0.43369999999999997</c:v>
                </c:pt>
                <c:pt idx="1242">
                  <c:v>0.42409999999999998</c:v>
                </c:pt>
                <c:pt idx="1243">
                  <c:v>0.42770000000000002</c:v>
                </c:pt>
                <c:pt idx="1244">
                  <c:v>0.4148</c:v>
                </c:pt>
                <c:pt idx="1245">
                  <c:v>0.41289999999999999</c:v>
                </c:pt>
                <c:pt idx="1246">
                  <c:v>0.43469999999999998</c:v>
                </c:pt>
                <c:pt idx="1247">
                  <c:v>0.4128</c:v>
                </c:pt>
                <c:pt idx="1248">
                  <c:v>0.42630000000000001</c:v>
                </c:pt>
                <c:pt idx="1249">
                  <c:v>0.42149999999999999</c:v>
                </c:pt>
                <c:pt idx="1250">
                  <c:v>0.42170000000000002</c:v>
                </c:pt>
                <c:pt idx="1251">
                  <c:v>0.42330000000000001</c:v>
                </c:pt>
                <c:pt idx="1252">
                  <c:v>0.433</c:v>
                </c:pt>
                <c:pt idx="1253">
                  <c:v>0.42670000000000002</c:v>
                </c:pt>
                <c:pt idx="1254">
                  <c:v>0.437</c:v>
                </c:pt>
                <c:pt idx="1255">
                  <c:v>0.42609999999999998</c:v>
                </c:pt>
                <c:pt idx="1256">
                  <c:v>0.41739999999999999</c:v>
                </c:pt>
                <c:pt idx="1257">
                  <c:v>0.4173</c:v>
                </c:pt>
                <c:pt idx="1258">
                  <c:v>0.4289</c:v>
                </c:pt>
                <c:pt idx="1259">
                  <c:v>0.40989999999999999</c:v>
                </c:pt>
                <c:pt idx="1260">
                  <c:v>0.41070000000000001</c:v>
                </c:pt>
                <c:pt idx="1261">
                  <c:v>0.4204</c:v>
                </c:pt>
                <c:pt idx="1262">
                  <c:v>0.42409999999999998</c:v>
                </c:pt>
                <c:pt idx="1263">
                  <c:v>0.43380000000000002</c:v>
                </c:pt>
                <c:pt idx="1264">
                  <c:v>0.41880000000000001</c:v>
                </c:pt>
                <c:pt idx="1265">
                  <c:v>0.4078</c:v>
                </c:pt>
                <c:pt idx="1266">
                  <c:v>0.42330000000000001</c:v>
                </c:pt>
                <c:pt idx="1267">
                  <c:v>0.42670000000000002</c:v>
                </c:pt>
                <c:pt idx="1268">
                  <c:v>0.43790000000000001</c:v>
                </c:pt>
                <c:pt idx="1269">
                  <c:v>0.43099999999999999</c:v>
                </c:pt>
                <c:pt idx="1270">
                  <c:v>0.41980000000000001</c:v>
                </c:pt>
                <c:pt idx="1271">
                  <c:v>0.41610000000000003</c:v>
                </c:pt>
                <c:pt idx="1272">
                  <c:v>0.42770000000000002</c:v>
                </c:pt>
                <c:pt idx="1273">
                  <c:v>0.41860000000000003</c:v>
                </c:pt>
                <c:pt idx="1274">
                  <c:v>0.42420000000000002</c:v>
                </c:pt>
                <c:pt idx="1275">
                  <c:v>0.44080000000000003</c:v>
                </c:pt>
                <c:pt idx="1276">
                  <c:v>0.42220000000000002</c:v>
                </c:pt>
                <c:pt idx="1277">
                  <c:v>0.41880000000000001</c:v>
                </c:pt>
                <c:pt idx="1278">
                  <c:v>0.43669999999999998</c:v>
                </c:pt>
                <c:pt idx="1279">
                  <c:v>0.42630000000000001</c:v>
                </c:pt>
                <c:pt idx="1280">
                  <c:v>0.41799999999999998</c:v>
                </c:pt>
                <c:pt idx="1281">
                  <c:v>0.43490000000000001</c:v>
                </c:pt>
                <c:pt idx="1282">
                  <c:v>0.43109999999999998</c:v>
                </c:pt>
                <c:pt idx="1283">
                  <c:v>0.4083</c:v>
                </c:pt>
                <c:pt idx="1284">
                  <c:v>0.43319999999999997</c:v>
                </c:pt>
                <c:pt idx="1285">
                  <c:v>0.4249</c:v>
                </c:pt>
                <c:pt idx="1286">
                  <c:v>0.4214</c:v>
                </c:pt>
                <c:pt idx="1287">
                  <c:v>0.43090000000000001</c:v>
                </c:pt>
                <c:pt idx="1288">
                  <c:v>0.42170000000000002</c:v>
                </c:pt>
                <c:pt idx="1289">
                  <c:v>0.4254</c:v>
                </c:pt>
                <c:pt idx="1290">
                  <c:v>0.43959999999999999</c:v>
                </c:pt>
                <c:pt idx="1291">
                  <c:v>0.42959999999999998</c:v>
                </c:pt>
                <c:pt idx="1292">
                  <c:v>0.42509999999999998</c:v>
                </c:pt>
                <c:pt idx="1293">
                  <c:v>0.41010000000000002</c:v>
                </c:pt>
                <c:pt idx="1294">
                  <c:v>0.41839999999999999</c:v>
                </c:pt>
                <c:pt idx="1295">
                  <c:v>0.42359999999999998</c:v>
                </c:pt>
                <c:pt idx="1296">
                  <c:v>0.40839999999999999</c:v>
                </c:pt>
                <c:pt idx="1297">
                  <c:v>0.40300000000000002</c:v>
                </c:pt>
                <c:pt idx="1298">
                  <c:v>0.43219999999999997</c:v>
                </c:pt>
                <c:pt idx="1299">
                  <c:v>0.438</c:v>
                </c:pt>
                <c:pt idx="1300">
                  <c:v>0.42470000000000002</c:v>
                </c:pt>
                <c:pt idx="1301">
                  <c:v>0.40689999999999998</c:v>
                </c:pt>
                <c:pt idx="1302">
                  <c:v>0.42859999999999998</c:v>
                </c:pt>
                <c:pt idx="1303">
                  <c:v>0.42980000000000002</c:v>
                </c:pt>
                <c:pt idx="1304">
                  <c:v>0.44440000000000002</c:v>
                </c:pt>
                <c:pt idx="1305">
                  <c:v>0.42059999999999997</c:v>
                </c:pt>
                <c:pt idx="1306">
                  <c:v>0.43280000000000002</c:v>
                </c:pt>
                <c:pt idx="1307">
                  <c:v>0.40760000000000002</c:v>
                </c:pt>
                <c:pt idx="1308">
                  <c:v>0.43530000000000002</c:v>
                </c:pt>
                <c:pt idx="1309">
                  <c:v>0.43269999999999997</c:v>
                </c:pt>
                <c:pt idx="1310">
                  <c:v>0.44619999999999999</c:v>
                </c:pt>
                <c:pt idx="1311">
                  <c:v>0.43490000000000001</c:v>
                </c:pt>
                <c:pt idx="1312">
                  <c:v>0.4274</c:v>
                </c:pt>
                <c:pt idx="1313">
                  <c:v>0.42330000000000001</c:v>
                </c:pt>
                <c:pt idx="1314">
                  <c:v>0.41370000000000001</c:v>
                </c:pt>
                <c:pt idx="1315">
                  <c:v>0.41899999999999998</c:v>
                </c:pt>
                <c:pt idx="1316">
                  <c:v>0.40989999999999999</c:v>
                </c:pt>
                <c:pt idx="1317">
                  <c:v>0.43209999999999998</c:v>
                </c:pt>
                <c:pt idx="1318">
                  <c:v>0.42909999999999998</c:v>
                </c:pt>
                <c:pt idx="1319">
                  <c:v>0.4269</c:v>
                </c:pt>
                <c:pt idx="1320">
                  <c:v>0.42970000000000003</c:v>
                </c:pt>
                <c:pt idx="1321">
                  <c:v>0.42720000000000002</c:v>
                </c:pt>
                <c:pt idx="1322">
                  <c:v>0.44429999999999997</c:v>
                </c:pt>
                <c:pt idx="1323">
                  <c:v>0.44700000000000001</c:v>
                </c:pt>
                <c:pt idx="1324">
                  <c:v>0.40250000000000002</c:v>
                </c:pt>
                <c:pt idx="1325">
                  <c:v>0.42549999999999999</c:v>
                </c:pt>
                <c:pt idx="1326">
                  <c:v>0.42920000000000003</c:v>
                </c:pt>
                <c:pt idx="1327">
                  <c:v>0.42659999999999998</c:v>
                </c:pt>
                <c:pt idx="1328">
                  <c:v>0.41270000000000001</c:v>
                </c:pt>
                <c:pt idx="1329">
                  <c:v>0.41909999999999997</c:v>
                </c:pt>
                <c:pt idx="1330">
                  <c:v>0.41909999999999997</c:v>
                </c:pt>
                <c:pt idx="1331">
                  <c:v>0.43559999999999999</c:v>
                </c:pt>
                <c:pt idx="1332">
                  <c:v>0.43369999999999997</c:v>
                </c:pt>
                <c:pt idx="1333">
                  <c:v>0.442</c:v>
                </c:pt>
                <c:pt idx="1334">
                  <c:v>0.4289</c:v>
                </c:pt>
                <c:pt idx="1335">
                  <c:v>0.4264</c:v>
                </c:pt>
                <c:pt idx="1336">
                  <c:v>0.44219999999999998</c:v>
                </c:pt>
                <c:pt idx="1337">
                  <c:v>0.42749999999999999</c:v>
                </c:pt>
                <c:pt idx="1338">
                  <c:v>0.4269</c:v>
                </c:pt>
                <c:pt idx="1339">
                  <c:v>0.43940000000000001</c:v>
                </c:pt>
                <c:pt idx="1340">
                  <c:v>0.44259999999999999</c:v>
                </c:pt>
                <c:pt idx="1341">
                  <c:v>0.41860000000000003</c:v>
                </c:pt>
                <c:pt idx="1342">
                  <c:v>0.42780000000000001</c:v>
                </c:pt>
                <c:pt idx="1343">
                  <c:v>0.44379999999999997</c:v>
                </c:pt>
                <c:pt idx="1344">
                  <c:v>0.43480000000000002</c:v>
                </c:pt>
                <c:pt idx="1345">
                  <c:v>0.4219</c:v>
                </c:pt>
                <c:pt idx="1346">
                  <c:v>0.40820000000000001</c:v>
                </c:pt>
                <c:pt idx="1347">
                  <c:v>0.4173</c:v>
                </c:pt>
                <c:pt idx="1348">
                  <c:v>0.42830000000000001</c:v>
                </c:pt>
                <c:pt idx="1349">
                  <c:v>0.41670000000000001</c:v>
                </c:pt>
                <c:pt idx="1350">
                  <c:v>0.4158</c:v>
                </c:pt>
                <c:pt idx="1351">
                  <c:v>0.44330000000000003</c:v>
                </c:pt>
                <c:pt idx="1352">
                  <c:v>0.43080000000000002</c:v>
                </c:pt>
                <c:pt idx="1353">
                  <c:v>0.41739999999999999</c:v>
                </c:pt>
                <c:pt idx="1354">
                  <c:v>0.42959999999999998</c:v>
                </c:pt>
                <c:pt idx="1355">
                  <c:v>0.42720000000000002</c:v>
                </c:pt>
                <c:pt idx="1356">
                  <c:v>0.43180000000000002</c:v>
                </c:pt>
                <c:pt idx="1357">
                  <c:v>0.44309999999999999</c:v>
                </c:pt>
                <c:pt idx="1358">
                  <c:v>0.43209999999999998</c:v>
                </c:pt>
                <c:pt idx="1359">
                  <c:v>0.42820000000000003</c:v>
                </c:pt>
                <c:pt idx="1360">
                  <c:v>0.42830000000000001</c:v>
                </c:pt>
                <c:pt idx="1361">
                  <c:v>0.43219999999999997</c:v>
                </c:pt>
                <c:pt idx="1362">
                  <c:v>0.42030000000000001</c:v>
                </c:pt>
                <c:pt idx="1363">
                  <c:v>0.42959999999999998</c:v>
                </c:pt>
                <c:pt idx="1364">
                  <c:v>0.41560000000000002</c:v>
                </c:pt>
                <c:pt idx="1365">
                  <c:v>0.4269</c:v>
                </c:pt>
                <c:pt idx="1366">
                  <c:v>0.42870000000000003</c:v>
                </c:pt>
                <c:pt idx="1367">
                  <c:v>0.43459999999999999</c:v>
                </c:pt>
                <c:pt idx="1368">
                  <c:v>0.41589999999999999</c:v>
                </c:pt>
                <c:pt idx="1369">
                  <c:v>0.44219999999999998</c:v>
                </c:pt>
                <c:pt idx="1370">
                  <c:v>0.42420000000000002</c:v>
                </c:pt>
                <c:pt idx="1371">
                  <c:v>0.43730000000000002</c:v>
                </c:pt>
                <c:pt idx="1372">
                  <c:v>0.44230000000000003</c:v>
                </c:pt>
                <c:pt idx="1373">
                  <c:v>0.439</c:v>
                </c:pt>
                <c:pt idx="1374">
                  <c:v>0.43099999999999999</c:v>
                </c:pt>
                <c:pt idx="1375">
                  <c:v>0.41760000000000003</c:v>
                </c:pt>
                <c:pt idx="1376">
                  <c:v>0.42570000000000002</c:v>
                </c:pt>
                <c:pt idx="1377">
                  <c:v>0.4204</c:v>
                </c:pt>
                <c:pt idx="1378">
                  <c:v>0.41820000000000002</c:v>
                </c:pt>
                <c:pt idx="1379">
                  <c:v>0.42609999999999998</c:v>
                </c:pt>
                <c:pt idx="1380">
                  <c:v>0.42620000000000002</c:v>
                </c:pt>
                <c:pt idx="1381">
                  <c:v>0.43080000000000002</c:v>
                </c:pt>
                <c:pt idx="1382">
                  <c:v>0.4425</c:v>
                </c:pt>
                <c:pt idx="1383">
                  <c:v>0.42730000000000001</c:v>
                </c:pt>
                <c:pt idx="1384">
                  <c:v>0.44190000000000002</c:v>
                </c:pt>
                <c:pt idx="1385">
                  <c:v>0.41149999999999998</c:v>
                </c:pt>
                <c:pt idx="1386">
                  <c:v>0.42599999999999999</c:v>
                </c:pt>
                <c:pt idx="1387">
                  <c:v>0.42330000000000001</c:v>
                </c:pt>
                <c:pt idx="1388">
                  <c:v>0.42659999999999998</c:v>
                </c:pt>
                <c:pt idx="1389">
                  <c:v>0.41539999999999999</c:v>
                </c:pt>
                <c:pt idx="1390">
                  <c:v>0.443</c:v>
                </c:pt>
                <c:pt idx="1391">
                  <c:v>0.42280000000000001</c:v>
                </c:pt>
                <c:pt idx="1392">
                  <c:v>0.4199</c:v>
                </c:pt>
                <c:pt idx="1393">
                  <c:v>0.41970000000000002</c:v>
                </c:pt>
                <c:pt idx="1394">
                  <c:v>0.43109999999999998</c:v>
                </c:pt>
                <c:pt idx="1395">
                  <c:v>0.4163</c:v>
                </c:pt>
                <c:pt idx="1396">
                  <c:v>0.42249999999999999</c:v>
                </c:pt>
                <c:pt idx="1397">
                  <c:v>0.42909999999999998</c:v>
                </c:pt>
                <c:pt idx="1398">
                  <c:v>0.42459999999999998</c:v>
                </c:pt>
                <c:pt idx="1399">
                  <c:v>0.42330000000000001</c:v>
                </c:pt>
                <c:pt idx="1400">
                  <c:v>0.44069999999999998</c:v>
                </c:pt>
                <c:pt idx="1401">
                  <c:v>0.43480000000000002</c:v>
                </c:pt>
                <c:pt idx="1402">
                  <c:v>0.4289</c:v>
                </c:pt>
                <c:pt idx="1403">
                  <c:v>0.42570000000000002</c:v>
                </c:pt>
                <c:pt idx="1404">
                  <c:v>0.43340000000000001</c:v>
                </c:pt>
                <c:pt idx="1405">
                  <c:v>0.42209999999999998</c:v>
                </c:pt>
                <c:pt idx="1406">
                  <c:v>0.41649999999999998</c:v>
                </c:pt>
                <c:pt idx="1407">
                  <c:v>0.42820000000000003</c:v>
                </c:pt>
                <c:pt idx="1408">
                  <c:v>0.42559999999999998</c:v>
                </c:pt>
                <c:pt idx="1409">
                  <c:v>0.41880000000000001</c:v>
                </c:pt>
                <c:pt idx="1410">
                  <c:v>0.42709999999999998</c:v>
                </c:pt>
                <c:pt idx="1411">
                  <c:v>0.43309999999999998</c:v>
                </c:pt>
                <c:pt idx="1412">
                  <c:v>0.43609999999999999</c:v>
                </c:pt>
                <c:pt idx="1413">
                  <c:v>0.42299999999999999</c:v>
                </c:pt>
                <c:pt idx="1414">
                  <c:v>0.43730000000000002</c:v>
                </c:pt>
                <c:pt idx="1415">
                  <c:v>0.4405</c:v>
                </c:pt>
                <c:pt idx="1416">
                  <c:v>0.41949999999999998</c:v>
                </c:pt>
                <c:pt idx="1417">
                  <c:v>0.42159999999999997</c:v>
                </c:pt>
                <c:pt idx="1418">
                  <c:v>0.43290000000000001</c:v>
                </c:pt>
                <c:pt idx="1419">
                  <c:v>0.4199</c:v>
                </c:pt>
                <c:pt idx="1420">
                  <c:v>0.41839999999999999</c:v>
                </c:pt>
                <c:pt idx="1421">
                  <c:v>0.40620000000000001</c:v>
                </c:pt>
                <c:pt idx="1422">
                  <c:v>0.4269</c:v>
                </c:pt>
                <c:pt idx="1423">
                  <c:v>0.41389999999999999</c:v>
                </c:pt>
                <c:pt idx="1424">
                  <c:v>0.43690000000000001</c:v>
                </c:pt>
                <c:pt idx="1425">
                  <c:v>0.41549999999999998</c:v>
                </c:pt>
                <c:pt idx="1426">
                  <c:v>0.41039999999999999</c:v>
                </c:pt>
                <c:pt idx="1427">
                  <c:v>0.4304</c:v>
                </c:pt>
                <c:pt idx="1428">
                  <c:v>0.42420000000000002</c:v>
                </c:pt>
                <c:pt idx="1429">
                  <c:v>0.44450000000000001</c:v>
                </c:pt>
                <c:pt idx="1430">
                  <c:v>0.43709999999999999</c:v>
                </c:pt>
                <c:pt idx="1431">
                  <c:v>0.43090000000000001</c:v>
                </c:pt>
                <c:pt idx="1432">
                  <c:v>0.42370000000000002</c:v>
                </c:pt>
                <c:pt idx="1433">
                  <c:v>0.42549999999999999</c:v>
                </c:pt>
                <c:pt idx="1434">
                  <c:v>0.42280000000000001</c:v>
                </c:pt>
                <c:pt idx="1435">
                  <c:v>0.42709999999999998</c:v>
                </c:pt>
                <c:pt idx="1436">
                  <c:v>0.42409999999999998</c:v>
                </c:pt>
                <c:pt idx="1437">
                  <c:v>0.41720000000000002</c:v>
                </c:pt>
                <c:pt idx="1438">
                  <c:v>0.42780000000000001</c:v>
                </c:pt>
                <c:pt idx="1439">
                  <c:v>0.43580000000000002</c:v>
                </c:pt>
                <c:pt idx="1440">
                  <c:v>0.42349999999999999</c:v>
                </c:pt>
                <c:pt idx="1441">
                  <c:v>0.42220000000000002</c:v>
                </c:pt>
                <c:pt idx="1442">
                  <c:v>0.4284</c:v>
                </c:pt>
                <c:pt idx="1443">
                  <c:v>0.42509999999999998</c:v>
                </c:pt>
                <c:pt idx="1444">
                  <c:v>0.4168</c:v>
                </c:pt>
                <c:pt idx="1445">
                  <c:v>0.41980000000000001</c:v>
                </c:pt>
                <c:pt idx="1446">
                  <c:v>0.42180000000000001</c:v>
                </c:pt>
                <c:pt idx="1447">
                  <c:v>0.43680000000000002</c:v>
                </c:pt>
                <c:pt idx="1448">
                  <c:v>0.42180000000000001</c:v>
                </c:pt>
                <c:pt idx="1449">
                  <c:v>0.42359999999999998</c:v>
                </c:pt>
                <c:pt idx="1450">
                  <c:v>0.43169999999999997</c:v>
                </c:pt>
                <c:pt idx="1451">
                  <c:v>0.4304</c:v>
                </c:pt>
                <c:pt idx="1452">
                  <c:v>0.41220000000000001</c:v>
                </c:pt>
                <c:pt idx="1453">
                  <c:v>0.42049999999999998</c:v>
                </c:pt>
                <c:pt idx="1454">
                  <c:v>0.41749999999999998</c:v>
                </c:pt>
                <c:pt idx="1455">
                  <c:v>0.42930000000000001</c:v>
                </c:pt>
                <c:pt idx="1456">
                  <c:v>0.42580000000000001</c:v>
                </c:pt>
                <c:pt idx="1457">
                  <c:v>0.43530000000000002</c:v>
                </c:pt>
                <c:pt idx="1458">
                  <c:v>0.43830000000000002</c:v>
                </c:pt>
                <c:pt idx="1459">
                  <c:v>0.4143</c:v>
                </c:pt>
                <c:pt idx="1460">
                  <c:v>0.43269999999999997</c:v>
                </c:pt>
                <c:pt idx="1461">
                  <c:v>0.4299</c:v>
                </c:pt>
                <c:pt idx="1462">
                  <c:v>0.42120000000000002</c:v>
                </c:pt>
                <c:pt idx="1463">
                  <c:v>0.4209</c:v>
                </c:pt>
                <c:pt idx="1464">
                  <c:v>0.42430000000000001</c:v>
                </c:pt>
                <c:pt idx="1465">
                  <c:v>0.434</c:v>
                </c:pt>
                <c:pt idx="1466">
                  <c:v>0.40920000000000001</c:v>
                </c:pt>
                <c:pt idx="1467">
                  <c:v>0.42359999999999998</c:v>
                </c:pt>
                <c:pt idx="1468">
                  <c:v>0.42630000000000001</c:v>
                </c:pt>
                <c:pt idx="1469">
                  <c:v>0.42530000000000001</c:v>
                </c:pt>
                <c:pt idx="1470">
                  <c:v>0.42480000000000001</c:v>
                </c:pt>
                <c:pt idx="1471">
                  <c:v>0.44109999999999999</c:v>
                </c:pt>
                <c:pt idx="1472">
                  <c:v>0.45190000000000002</c:v>
                </c:pt>
                <c:pt idx="1473">
                  <c:v>0.42349999999999999</c:v>
                </c:pt>
                <c:pt idx="1474">
                  <c:v>0.41839999999999999</c:v>
                </c:pt>
                <c:pt idx="1475">
                  <c:v>0.4375</c:v>
                </c:pt>
                <c:pt idx="1476">
                  <c:v>0.4395</c:v>
                </c:pt>
                <c:pt idx="1477">
                  <c:v>0.41070000000000001</c:v>
                </c:pt>
                <c:pt idx="1478">
                  <c:v>0.43190000000000001</c:v>
                </c:pt>
                <c:pt idx="1479">
                  <c:v>0.4395</c:v>
                </c:pt>
                <c:pt idx="1480">
                  <c:v>0.44109999999999999</c:v>
                </c:pt>
                <c:pt idx="1481">
                  <c:v>0.41489999999999999</c:v>
                </c:pt>
                <c:pt idx="1482">
                  <c:v>0.43309999999999998</c:v>
                </c:pt>
                <c:pt idx="1483">
                  <c:v>0.42330000000000001</c:v>
                </c:pt>
                <c:pt idx="1484">
                  <c:v>0.42259999999999998</c:v>
                </c:pt>
                <c:pt idx="1485">
                  <c:v>0.41749999999999998</c:v>
                </c:pt>
                <c:pt idx="1486">
                  <c:v>0.41589999999999999</c:v>
                </c:pt>
                <c:pt idx="1487">
                  <c:v>0.41849999999999998</c:v>
                </c:pt>
                <c:pt idx="1488">
                  <c:v>0.42659999999999998</c:v>
                </c:pt>
                <c:pt idx="1489">
                  <c:v>0.41260000000000002</c:v>
                </c:pt>
                <c:pt idx="1490">
                  <c:v>0.43219999999999997</c:v>
                </c:pt>
                <c:pt idx="1491">
                  <c:v>0.4158</c:v>
                </c:pt>
                <c:pt idx="1492">
                  <c:v>0.44369999999999998</c:v>
                </c:pt>
                <c:pt idx="1493">
                  <c:v>0.4254</c:v>
                </c:pt>
                <c:pt idx="1494">
                  <c:v>0.43330000000000002</c:v>
                </c:pt>
                <c:pt idx="1495">
                  <c:v>0.42849999999999999</c:v>
                </c:pt>
                <c:pt idx="1496">
                  <c:v>0.43099999999999999</c:v>
                </c:pt>
                <c:pt idx="1497">
                  <c:v>0.4274</c:v>
                </c:pt>
                <c:pt idx="1498">
                  <c:v>0.43269999999999997</c:v>
                </c:pt>
                <c:pt idx="1499">
                  <c:v>0.42880000000000001</c:v>
                </c:pt>
                <c:pt idx="1500">
                  <c:v>0.43080000000000002</c:v>
                </c:pt>
                <c:pt idx="1501">
                  <c:v>0.41339999999999999</c:v>
                </c:pt>
                <c:pt idx="1502">
                  <c:v>0.4294</c:v>
                </c:pt>
                <c:pt idx="1503">
                  <c:v>0.434</c:v>
                </c:pt>
                <c:pt idx="1504">
                  <c:v>0.42149999999999999</c:v>
                </c:pt>
                <c:pt idx="1505">
                  <c:v>0.40489999999999998</c:v>
                </c:pt>
                <c:pt idx="1506">
                  <c:v>0.41339999999999999</c:v>
                </c:pt>
                <c:pt idx="1507">
                  <c:v>0.4229</c:v>
                </c:pt>
                <c:pt idx="1508">
                  <c:v>0.42059999999999997</c:v>
                </c:pt>
                <c:pt idx="1509">
                  <c:v>0.42470000000000002</c:v>
                </c:pt>
                <c:pt idx="1510">
                  <c:v>0.44169999999999998</c:v>
                </c:pt>
                <c:pt idx="1511">
                  <c:v>0.43330000000000002</c:v>
                </c:pt>
                <c:pt idx="1512">
                  <c:v>0.43790000000000001</c:v>
                </c:pt>
                <c:pt idx="1513">
                  <c:v>0.40570000000000001</c:v>
                </c:pt>
                <c:pt idx="1514">
                  <c:v>0.4249</c:v>
                </c:pt>
                <c:pt idx="1515">
                  <c:v>0.42980000000000002</c:v>
                </c:pt>
                <c:pt idx="1516">
                  <c:v>0.4209</c:v>
                </c:pt>
                <c:pt idx="1517">
                  <c:v>0.44030000000000002</c:v>
                </c:pt>
                <c:pt idx="1518">
                  <c:v>0.434</c:v>
                </c:pt>
                <c:pt idx="1519">
                  <c:v>0.4294</c:v>
                </c:pt>
                <c:pt idx="1520">
                  <c:v>0.4335</c:v>
                </c:pt>
                <c:pt idx="1521">
                  <c:v>0.43309999999999998</c:v>
                </c:pt>
                <c:pt idx="1522">
                  <c:v>0.42459999999999998</c:v>
                </c:pt>
                <c:pt idx="1523">
                  <c:v>0.42530000000000001</c:v>
                </c:pt>
                <c:pt idx="1524">
                  <c:v>0.41470000000000001</c:v>
                </c:pt>
                <c:pt idx="1525">
                  <c:v>0.42549999999999999</c:v>
                </c:pt>
                <c:pt idx="1526">
                  <c:v>0.43959999999999999</c:v>
                </c:pt>
                <c:pt idx="1527">
                  <c:v>0.43909999999999999</c:v>
                </c:pt>
                <c:pt idx="1528">
                  <c:v>0.43990000000000001</c:v>
                </c:pt>
                <c:pt idx="1529">
                  <c:v>0.4204</c:v>
                </c:pt>
                <c:pt idx="1530">
                  <c:v>0.432</c:v>
                </c:pt>
                <c:pt idx="1531">
                  <c:v>0.42620000000000002</c:v>
                </c:pt>
                <c:pt idx="1532">
                  <c:v>0.434</c:v>
                </c:pt>
                <c:pt idx="1533">
                  <c:v>0.42230000000000001</c:v>
                </c:pt>
                <c:pt idx="1534">
                  <c:v>0.40899999999999997</c:v>
                </c:pt>
                <c:pt idx="1535">
                  <c:v>0.43559999999999999</c:v>
                </c:pt>
                <c:pt idx="1536">
                  <c:v>0.42370000000000002</c:v>
                </c:pt>
                <c:pt idx="1537">
                  <c:v>0.43480000000000002</c:v>
                </c:pt>
                <c:pt idx="1538">
                  <c:v>0.42559999999999998</c:v>
                </c:pt>
                <c:pt idx="1539">
                  <c:v>0.43609999999999999</c:v>
                </c:pt>
                <c:pt idx="1540">
                  <c:v>0.43219999999999997</c:v>
                </c:pt>
                <c:pt idx="1541">
                  <c:v>0.42459999999999998</c:v>
                </c:pt>
                <c:pt idx="1542">
                  <c:v>0.42609999999999998</c:v>
                </c:pt>
                <c:pt idx="1543">
                  <c:v>0.4335</c:v>
                </c:pt>
                <c:pt idx="1544">
                  <c:v>0.42799999999999999</c:v>
                </c:pt>
                <c:pt idx="1545">
                  <c:v>0.43740000000000001</c:v>
                </c:pt>
                <c:pt idx="1546">
                  <c:v>0.42749999999999999</c:v>
                </c:pt>
                <c:pt idx="1547">
                  <c:v>0.41959999999999997</c:v>
                </c:pt>
                <c:pt idx="1548">
                  <c:v>0.43090000000000001</c:v>
                </c:pt>
                <c:pt idx="1549">
                  <c:v>0.43430000000000002</c:v>
                </c:pt>
                <c:pt idx="1550">
                  <c:v>0.44059999999999999</c:v>
                </c:pt>
                <c:pt idx="1551">
                  <c:v>0.42630000000000001</c:v>
                </c:pt>
                <c:pt idx="1552">
                  <c:v>0.42080000000000001</c:v>
                </c:pt>
                <c:pt idx="1553">
                  <c:v>0.43469999999999998</c:v>
                </c:pt>
                <c:pt idx="1554">
                  <c:v>0.4148</c:v>
                </c:pt>
                <c:pt idx="1555">
                  <c:v>0.41620000000000001</c:v>
                </c:pt>
                <c:pt idx="1556">
                  <c:v>0.42109999999999997</c:v>
                </c:pt>
                <c:pt idx="1557">
                  <c:v>0.42599999999999999</c:v>
                </c:pt>
                <c:pt idx="1558">
                  <c:v>0.42109999999999997</c:v>
                </c:pt>
                <c:pt idx="1559">
                  <c:v>0.43120000000000003</c:v>
                </c:pt>
                <c:pt idx="1560">
                  <c:v>0.4224</c:v>
                </c:pt>
                <c:pt idx="1561">
                  <c:v>0.4304</c:v>
                </c:pt>
                <c:pt idx="1562">
                  <c:v>0.43440000000000001</c:v>
                </c:pt>
                <c:pt idx="1563">
                  <c:v>0.42730000000000001</c:v>
                </c:pt>
                <c:pt idx="1564">
                  <c:v>0.42309999999999998</c:v>
                </c:pt>
                <c:pt idx="1565">
                  <c:v>0.43099999999999999</c:v>
                </c:pt>
                <c:pt idx="1566">
                  <c:v>0.42420000000000002</c:v>
                </c:pt>
                <c:pt idx="1567">
                  <c:v>0.43919999999999998</c:v>
                </c:pt>
                <c:pt idx="1568">
                  <c:v>0.42049999999999998</c:v>
                </c:pt>
                <c:pt idx="1569">
                  <c:v>0.44479999999999997</c:v>
                </c:pt>
                <c:pt idx="1570">
                  <c:v>0.43099999999999999</c:v>
                </c:pt>
                <c:pt idx="1571">
                  <c:v>0.4325</c:v>
                </c:pt>
                <c:pt idx="1572">
                  <c:v>0.41760000000000003</c:v>
                </c:pt>
                <c:pt idx="1573">
                  <c:v>0.43159999999999998</c:v>
                </c:pt>
                <c:pt idx="1574">
                  <c:v>0.44</c:v>
                </c:pt>
                <c:pt idx="1575">
                  <c:v>0.42230000000000001</c:v>
                </c:pt>
                <c:pt idx="1576">
                  <c:v>0.41799999999999998</c:v>
                </c:pt>
                <c:pt idx="1577">
                  <c:v>0.4173</c:v>
                </c:pt>
                <c:pt idx="1578">
                  <c:v>0.434</c:v>
                </c:pt>
                <c:pt idx="1579">
                  <c:v>0.4254</c:v>
                </c:pt>
                <c:pt idx="1580">
                  <c:v>0.41789999999999999</c:v>
                </c:pt>
                <c:pt idx="1581">
                  <c:v>0.42449999999999999</c:v>
                </c:pt>
                <c:pt idx="1582">
                  <c:v>0.43709999999999999</c:v>
                </c:pt>
                <c:pt idx="1583">
                  <c:v>0.42049999999999998</c:v>
                </c:pt>
                <c:pt idx="1584">
                  <c:v>0.43980000000000002</c:v>
                </c:pt>
                <c:pt idx="1585">
                  <c:v>0.4239</c:v>
                </c:pt>
                <c:pt idx="1586">
                  <c:v>0.40849999999999997</c:v>
                </c:pt>
                <c:pt idx="1587">
                  <c:v>0.4345</c:v>
                </c:pt>
                <c:pt idx="1588">
                  <c:v>0.43120000000000003</c:v>
                </c:pt>
                <c:pt idx="1589">
                  <c:v>0.42559999999999998</c:v>
                </c:pt>
                <c:pt idx="1590">
                  <c:v>0.42120000000000002</c:v>
                </c:pt>
                <c:pt idx="1591">
                  <c:v>0.4274</c:v>
                </c:pt>
                <c:pt idx="1592">
                  <c:v>0.44019999999999998</c:v>
                </c:pt>
                <c:pt idx="1593">
                  <c:v>0.42459999999999998</c:v>
                </c:pt>
                <c:pt idx="1594">
                  <c:v>0.44109999999999999</c:v>
                </c:pt>
                <c:pt idx="1595">
                  <c:v>0.42580000000000001</c:v>
                </c:pt>
                <c:pt idx="1596">
                  <c:v>0.42549999999999999</c:v>
                </c:pt>
                <c:pt idx="1597">
                  <c:v>0.43519999999999998</c:v>
                </c:pt>
                <c:pt idx="1598">
                  <c:v>0.43430000000000002</c:v>
                </c:pt>
                <c:pt idx="1599">
                  <c:v>0.43769999999999998</c:v>
                </c:pt>
                <c:pt idx="1600">
                  <c:v>0.43369999999999997</c:v>
                </c:pt>
                <c:pt idx="1601">
                  <c:v>0.4219</c:v>
                </c:pt>
                <c:pt idx="1602">
                  <c:v>0.42599999999999999</c:v>
                </c:pt>
                <c:pt idx="1603">
                  <c:v>0.41920000000000002</c:v>
                </c:pt>
                <c:pt idx="1604">
                  <c:v>0.42920000000000003</c:v>
                </c:pt>
                <c:pt idx="1605">
                  <c:v>0.42759999999999998</c:v>
                </c:pt>
                <c:pt idx="1606">
                  <c:v>0.43830000000000002</c:v>
                </c:pt>
                <c:pt idx="1607">
                  <c:v>0.42830000000000001</c:v>
                </c:pt>
                <c:pt idx="1608">
                  <c:v>0.44280000000000003</c:v>
                </c:pt>
                <c:pt idx="1609">
                  <c:v>0.40820000000000001</c:v>
                </c:pt>
                <c:pt idx="1610">
                  <c:v>0.42070000000000002</c:v>
                </c:pt>
                <c:pt idx="1611">
                  <c:v>0.42630000000000001</c:v>
                </c:pt>
                <c:pt idx="1612">
                  <c:v>0.42449999999999999</c:v>
                </c:pt>
                <c:pt idx="1613">
                  <c:v>0.42649999999999999</c:v>
                </c:pt>
                <c:pt idx="1614">
                  <c:v>0.43459999999999999</c:v>
                </c:pt>
                <c:pt idx="1615">
                  <c:v>0.4274</c:v>
                </c:pt>
                <c:pt idx="1616">
                  <c:v>0.4108</c:v>
                </c:pt>
                <c:pt idx="1617">
                  <c:v>0.43369999999999997</c:v>
                </c:pt>
                <c:pt idx="1618">
                  <c:v>0.42209999999999998</c:v>
                </c:pt>
                <c:pt idx="1619">
                  <c:v>0.42530000000000001</c:v>
                </c:pt>
                <c:pt idx="1620">
                  <c:v>0.4325</c:v>
                </c:pt>
                <c:pt idx="1621">
                  <c:v>0.44359999999999999</c:v>
                </c:pt>
                <c:pt idx="1622">
                  <c:v>0.4209</c:v>
                </c:pt>
                <c:pt idx="1623">
                  <c:v>0.4269</c:v>
                </c:pt>
                <c:pt idx="1624">
                  <c:v>0.42520000000000002</c:v>
                </c:pt>
                <c:pt idx="1625">
                  <c:v>0.41170000000000001</c:v>
                </c:pt>
                <c:pt idx="1626">
                  <c:v>0.434</c:v>
                </c:pt>
                <c:pt idx="1627">
                  <c:v>0.40770000000000001</c:v>
                </c:pt>
                <c:pt idx="1628">
                  <c:v>0.42799999999999999</c:v>
                </c:pt>
                <c:pt idx="1629">
                  <c:v>0.4234</c:v>
                </c:pt>
                <c:pt idx="1630">
                  <c:v>0.42630000000000001</c:v>
                </c:pt>
                <c:pt idx="1631">
                  <c:v>0.41660000000000003</c:v>
                </c:pt>
                <c:pt idx="1632">
                  <c:v>0.43359999999999999</c:v>
                </c:pt>
                <c:pt idx="1633">
                  <c:v>0.4279</c:v>
                </c:pt>
                <c:pt idx="1634">
                  <c:v>0.44500000000000001</c:v>
                </c:pt>
                <c:pt idx="1635">
                  <c:v>0.42920000000000003</c:v>
                </c:pt>
                <c:pt idx="1636">
                  <c:v>0.42499999999999999</c:v>
                </c:pt>
                <c:pt idx="1637">
                  <c:v>0.41980000000000001</c:v>
                </c:pt>
                <c:pt idx="1638">
                  <c:v>0.42299999999999999</c:v>
                </c:pt>
                <c:pt idx="1639">
                  <c:v>0.42349999999999999</c:v>
                </c:pt>
                <c:pt idx="1640">
                  <c:v>0.43070000000000003</c:v>
                </c:pt>
                <c:pt idx="1641">
                  <c:v>0.4224</c:v>
                </c:pt>
                <c:pt idx="1642">
                  <c:v>0.44069999999999998</c:v>
                </c:pt>
                <c:pt idx="1643">
                  <c:v>0.4294</c:v>
                </c:pt>
                <c:pt idx="1644">
                  <c:v>0.43959999999999999</c:v>
                </c:pt>
                <c:pt idx="1645">
                  <c:v>0.42870000000000003</c:v>
                </c:pt>
                <c:pt idx="1646">
                  <c:v>0.4345</c:v>
                </c:pt>
                <c:pt idx="1647">
                  <c:v>0.43309999999999998</c:v>
                </c:pt>
                <c:pt idx="1648">
                  <c:v>0.42030000000000001</c:v>
                </c:pt>
                <c:pt idx="1649">
                  <c:v>0.41620000000000001</c:v>
                </c:pt>
                <c:pt idx="1650">
                  <c:v>0.41160000000000002</c:v>
                </c:pt>
                <c:pt idx="1651">
                  <c:v>0.4259</c:v>
                </c:pt>
                <c:pt idx="1652">
                  <c:v>0.439</c:v>
                </c:pt>
                <c:pt idx="1653">
                  <c:v>0.43780000000000002</c:v>
                </c:pt>
                <c:pt idx="1654">
                  <c:v>0.43909999999999999</c:v>
                </c:pt>
                <c:pt idx="1655">
                  <c:v>0.41249999999999998</c:v>
                </c:pt>
                <c:pt idx="1656">
                  <c:v>0.42509999999999998</c:v>
                </c:pt>
                <c:pt idx="1657">
                  <c:v>0.41460000000000002</c:v>
                </c:pt>
                <c:pt idx="1658">
                  <c:v>0.42080000000000001</c:v>
                </c:pt>
                <c:pt idx="1659">
                  <c:v>0.41710000000000003</c:v>
                </c:pt>
                <c:pt idx="1660">
                  <c:v>0.4395</c:v>
                </c:pt>
                <c:pt idx="1661">
                  <c:v>0.42980000000000002</c:v>
                </c:pt>
                <c:pt idx="1662">
                  <c:v>0.42470000000000002</c:v>
                </c:pt>
                <c:pt idx="1663">
                  <c:v>0.42899999999999999</c:v>
                </c:pt>
                <c:pt idx="1664">
                  <c:v>0.41149999999999998</c:v>
                </c:pt>
                <c:pt idx="1665">
                  <c:v>0.43569999999999998</c:v>
                </c:pt>
                <c:pt idx="1666">
                  <c:v>0.42249999999999999</c:v>
                </c:pt>
                <c:pt idx="1667">
                  <c:v>0.42670000000000002</c:v>
                </c:pt>
                <c:pt idx="1668">
                  <c:v>0.43480000000000002</c:v>
                </c:pt>
                <c:pt idx="1669">
                  <c:v>0.42430000000000001</c:v>
                </c:pt>
                <c:pt idx="1670">
                  <c:v>0.43180000000000002</c:v>
                </c:pt>
                <c:pt idx="1671">
                  <c:v>0.438</c:v>
                </c:pt>
                <c:pt idx="1672">
                  <c:v>0.42359999999999998</c:v>
                </c:pt>
                <c:pt idx="1673">
                  <c:v>0.43440000000000001</c:v>
                </c:pt>
                <c:pt idx="1674">
                  <c:v>0.41499999999999998</c:v>
                </c:pt>
                <c:pt idx="1675">
                  <c:v>0.42180000000000001</c:v>
                </c:pt>
                <c:pt idx="1676">
                  <c:v>0.42970000000000003</c:v>
                </c:pt>
                <c:pt idx="1677">
                  <c:v>0.43390000000000001</c:v>
                </c:pt>
                <c:pt idx="1678">
                  <c:v>0.44700000000000001</c:v>
                </c:pt>
                <c:pt idx="1679">
                  <c:v>0.43180000000000002</c:v>
                </c:pt>
                <c:pt idx="1680">
                  <c:v>0.42330000000000001</c:v>
                </c:pt>
                <c:pt idx="1681">
                  <c:v>0.42409999999999998</c:v>
                </c:pt>
                <c:pt idx="1682">
                  <c:v>0.42580000000000001</c:v>
                </c:pt>
                <c:pt idx="1683">
                  <c:v>0.41520000000000001</c:v>
                </c:pt>
                <c:pt idx="1684">
                  <c:v>0.42109999999999997</c:v>
                </c:pt>
                <c:pt idx="1685">
                  <c:v>0.42170000000000002</c:v>
                </c:pt>
                <c:pt idx="1686">
                  <c:v>0.42370000000000002</c:v>
                </c:pt>
                <c:pt idx="1687">
                  <c:v>0.43030000000000002</c:v>
                </c:pt>
                <c:pt idx="1688">
                  <c:v>0.43780000000000002</c:v>
                </c:pt>
                <c:pt idx="1689">
                  <c:v>0.43559999999999999</c:v>
                </c:pt>
                <c:pt idx="1690">
                  <c:v>0.43809999999999999</c:v>
                </c:pt>
                <c:pt idx="1691">
                  <c:v>0.42</c:v>
                </c:pt>
                <c:pt idx="1692">
                  <c:v>0.42880000000000001</c:v>
                </c:pt>
                <c:pt idx="1693">
                  <c:v>0.40820000000000001</c:v>
                </c:pt>
                <c:pt idx="1694">
                  <c:v>0.4279</c:v>
                </c:pt>
                <c:pt idx="1695">
                  <c:v>0.42930000000000001</c:v>
                </c:pt>
                <c:pt idx="1696">
                  <c:v>0.42980000000000002</c:v>
                </c:pt>
                <c:pt idx="1697">
                  <c:v>0.4274</c:v>
                </c:pt>
                <c:pt idx="1698">
                  <c:v>0.42709999999999998</c:v>
                </c:pt>
                <c:pt idx="1699">
                  <c:v>0.43340000000000001</c:v>
                </c:pt>
                <c:pt idx="1700">
                  <c:v>0.43340000000000001</c:v>
                </c:pt>
                <c:pt idx="1701">
                  <c:v>0.42170000000000002</c:v>
                </c:pt>
                <c:pt idx="1702">
                  <c:v>0.41570000000000001</c:v>
                </c:pt>
                <c:pt idx="1703">
                  <c:v>0.43530000000000002</c:v>
                </c:pt>
                <c:pt idx="1704">
                  <c:v>0.4264</c:v>
                </c:pt>
                <c:pt idx="1705">
                  <c:v>0.41689999999999999</c:v>
                </c:pt>
                <c:pt idx="1706">
                  <c:v>0.42530000000000001</c:v>
                </c:pt>
                <c:pt idx="1707">
                  <c:v>0.43519999999999998</c:v>
                </c:pt>
                <c:pt idx="1708">
                  <c:v>0.44090000000000001</c:v>
                </c:pt>
                <c:pt idx="1709">
                  <c:v>0.436</c:v>
                </c:pt>
                <c:pt idx="1710">
                  <c:v>0.43390000000000001</c:v>
                </c:pt>
                <c:pt idx="1711">
                  <c:v>0.4178</c:v>
                </c:pt>
                <c:pt idx="1712">
                  <c:v>0.44309999999999999</c:v>
                </c:pt>
                <c:pt idx="1713">
                  <c:v>0.42959999999999998</c:v>
                </c:pt>
                <c:pt idx="1714">
                  <c:v>0.42909999999999998</c:v>
                </c:pt>
                <c:pt idx="1715">
                  <c:v>0.432</c:v>
                </c:pt>
                <c:pt idx="1716">
                  <c:v>0.41060000000000002</c:v>
                </c:pt>
                <c:pt idx="1717">
                  <c:v>0.4299</c:v>
                </c:pt>
                <c:pt idx="1718">
                  <c:v>0.44350000000000001</c:v>
                </c:pt>
                <c:pt idx="1719">
                  <c:v>0.41570000000000001</c:v>
                </c:pt>
                <c:pt idx="1720">
                  <c:v>0.4304</c:v>
                </c:pt>
                <c:pt idx="1721">
                  <c:v>0.42209999999999998</c:v>
                </c:pt>
                <c:pt idx="1722">
                  <c:v>0.4294</c:v>
                </c:pt>
                <c:pt idx="1723">
                  <c:v>0.42970000000000003</c:v>
                </c:pt>
                <c:pt idx="1724">
                  <c:v>0.40789999999999998</c:v>
                </c:pt>
                <c:pt idx="1725">
                  <c:v>0.43070000000000003</c:v>
                </c:pt>
                <c:pt idx="1726">
                  <c:v>0.42849999999999999</c:v>
                </c:pt>
                <c:pt idx="1727">
                  <c:v>0.43369999999999997</c:v>
                </c:pt>
                <c:pt idx="1728">
                  <c:v>0.43559999999999999</c:v>
                </c:pt>
                <c:pt idx="1729">
                  <c:v>0.42299999999999999</c:v>
                </c:pt>
                <c:pt idx="1730">
                  <c:v>0.42349999999999999</c:v>
                </c:pt>
                <c:pt idx="1731">
                  <c:v>0.43149999999999999</c:v>
                </c:pt>
                <c:pt idx="1732">
                  <c:v>0.43149999999999999</c:v>
                </c:pt>
                <c:pt idx="1733">
                  <c:v>0.435</c:v>
                </c:pt>
                <c:pt idx="1734">
                  <c:v>0.42130000000000001</c:v>
                </c:pt>
                <c:pt idx="1735">
                  <c:v>0.41549999999999998</c:v>
                </c:pt>
                <c:pt idx="1736">
                  <c:v>0.41099999999999998</c:v>
                </c:pt>
                <c:pt idx="1737">
                  <c:v>0.42</c:v>
                </c:pt>
                <c:pt idx="1738">
                  <c:v>0.432</c:v>
                </c:pt>
                <c:pt idx="1739">
                  <c:v>0.43120000000000003</c:v>
                </c:pt>
                <c:pt idx="1740">
                  <c:v>0.41399999999999998</c:v>
                </c:pt>
                <c:pt idx="1741">
                  <c:v>0.41970000000000002</c:v>
                </c:pt>
                <c:pt idx="1742">
                  <c:v>0.42920000000000003</c:v>
                </c:pt>
                <c:pt idx="1743">
                  <c:v>0.42909999999999998</c:v>
                </c:pt>
                <c:pt idx="1744">
                  <c:v>0.42549999999999999</c:v>
                </c:pt>
                <c:pt idx="1745">
                  <c:v>0.44369999999999998</c:v>
                </c:pt>
                <c:pt idx="1746">
                  <c:v>0.43259999999999998</c:v>
                </c:pt>
                <c:pt idx="1747">
                  <c:v>0.42599999999999999</c:v>
                </c:pt>
                <c:pt idx="1748">
                  <c:v>0.42359999999999998</c:v>
                </c:pt>
                <c:pt idx="1749">
                  <c:v>0.43120000000000003</c:v>
                </c:pt>
                <c:pt idx="1750">
                  <c:v>0.4385</c:v>
                </c:pt>
                <c:pt idx="1751">
                  <c:v>0.4304</c:v>
                </c:pt>
                <c:pt idx="1752">
                  <c:v>0.41649999999999998</c:v>
                </c:pt>
                <c:pt idx="1753">
                  <c:v>0.42609999999999998</c:v>
                </c:pt>
                <c:pt idx="1754">
                  <c:v>0.43120000000000003</c:v>
                </c:pt>
                <c:pt idx="1755">
                  <c:v>0.44240000000000002</c:v>
                </c:pt>
                <c:pt idx="1756">
                  <c:v>0.43440000000000001</c:v>
                </c:pt>
                <c:pt idx="1757">
                  <c:v>0.4219</c:v>
                </c:pt>
                <c:pt idx="1758">
                  <c:v>0.42749999999999999</c:v>
                </c:pt>
                <c:pt idx="1759">
                  <c:v>0.4148</c:v>
                </c:pt>
                <c:pt idx="1760">
                  <c:v>0.44309999999999999</c:v>
                </c:pt>
                <c:pt idx="1761">
                  <c:v>0.44009999999999999</c:v>
                </c:pt>
                <c:pt idx="1762">
                  <c:v>0.41649999999999998</c:v>
                </c:pt>
                <c:pt idx="1763">
                  <c:v>0.42130000000000001</c:v>
                </c:pt>
                <c:pt idx="1764">
                  <c:v>0.43169999999999997</c:v>
                </c:pt>
                <c:pt idx="1765">
                  <c:v>0.4289</c:v>
                </c:pt>
                <c:pt idx="1766">
                  <c:v>0.44390000000000002</c:v>
                </c:pt>
                <c:pt idx="1767">
                  <c:v>0.41710000000000003</c:v>
                </c:pt>
                <c:pt idx="1768">
                  <c:v>0.43590000000000001</c:v>
                </c:pt>
                <c:pt idx="1769">
                  <c:v>0.4244</c:v>
                </c:pt>
                <c:pt idx="1770">
                  <c:v>0.41470000000000001</c:v>
                </c:pt>
                <c:pt idx="1771">
                  <c:v>0.43319999999999997</c:v>
                </c:pt>
                <c:pt idx="1772">
                  <c:v>0.42299999999999999</c:v>
                </c:pt>
                <c:pt idx="1773">
                  <c:v>0.42480000000000001</c:v>
                </c:pt>
                <c:pt idx="1774">
                  <c:v>0.43769999999999998</c:v>
                </c:pt>
                <c:pt idx="1775">
                  <c:v>0.41610000000000003</c:v>
                </c:pt>
                <c:pt idx="1776">
                  <c:v>0.43640000000000001</c:v>
                </c:pt>
                <c:pt idx="1777">
                  <c:v>0.42149999999999999</c:v>
                </c:pt>
                <c:pt idx="1778">
                  <c:v>0.44419999999999998</c:v>
                </c:pt>
                <c:pt idx="1779">
                  <c:v>0.4259</c:v>
                </c:pt>
                <c:pt idx="1780">
                  <c:v>0.4294</c:v>
                </c:pt>
                <c:pt idx="1781">
                  <c:v>0.41210000000000002</c:v>
                </c:pt>
                <c:pt idx="1782">
                  <c:v>0.41439999999999999</c:v>
                </c:pt>
                <c:pt idx="1783">
                  <c:v>0.43890000000000001</c:v>
                </c:pt>
                <c:pt idx="1784">
                  <c:v>0.44009999999999999</c:v>
                </c:pt>
                <c:pt idx="1785">
                  <c:v>0.4269</c:v>
                </c:pt>
                <c:pt idx="1786">
                  <c:v>0.44850000000000001</c:v>
                </c:pt>
                <c:pt idx="1787">
                  <c:v>0.42909999999999998</c:v>
                </c:pt>
                <c:pt idx="1788">
                  <c:v>0.42170000000000002</c:v>
                </c:pt>
                <c:pt idx="1789">
                  <c:v>0.44240000000000002</c:v>
                </c:pt>
                <c:pt idx="1790">
                  <c:v>0.41160000000000002</c:v>
                </c:pt>
                <c:pt idx="1791">
                  <c:v>0.42059999999999997</c:v>
                </c:pt>
                <c:pt idx="1792">
                  <c:v>0.43149999999999999</c:v>
                </c:pt>
                <c:pt idx="1793">
                  <c:v>0.4173</c:v>
                </c:pt>
                <c:pt idx="1794">
                  <c:v>0.42930000000000001</c:v>
                </c:pt>
                <c:pt idx="1795">
                  <c:v>0.42080000000000001</c:v>
                </c:pt>
                <c:pt idx="1796">
                  <c:v>0.43669999999999998</c:v>
                </c:pt>
                <c:pt idx="1797">
                  <c:v>0.44629999999999997</c:v>
                </c:pt>
                <c:pt idx="1798">
                  <c:v>0.44750000000000001</c:v>
                </c:pt>
                <c:pt idx="1799">
                  <c:v>0.42959999999999998</c:v>
                </c:pt>
                <c:pt idx="1800">
                  <c:v>0.42780000000000001</c:v>
                </c:pt>
                <c:pt idx="1801">
                  <c:v>0.42299999999999999</c:v>
                </c:pt>
                <c:pt idx="1802">
                  <c:v>0.41189999999999999</c:v>
                </c:pt>
                <c:pt idx="1803">
                  <c:v>0.41470000000000001</c:v>
                </c:pt>
                <c:pt idx="1804">
                  <c:v>0.42370000000000002</c:v>
                </c:pt>
                <c:pt idx="1805">
                  <c:v>0.4178</c:v>
                </c:pt>
                <c:pt idx="1806">
                  <c:v>0.42780000000000001</c:v>
                </c:pt>
                <c:pt idx="1807">
                  <c:v>0.43659999999999999</c:v>
                </c:pt>
                <c:pt idx="1808">
                  <c:v>0.41049999999999998</c:v>
                </c:pt>
                <c:pt idx="1809">
                  <c:v>0.43959999999999999</c:v>
                </c:pt>
                <c:pt idx="1810">
                  <c:v>0.43080000000000002</c:v>
                </c:pt>
                <c:pt idx="1811">
                  <c:v>0.41699999999999998</c:v>
                </c:pt>
                <c:pt idx="1812">
                  <c:v>0.43280000000000002</c:v>
                </c:pt>
                <c:pt idx="1813">
                  <c:v>0.42799999999999999</c:v>
                </c:pt>
                <c:pt idx="1814">
                  <c:v>0.43480000000000002</c:v>
                </c:pt>
                <c:pt idx="1815">
                  <c:v>0.43180000000000002</c:v>
                </c:pt>
                <c:pt idx="1816">
                  <c:v>0.42109999999999997</c:v>
                </c:pt>
                <c:pt idx="1817">
                  <c:v>0.40949999999999998</c:v>
                </c:pt>
                <c:pt idx="1818">
                  <c:v>0.41270000000000001</c:v>
                </c:pt>
                <c:pt idx="1819">
                  <c:v>0.42880000000000001</c:v>
                </c:pt>
                <c:pt idx="1820">
                  <c:v>0.4375</c:v>
                </c:pt>
                <c:pt idx="1821">
                  <c:v>0.4133</c:v>
                </c:pt>
                <c:pt idx="1822">
                  <c:v>0.42720000000000002</c:v>
                </c:pt>
                <c:pt idx="1823">
                  <c:v>0.42459999999999998</c:v>
                </c:pt>
                <c:pt idx="1824">
                  <c:v>0.4194</c:v>
                </c:pt>
                <c:pt idx="1825">
                  <c:v>0.42099999999999999</c:v>
                </c:pt>
                <c:pt idx="1826">
                  <c:v>0.4153</c:v>
                </c:pt>
                <c:pt idx="1827">
                  <c:v>0.43230000000000002</c:v>
                </c:pt>
                <c:pt idx="1828">
                  <c:v>0.4249</c:v>
                </c:pt>
                <c:pt idx="1829">
                  <c:v>0.42109999999999997</c:v>
                </c:pt>
                <c:pt idx="1830">
                  <c:v>0.41720000000000002</c:v>
                </c:pt>
                <c:pt idx="1831">
                  <c:v>0.42709999999999998</c:v>
                </c:pt>
                <c:pt idx="1832">
                  <c:v>0.41959999999999997</c:v>
                </c:pt>
                <c:pt idx="1833">
                  <c:v>0.40439999999999998</c:v>
                </c:pt>
                <c:pt idx="1834">
                  <c:v>0.4335</c:v>
                </c:pt>
                <c:pt idx="1835">
                  <c:v>0.43309999999999998</c:v>
                </c:pt>
                <c:pt idx="1836">
                  <c:v>0.42259999999999998</c:v>
                </c:pt>
                <c:pt idx="1837">
                  <c:v>0.43230000000000002</c:v>
                </c:pt>
                <c:pt idx="1838">
                  <c:v>0.4304</c:v>
                </c:pt>
                <c:pt idx="1839">
                  <c:v>0.43080000000000002</c:v>
                </c:pt>
                <c:pt idx="1840">
                  <c:v>0.43609999999999999</c:v>
                </c:pt>
                <c:pt idx="1841">
                  <c:v>0.42259999999999998</c:v>
                </c:pt>
                <c:pt idx="1842">
                  <c:v>0.42320000000000002</c:v>
                </c:pt>
                <c:pt idx="1843">
                  <c:v>0.42930000000000001</c:v>
                </c:pt>
                <c:pt idx="1844">
                  <c:v>0.42220000000000002</c:v>
                </c:pt>
                <c:pt idx="1845">
                  <c:v>0.42209999999999998</c:v>
                </c:pt>
                <c:pt idx="1846">
                  <c:v>0.442</c:v>
                </c:pt>
                <c:pt idx="1847">
                  <c:v>0.42570000000000002</c:v>
                </c:pt>
                <c:pt idx="1848">
                  <c:v>0.42799999999999999</c:v>
                </c:pt>
                <c:pt idx="1849">
                  <c:v>0.43840000000000001</c:v>
                </c:pt>
                <c:pt idx="1850">
                  <c:v>0.4078</c:v>
                </c:pt>
                <c:pt idx="1851">
                  <c:v>0.42830000000000001</c:v>
                </c:pt>
                <c:pt idx="1852">
                  <c:v>0.41909999999999997</c:v>
                </c:pt>
                <c:pt idx="1853">
                  <c:v>0.4501</c:v>
                </c:pt>
                <c:pt idx="1854">
                  <c:v>0.43580000000000002</c:v>
                </c:pt>
                <c:pt idx="1855">
                  <c:v>0.4234</c:v>
                </c:pt>
                <c:pt idx="1856">
                  <c:v>0.4269</c:v>
                </c:pt>
                <c:pt idx="1857">
                  <c:v>0.42020000000000002</c:v>
                </c:pt>
                <c:pt idx="1858">
                  <c:v>0.43530000000000002</c:v>
                </c:pt>
                <c:pt idx="1859">
                  <c:v>0.4335</c:v>
                </c:pt>
                <c:pt idx="1860">
                  <c:v>0.43020000000000003</c:v>
                </c:pt>
                <c:pt idx="1861">
                  <c:v>0.43059999999999998</c:v>
                </c:pt>
                <c:pt idx="1862">
                  <c:v>0.44650000000000001</c:v>
                </c:pt>
                <c:pt idx="1863">
                  <c:v>0.42770000000000002</c:v>
                </c:pt>
                <c:pt idx="1864">
                  <c:v>0.44230000000000003</c:v>
                </c:pt>
                <c:pt idx="1865">
                  <c:v>0.42409999999999998</c:v>
                </c:pt>
                <c:pt idx="1866">
                  <c:v>0.41199999999999998</c:v>
                </c:pt>
                <c:pt idx="1867">
                  <c:v>0.42449999999999999</c:v>
                </c:pt>
                <c:pt idx="1868">
                  <c:v>0.44650000000000001</c:v>
                </c:pt>
                <c:pt idx="1869">
                  <c:v>0.43109999999999998</c:v>
                </c:pt>
                <c:pt idx="1870">
                  <c:v>0.4279</c:v>
                </c:pt>
                <c:pt idx="1871">
                  <c:v>0.43819999999999998</c:v>
                </c:pt>
                <c:pt idx="1872">
                  <c:v>0.42559999999999998</c:v>
                </c:pt>
                <c:pt idx="1873">
                  <c:v>0.41539999999999999</c:v>
                </c:pt>
                <c:pt idx="1874">
                  <c:v>0.41710000000000003</c:v>
                </c:pt>
                <c:pt idx="1875">
                  <c:v>0.41060000000000002</c:v>
                </c:pt>
                <c:pt idx="1876">
                  <c:v>0.42520000000000002</c:v>
                </c:pt>
                <c:pt idx="1877">
                  <c:v>0.44290000000000002</c:v>
                </c:pt>
                <c:pt idx="1878">
                  <c:v>0.43719999999999998</c:v>
                </c:pt>
                <c:pt idx="1879">
                  <c:v>0.4289</c:v>
                </c:pt>
                <c:pt idx="1880">
                  <c:v>0.42880000000000001</c:v>
                </c:pt>
                <c:pt idx="1881">
                  <c:v>0.42420000000000002</c:v>
                </c:pt>
                <c:pt idx="1882">
                  <c:v>0.42880000000000001</c:v>
                </c:pt>
                <c:pt idx="1883">
                  <c:v>0.44519999999999998</c:v>
                </c:pt>
                <c:pt idx="1884">
                  <c:v>0.43819999999999998</c:v>
                </c:pt>
                <c:pt idx="1885">
                  <c:v>0.46179999999999999</c:v>
                </c:pt>
                <c:pt idx="1886">
                  <c:v>0.43190000000000001</c:v>
                </c:pt>
                <c:pt idx="1887">
                  <c:v>0.42149999999999999</c:v>
                </c:pt>
                <c:pt idx="1888">
                  <c:v>0.43099999999999999</c:v>
                </c:pt>
                <c:pt idx="1889">
                  <c:v>0.42480000000000001</c:v>
                </c:pt>
                <c:pt idx="1890">
                  <c:v>0.43980000000000002</c:v>
                </c:pt>
                <c:pt idx="1891">
                  <c:v>0.41970000000000002</c:v>
                </c:pt>
                <c:pt idx="1892">
                  <c:v>0.41830000000000001</c:v>
                </c:pt>
                <c:pt idx="1893">
                  <c:v>0.43020000000000003</c:v>
                </c:pt>
                <c:pt idx="1894">
                  <c:v>0.43430000000000002</c:v>
                </c:pt>
                <c:pt idx="1895">
                  <c:v>0.44579999999999997</c:v>
                </c:pt>
                <c:pt idx="1896">
                  <c:v>0.42909999999999998</c:v>
                </c:pt>
                <c:pt idx="1897">
                  <c:v>0.42730000000000001</c:v>
                </c:pt>
                <c:pt idx="1898">
                  <c:v>0.42449999999999999</c:v>
                </c:pt>
                <c:pt idx="1899">
                  <c:v>0.41570000000000001</c:v>
                </c:pt>
                <c:pt idx="1900">
                  <c:v>0.4158</c:v>
                </c:pt>
                <c:pt idx="1901">
                  <c:v>0.42480000000000001</c:v>
                </c:pt>
                <c:pt idx="1902">
                  <c:v>0.4128</c:v>
                </c:pt>
                <c:pt idx="1903">
                  <c:v>0.4289</c:v>
                </c:pt>
                <c:pt idx="1904">
                  <c:v>0.42649999999999999</c:v>
                </c:pt>
                <c:pt idx="1905">
                  <c:v>0.41449999999999998</c:v>
                </c:pt>
                <c:pt idx="1906">
                  <c:v>0.4209</c:v>
                </c:pt>
                <c:pt idx="1907">
                  <c:v>0.44209999999999999</c:v>
                </c:pt>
                <c:pt idx="1908">
                  <c:v>0.41599999999999998</c:v>
                </c:pt>
                <c:pt idx="1909">
                  <c:v>0.42680000000000001</c:v>
                </c:pt>
                <c:pt idx="1910">
                  <c:v>0.40410000000000001</c:v>
                </c:pt>
                <c:pt idx="1911">
                  <c:v>0.43049999999999999</c:v>
                </c:pt>
                <c:pt idx="1912">
                  <c:v>0.43409999999999999</c:v>
                </c:pt>
                <c:pt idx="1913">
                  <c:v>0.42730000000000001</c:v>
                </c:pt>
                <c:pt idx="1914">
                  <c:v>0.43049999999999999</c:v>
                </c:pt>
                <c:pt idx="1915">
                  <c:v>0.4229</c:v>
                </c:pt>
                <c:pt idx="1916">
                  <c:v>0.41520000000000001</c:v>
                </c:pt>
                <c:pt idx="1917">
                  <c:v>0.4239</c:v>
                </c:pt>
                <c:pt idx="1918">
                  <c:v>0.42309999999999998</c:v>
                </c:pt>
                <c:pt idx="1919">
                  <c:v>0.40489999999999998</c:v>
                </c:pt>
                <c:pt idx="1920">
                  <c:v>0.4209</c:v>
                </c:pt>
                <c:pt idx="1921">
                  <c:v>0.4037</c:v>
                </c:pt>
                <c:pt idx="1922">
                  <c:v>0.42280000000000001</c:v>
                </c:pt>
                <c:pt idx="1923">
                  <c:v>0.42920000000000003</c:v>
                </c:pt>
                <c:pt idx="1924">
                  <c:v>0.41789999999999999</c:v>
                </c:pt>
                <c:pt idx="1925">
                  <c:v>0.42730000000000001</c:v>
                </c:pt>
                <c:pt idx="1926">
                  <c:v>0.43640000000000001</c:v>
                </c:pt>
                <c:pt idx="1927">
                  <c:v>0.41660000000000003</c:v>
                </c:pt>
                <c:pt idx="1928">
                  <c:v>0.4219</c:v>
                </c:pt>
                <c:pt idx="1929">
                  <c:v>0.42149999999999999</c:v>
                </c:pt>
                <c:pt idx="1930">
                  <c:v>0.4395</c:v>
                </c:pt>
                <c:pt idx="1931">
                  <c:v>0.42380000000000001</c:v>
                </c:pt>
                <c:pt idx="1932">
                  <c:v>0.42880000000000001</c:v>
                </c:pt>
                <c:pt idx="1933">
                  <c:v>0.41749999999999998</c:v>
                </c:pt>
                <c:pt idx="1934">
                  <c:v>0.42549999999999999</c:v>
                </c:pt>
                <c:pt idx="1935">
                  <c:v>0.42630000000000001</c:v>
                </c:pt>
                <c:pt idx="1936">
                  <c:v>0.44840000000000002</c:v>
                </c:pt>
                <c:pt idx="1937">
                  <c:v>0.42830000000000001</c:v>
                </c:pt>
                <c:pt idx="1938">
                  <c:v>0.41980000000000001</c:v>
                </c:pt>
                <c:pt idx="1939">
                  <c:v>0.42830000000000001</c:v>
                </c:pt>
                <c:pt idx="1940">
                  <c:v>0.4234</c:v>
                </c:pt>
                <c:pt idx="1941">
                  <c:v>0.42230000000000001</c:v>
                </c:pt>
                <c:pt idx="1942">
                  <c:v>0.41489999999999999</c:v>
                </c:pt>
                <c:pt idx="1943">
                  <c:v>0.4088</c:v>
                </c:pt>
                <c:pt idx="1944">
                  <c:v>0.43109999999999998</c:v>
                </c:pt>
                <c:pt idx="1945">
                  <c:v>0.4355</c:v>
                </c:pt>
                <c:pt idx="1946">
                  <c:v>0.42049999999999998</c:v>
                </c:pt>
                <c:pt idx="1947">
                  <c:v>0.42449999999999999</c:v>
                </c:pt>
                <c:pt idx="1948">
                  <c:v>0.42149999999999999</c:v>
                </c:pt>
                <c:pt idx="1949">
                  <c:v>0.44059999999999999</c:v>
                </c:pt>
                <c:pt idx="1950">
                  <c:v>0.43309999999999998</c:v>
                </c:pt>
                <c:pt idx="1951">
                  <c:v>0.43580000000000002</c:v>
                </c:pt>
                <c:pt idx="1952">
                  <c:v>0.42249999999999999</c:v>
                </c:pt>
                <c:pt idx="1953">
                  <c:v>0.4143</c:v>
                </c:pt>
                <c:pt idx="1954">
                  <c:v>0.42580000000000001</c:v>
                </c:pt>
                <c:pt idx="1955">
                  <c:v>0.438</c:v>
                </c:pt>
                <c:pt idx="1956">
                  <c:v>0.4365</c:v>
                </c:pt>
                <c:pt idx="1957">
                  <c:v>0.41570000000000001</c:v>
                </c:pt>
                <c:pt idx="1958">
                  <c:v>0.4284</c:v>
                </c:pt>
                <c:pt idx="1959">
                  <c:v>0.41660000000000003</c:v>
                </c:pt>
                <c:pt idx="1960">
                  <c:v>0.42699999999999999</c:v>
                </c:pt>
                <c:pt idx="1961">
                  <c:v>0.4229</c:v>
                </c:pt>
                <c:pt idx="1962">
                  <c:v>0.42809999999999998</c:v>
                </c:pt>
                <c:pt idx="1963">
                  <c:v>0.4259</c:v>
                </c:pt>
                <c:pt idx="1964">
                  <c:v>0.42549999999999999</c:v>
                </c:pt>
                <c:pt idx="1965">
                  <c:v>0.4143</c:v>
                </c:pt>
                <c:pt idx="1966">
                  <c:v>0.41920000000000002</c:v>
                </c:pt>
                <c:pt idx="1967">
                  <c:v>0.42849999999999999</c:v>
                </c:pt>
                <c:pt idx="1968">
                  <c:v>0.44040000000000001</c:v>
                </c:pt>
                <c:pt idx="1969">
                  <c:v>0.43149999999999999</c:v>
                </c:pt>
                <c:pt idx="1970">
                  <c:v>0.42449999999999999</c:v>
                </c:pt>
                <c:pt idx="1971">
                  <c:v>0.43330000000000002</c:v>
                </c:pt>
                <c:pt idx="1972">
                  <c:v>0.43430000000000002</c:v>
                </c:pt>
                <c:pt idx="1973">
                  <c:v>0.4138</c:v>
                </c:pt>
                <c:pt idx="1974">
                  <c:v>0.43109999999999998</c:v>
                </c:pt>
                <c:pt idx="1975">
                  <c:v>0.42520000000000002</c:v>
                </c:pt>
                <c:pt idx="1976">
                  <c:v>0.41970000000000002</c:v>
                </c:pt>
                <c:pt idx="1977">
                  <c:v>0.42549999999999999</c:v>
                </c:pt>
                <c:pt idx="1978">
                  <c:v>0.43230000000000002</c:v>
                </c:pt>
                <c:pt idx="1979">
                  <c:v>0.42599999999999999</c:v>
                </c:pt>
                <c:pt idx="1980">
                  <c:v>0.4365</c:v>
                </c:pt>
                <c:pt idx="1981">
                  <c:v>0.4138</c:v>
                </c:pt>
                <c:pt idx="1982">
                  <c:v>0.43109999999999998</c:v>
                </c:pt>
                <c:pt idx="1983">
                  <c:v>0.4471</c:v>
                </c:pt>
                <c:pt idx="1984">
                  <c:v>0.42380000000000001</c:v>
                </c:pt>
                <c:pt idx="1985">
                  <c:v>0.4274</c:v>
                </c:pt>
                <c:pt idx="1986">
                  <c:v>0.44540000000000002</c:v>
                </c:pt>
                <c:pt idx="1987">
                  <c:v>0.43919999999999998</c:v>
                </c:pt>
                <c:pt idx="1988">
                  <c:v>0.43169999999999997</c:v>
                </c:pt>
                <c:pt idx="1989">
                  <c:v>0.43280000000000002</c:v>
                </c:pt>
                <c:pt idx="1990">
                  <c:v>0.40500000000000003</c:v>
                </c:pt>
                <c:pt idx="1991">
                  <c:v>0.43369999999999997</c:v>
                </c:pt>
                <c:pt idx="1992">
                  <c:v>0.41460000000000002</c:v>
                </c:pt>
                <c:pt idx="1993">
                  <c:v>0.42649999999999999</c:v>
                </c:pt>
                <c:pt idx="1994">
                  <c:v>0.42180000000000001</c:v>
                </c:pt>
                <c:pt idx="1995">
                  <c:v>0.42959999999999998</c:v>
                </c:pt>
                <c:pt idx="1996">
                  <c:v>0.42520000000000002</c:v>
                </c:pt>
                <c:pt idx="1997">
                  <c:v>0.42809999999999998</c:v>
                </c:pt>
                <c:pt idx="1998">
                  <c:v>0.43830000000000002</c:v>
                </c:pt>
                <c:pt idx="1999">
                  <c:v>0.43669999999999998</c:v>
                </c:pt>
                <c:pt idx="2000">
                  <c:v>0.4083</c:v>
                </c:pt>
              </c:numCache>
            </c:numRef>
          </c:yVal>
          <c:smooth val="0"/>
          <c:extLst>
            <c:ext xmlns:c16="http://schemas.microsoft.com/office/drawing/2014/chart" uri="{C3380CC4-5D6E-409C-BE32-E72D297353CC}">
              <c16:uniqueId val="{00000000-E5B8-4908-80ED-EE6107321900}"/>
            </c:ext>
          </c:extLst>
        </c:ser>
        <c:ser>
          <c:idx val="1"/>
          <c:order val="1"/>
          <c:tx>
            <c:v>Responsives</c:v>
          </c:tx>
          <c:spPr>
            <a:ln w="19050" cap="rnd">
              <a:noFill/>
              <a:round/>
            </a:ln>
            <a:effectLst/>
          </c:spPr>
          <c:marker>
            <c:symbol val="circle"/>
            <c:size val="5"/>
            <c:spPr>
              <a:solidFill>
                <a:schemeClr val="accent2"/>
              </a:solidFill>
              <a:ln w="9525">
                <a:solidFill>
                  <a:schemeClr val="accent2"/>
                </a:solidFill>
              </a:ln>
              <a:effectLst/>
            </c:spPr>
          </c:marker>
          <c:xVal>
            <c:numRef>
              <c:f>'Model 1.1'!$A$2:$A$2002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 1.1'!$I$2:$I$2002</c:f>
              <c:numCache>
                <c:formatCode>General</c:formatCode>
                <c:ptCount val="2001"/>
                <c:pt idx="0">
                  <c:v>0</c:v>
                </c:pt>
                <c:pt idx="1">
                  <c:v>0.72611700000000001</c:v>
                </c:pt>
                <c:pt idx="2">
                  <c:v>0.72426900000000005</c:v>
                </c:pt>
                <c:pt idx="3">
                  <c:v>0.74618200000000001</c:v>
                </c:pt>
                <c:pt idx="4">
                  <c:v>0.73252600000000001</c:v>
                </c:pt>
                <c:pt idx="5">
                  <c:v>0.76431300000000002</c:v>
                </c:pt>
                <c:pt idx="6">
                  <c:v>0.73222399999999999</c:v>
                </c:pt>
                <c:pt idx="7">
                  <c:v>0.74434599999999995</c:v>
                </c:pt>
                <c:pt idx="8">
                  <c:v>0.75034800000000001</c:v>
                </c:pt>
                <c:pt idx="9">
                  <c:v>0.73107599999999995</c:v>
                </c:pt>
                <c:pt idx="10">
                  <c:v>0.77873999999999999</c:v>
                </c:pt>
                <c:pt idx="11">
                  <c:v>0.76478100000000004</c:v>
                </c:pt>
                <c:pt idx="12">
                  <c:v>0.77222199999999996</c:v>
                </c:pt>
                <c:pt idx="13">
                  <c:v>0.76690400000000003</c:v>
                </c:pt>
                <c:pt idx="14">
                  <c:v>0.74484499999999998</c:v>
                </c:pt>
                <c:pt idx="15">
                  <c:v>0.76482499999999998</c:v>
                </c:pt>
                <c:pt idx="16">
                  <c:v>0.74861100000000003</c:v>
                </c:pt>
                <c:pt idx="17">
                  <c:v>0.75925299999999996</c:v>
                </c:pt>
                <c:pt idx="18">
                  <c:v>0.75856599999999996</c:v>
                </c:pt>
                <c:pt idx="19">
                  <c:v>0.73513499999999998</c:v>
                </c:pt>
                <c:pt idx="20">
                  <c:v>0.77531799999999995</c:v>
                </c:pt>
                <c:pt idx="21">
                  <c:v>0.77546499999999996</c:v>
                </c:pt>
                <c:pt idx="22">
                  <c:v>0.73856900000000003</c:v>
                </c:pt>
                <c:pt idx="23">
                  <c:v>0.76974200000000004</c:v>
                </c:pt>
                <c:pt idx="24">
                  <c:v>0.74440499999999998</c:v>
                </c:pt>
                <c:pt idx="25">
                  <c:v>0.76031499999999996</c:v>
                </c:pt>
                <c:pt idx="26">
                  <c:v>0.76423399999999997</c:v>
                </c:pt>
                <c:pt idx="27">
                  <c:v>0.730348</c:v>
                </c:pt>
                <c:pt idx="28">
                  <c:v>0.754104</c:v>
                </c:pt>
                <c:pt idx="29">
                  <c:v>0.75061500000000003</c:v>
                </c:pt>
                <c:pt idx="30">
                  <c:v>0.76492499999999997</c:v>
                </c:pt>
                <c:pt idx="31">
                  <c:v>0.74395999999999995</c:v>
                </c:pt>
                <c:pt idx="32">
                  <c:v>0.77648200000000001</c:v>
                </c:pt>
                <c:pt idx="33">
                  <c:v>0.79443399999999997</c:v>
                </c:pt>
                <c:pt idx="34">
                  <c:v>0.769702</c:v>
                </c:pt>
                <c:pt idx="35">
                  <c:v>0.76459900000000003</c:v>
                </c:pt>
                <c:pt idx="36">
                  <c:v>0.78380399999999995</c:v>
                </c:pt>
                <c:pt idx="37">
                  <c:v>0.76654100000000003</c:v>
                </c:pt>
                <c:pt idx="38">
                  <c:v>0.76456100000000005</c:v>
                </c:pt>
                <c:pt idx="39">
                  <c:v>0.73826499999999995</c:v>
                </c:pt>
                <c:pt idx="40">
                  <c:v>0.76114099999999996</c:v>
                </c:pt>
                <c:pt idx="41">
                  <c:v>0.74061399999999999</c:v>
                </c:pt>
                <c:pt idx="42">
                  <c:v>0.75211300000000003</c:v>
                </c:pt>
                <c:pt idx="43">
                  <c:v>0.75851999999999997</c:v>
                </c:pt>
                <c:pt idx="44">
                  <c:v>0.75540099999999999</c:v>
                </c:pt>
                <c:pt idx="45">
                  <c:v>0.77142900000000003</c:v>
                </c:pt>
                <c:pt idx="46">
                  <c:v>0.75605800000000001</c:v>
                </c:pt>
                <c:pt idx="47">
                  <c:v>0.74540799999999996</c:v>
                </c:pt>
                <c:pt idx="48">
                  <c:v>0.74709999999999999</c:v>
                </c:pt>
                <c:pt idx="49">
                  <c:v>0.747811</c:v>
                </c:pt>
                <c:pt idx="50">
                  <c:v>0.74712800000000001</c:v>
                </c:pt>
                <c:pt idx="51">
                  <c:v>0.75394000000000005</c:v>
                </c:pt>
                <c:pt idx="52">
                  <c:v>0.74074099999999998</c:v>
                </c:pt>
                <c:pt idx="53">
                  <c:v>0.74408200000000002</c:v>
                </c:pt>
                <c:pt idx="54">
                  <c:v>0.76654100000000003</c:v>
                </c:pt>
                <c:pt idx="55">
                  <c:v>0.74087000000000003</c:v>
                </c:pt>
                <c:pt idx="56">
                  <c:v>0.77495400000000003</c:v>
                </c:pt>
                <c:pt idx="57">
                  <c:v>0.75306499999999998</c:v>
                </c:pt>
                <c:pt idx="58">
                  <c:v>0.75771900000000003</c:v>
                </c:pt>
                <c:pt idx="59">
                  <c:v>0.75343899999999997</c:v>
                </c:pt>
                <c:pt idx="60">
                  <c:v>0.74790199999999996</c:v>
                </c:pt>
                <c:pt idx="61">
                  <c:v>0.768266</c:v>
                </c:pt>
                <c:pt idx="62">
                  <c:v>0.75777399999999995</c:v>
                </c:pt>
                <c:pt idx="63">
                  <c:v>0.74807000000000001</c:v>
                </c:pt>
                <c:pt idx="64">
                  <c:v>0.741533</c:v>
                </c:pt>
                <c:pt idx="65">
                  <c:v>0.75117500000000004</c:v>
                </c:pt>
                <c:pt idx="66">
                  <c:v>0.75480199999999997</c:v>
                </c:pt>
                <c:pt idx="67">
                  <c:v>0.74452300000000005</c:v>
                </c:pt>
                <c:pt idx="68">
                  <c:v>0.75774600000000003</c:v>
                </c:pt>
                <c:pt idx="69">
                  <c:v>0.75670800000000005</c:v>
                </c:pt>
                <c:pt idx="70">
                  <c:v>0.78041799999999995</c:v>
                </c:pt>
                <c:pt idx="71">
                  <c:v>0.78018500000000002</c:v>
                </c:pt>
                <c:pt idx="72">
                  <c:v>0.75954100000000002</c:v>
                </c:pt>
                <c:pt idx="73">
                  <c:v>0.76496500000000001</c:v>
                </c:pt>
                <c:pt idx="74">
                  <c:v>0.76957299999999995</c:v>
                </c:pt>
                <c:pt idx="75">
                  <c:v>0.76049800000000001</c:v>
                </c:pt>
                <c:pt idx="76">
                  <c:v>0.759494</c:v>
                </c:pt>
                <c:pt idx="77">
                  <c:v>0.76137200000000005</c:v>
                </c:pt>
                <c:pt idx="78">
                  <c:v>0.77509099999999997</c:v>
                </c:pt>
                <c:pt idx="79">
                  <c:v>0.76440399999999997</c:v>
                </c:pt>
                <c:pt idx="80">
                  <c:v>0.76358700000000002</c:v>
                </c:pt>
                <c:pt idx="81">
                  <c:v>0.74807699999999999</c:v>
                </c:pt>
                <c:pt idx="82">
                  <c:v>0.75747299999999995</c:v>
                </c:pt>
                <c:pt idx="83">
                  <c:v>0.76032299999999997</c:v>
                </c:pt>
                <c:pt idx="84">
                  <c:v>0.76193900000000003</c:v>
                </c:pt>
                <c:pt idx="85">
                  <c:v>0.79013</c:v>
                </c:pt>
                <c:pt idx="86">
                  <c:v>0.76346199999999997</c:v>
                </c:pt>
                <c:pt idx="87">
                  <c:v>0.76498299999999997</c:v>
                </c:pt>
                <c:pt idx="88">
                  <c:v>0.74195199999999994</c:v>
                </c:pt>
                <c:pt idx="89">
                  <c:v>0.76336300000000001</c:v>
                </c:pt>
                <c:pt idx="90">
                  <c:v>0.76635699999999995</c:v>
                </c:pt>
                <c:pt idx="91">
                  <c:v>0.75650600000000001</c:v>
                </c:pt>
                <c:pt idx="92">
                  <c:v>0.748027</c:v>
                </c:pt>
                <c:pt idx="93">
                  <c:v>0.76391399999999998</c:v>
                </c:pt>
                <c:pt idx="94">
                  <c:v>0.75162499999999999</c:v>
                </c:pt>
                <c:pt idx="95">
                  <c:v>0.760073</c:v>
                </c:pt>
                <c:pt idx="96">
                  <c:v>0.73669399999999996</c:v>
                </c:pt>
                <c:pt idx="97">
                  <c:v>0.76480400000000004</c:v>
                </c:pt>
                <c:pt idx="98">
                  <c:v>0.74198600000000003</c:v>
                </c:pt>
                <c:pt idx="99">
                  <c:v>0.78254900000000005</c:v>
                </c:pt>
                <c:pt idx="100">
                  <c:v>0.756915</c:v>
                </c:pt>
                <c:pt idx="101">
                  <c:v>0.73546199999999995</c:v>
                </c:pt>
                <c:pt idx="102">
                  <c:v>0.74020600000000003</c:v>
                </c:pt>
                <c:pt idx="103">
                  <c:v>0.76722500000000005</c:v>
                </c:pt>
                <c:pt idx="104">
                  <c:v>0.74545499999999998</c:v>
                </c:pt>
                <c:pt idx="105">
                  <c:v>0.74038499999999996</c:v>
                </c:pt>
                <c:pt idx="106">
                  <c:v>0.79424600000000001</c:v>
                </c:pt>
                <c:pt idx="107">
                  <c:v>0.75061699999999998</c:v>
                </c:pt>
                <c:pt idx="108">
                  <c:v>0.75465899999999997</c:v>
                </c:pt>
                <c:pt idx="109">
                  <c:v>0.75333300000000003</c:v>
                </c:pt>
                <c:pt idx="110">
                  <c:v>0.77</c:v>
                </c:pt>
                <c:pt idx="111">
                  <c:v>0.777196</c:v>
                </c:pt>
                <c:pt idx="112">
                  <c:v>0.76096699999999995</c:v>
                </c:pt>
                <c:pt idx="113">
                  <c:v>0.74836499999999995</c:v>
                </c:pt>
                <c:pt idx="114">
                  <c:v>0.77650399999999997</c:v>
                </c:pt>
                <c:pt idx="115">
                  <c:v>0.74687499999999996</c:v>
                </c:pt>
                <c:pt idx="116">
                  <c:v>0.75444800000000001</c:v>
                </c:pt>
                <c:pt idx="117">
                  <c:v>0.73902400000000001</c:v>
                </c:pt>
                <c:pt idx="118">
                  <c:v>0.76956500000000005</c:v>
                </c:pt>
                <c:pt idx="119">
                  <c:v>0.76451000000000002</c:v>
                </c:pt>
                <c:pt idx="120">
                  <c:v>0.73866699999999996</c:v>
                </c:pt>
                <c:pt idx="121">
                  <c:v>0.75981799999999999</c:v>
                </c:pt>
                <c:pt idx="122">
                  <c:v>0.75610599999999994</c:v>
                </c:pt>
                <c:pt idx="123">
                  <c:v>0.74809000000000003</c:v>
                </c:pt>
                <c:pt idx="124">
                  <c:v>0.75843700000000003</c:v>
                </c:pt>
                <c:pt idx="125">
                  <c:v>0.757243</c:v>
                </c:pt>
                <c:pt idx="126">
                  <c:v>0.78197000000000005</c:v>
                </c:pt>
                <c:pt idx="127">
                  <c:v>0.75992700000000002</c:v>
                </c:pt>
                <c:pt idx="128">
                  <c:v>0.76138399999999995</c:v>
                </c:pt>
                <c:pt idx="129">
                  <c:v>0.75722</c:v>
                </c:pt>
                <c:pt idx="130">
                  <c:v>0.74414400000000003</c:v>
                </c:pt>
                <c:pt idx="131">
                  <c:v>0.760633</c:v>
                </c:pt>
                <c:pt idx="132">
                  <c:v>0.76893400000000001</c:v>
                </c:pt>
                <c:pt idx="133">
                  <c:v>0.76588000000000001</c:v>
                </c:pt>
                <c:pt idx="134">
                  <c:v>0.76974200000000004</c:v>
                </c:pt>
                <c:pt idx="135">
                  <c:v>0.75974699999999995</c:v>
                </c:pt>
                <c:pt idx="136">
                  <c:v>0.74920399999999998</c:v>
                </c:pt>
                <c:pt idx="137">
                  <c:v>0.75509099999999996</c:v>
                </c:pt>
                <c:pt idx="138">
                  <c:v>0.77274399999999999</c:v>
                </c:pt>
                <c:pt idx="139">
                  <c:v>0.74818700000000005</c:v>
                </c:pt>
                <c:pt idx="140">
                  <c:v>0.77201500000000001</c:v>
                </c:pt>
                <c:pt idx="141">
                  <c:v>0.78099799999999997</c:v>
                </c:pt>
                <c:pt idx="142">
                  <c:v>0.734155</c:v>
                </c:pt>
                <c:pt idx="143">
                  <c:v>0.76234199999999996</c:v>
                </c:pt>
                <c:pt idx="144">
                  <c:v>0.75387400000000004</c:v>
                </c:pt>
                <c:pt idx="145">
                  <c:v>0.73717699999999997</c:v>
                </c:pt>
                <c:pt idx="146">
                  <c:v>0.77286200000000005</c:v>
                </c:pt>
                <c:pt idx="147">
                  <c:v>0.74635399999999996</c:v>
                </c:pt>
                <c:pt idx="148">
                  <c:v>0.77696600000000005</c:v>
                </c:pt>
                <c:pt idx="149">
                  <c:v>0.73439600000000005</c:v>
                </c:pt>
                <c:pt idx="150">
                  <c:v>0.78477399999999997</c:v>
                </c:pt>
                <c:pt idx="151">
                  <c:v>0.75922000000000001</c:v>
                </c:pt>
                <c:pt idx="152">
                  <c:v>0.76789700000000005</c:v>
                </c:pt>
                <c:pt idx="153">
                  <c:v>0.76129000000000002</c:v>
                </c:pt>
                <c:pt idx="154">
                  <c:v>0.74370599999999998</c:v>
                </c:pt>
                <c:pt idx="155">
                  <c:v>0.776779</c:v>
                </c:pt>
                <c:pt idx="156">
                  <c:v>0.77333300000000005</c:v>
                </c:pt>
                <c:pt idx="157">
                  <c:v>0.757274</c:v>
                </c:pt>
                <c:pt idx="158">
                  <c:v>0.77121499999999998</c:v>
                </c:pt>
                <c:pt idx="159">
                  <c:v>0.75938099999999997</c:v>
                </c:pt>
                <c:pt idx="160">
                  <c:v>0.75844199999999995</c:v>
                </c:pt>
                <c:pt idx="161">
                  <c:v>0.76507400000000003</c:v>
                </c:pt>
                <c:pt idx="162">
                  <c:v>0.75880199999999998</c:v>
                </c:pt>
                <c:pt idx="163">
                  <c:v>0.75965499999999997</c:v>
                </c:pt>
                <c:pt idx="164">
                  <c:v>0.76920200000000005</c:v>
                </c:pt>
                <c:pt idx="165">
                  <c:v>0.74397899999999995</c:v>
                </c:pt>
                <c:pt idx="166">
                  <c:v>0.76773599999999997</c:v>
                </c:pt>
                <c:pt idx="167">
                  <c:v>0.757996</c:v>
                </c:pt>
                <c:pt idx="168">
                  <c:v>0.791238</c:v>
                </c:pt>
                <c:pt idx="169">
                  <c:v>0.75060700000000002</c:v>
                </c:pt>
                <c:pt idx="170">
                  <c:v>0.76172200000000001</c:v>
                </c:pt>
                <c:pt idx="171">
                  <c:v>0.74399999999999999</c:v>
                </c:pt>
                <c:pt idx="172">
                  <c:v>0.754965</c:v>
                </c:pt>
                <c:pt idx="173">
                  <c:v>0.75922500000000004</c:v>
                </c:pt>
                <c:pt idx="174">
                  <c:v>0.75357799999999997</c:v>
                </c:pt>
                <c:pt idx="175">
                  <c:v>0.77052399999999999</c:v>
                </c:pt>
                <c:pt idx="176">
                  <c:v>0.769173</c:v>
                </c:pt>
                <c:pt idx="177">
                  <c:v>0.77593299999999998</c:v>
                </c:pt>
                <c:pt idx="178">
                  <c:v>0.78137800000000002</c:v>
                </c:pt>
                <c:pt idx="179">
                  <c:v>0.76577099999999998</c:v>
                </c:pt>
                <c:pt idx="180">
                  <c:v>0.74074700000000004</c:v>
                </c:pt>
                <c:pt idx="181">
                  <c:v>0.76875000000000004</c:v>
                </c:pt>
                <c:pt idx="182">
                  <c:v>0.76761100000000004</c:v>
                </c:pt>
                <c:pt idx="183">
                  <c:v>0.72787199999999996</c:v>
                </c:pt>
                <c:pt idx="184">
                  <c:v>0.75368800000000002</c:v>
                </c:pt>
                <c:pt idx="185">
                  <c:v>0.76701900000000001</c:v>
                </c:pt>
                <c:pt idx="186">
                  <c:v>0.75643700000000003</c:v>
                </c:pt>
                <c:pt idx="187">
                  <c:v>0.76989099999999999</c:v>
                </c:pt>
                <c:pt idx="188">
                  <c:v>0.75605</c:v>
                </c:pt>
                <c:pt idx="189">
                  <c:v>0.770818</c:v>
                </c:pt>
                <c:pt idx="190">
                  <c:v>0.74563299999999999</c:v>
                </c:pt>
                <c:pt idx="191">
                  <c:v>0.74751800000000002</c:v>
                </c:pt>
                <c:pt idx="192">
                  <c:v>0.75598500000000002</c:v>
                </c:pt>
                <c:pt idx="193">
                  <c:v>0.756463</c:v>
                </c:pt>
                <c:pt idx="194">
                  <c:v>0.77578599999999998</c:v>
                </c:pt>
                <c:pt idx="195">
                  <c:v>0.75626099999999996</c:v>
                </c:pt>
                <c:pt idx="196">
                  <c:v>0.76666699999999999</c:v>
                </c:pt>
                <c:pt idx="197">
                  <c:v>0.75551699999999999</c:v>
                </c:pt>
                <c:pt idx="198">
                  <c:v>0.75398200000000004</c:v>
                </c:pt>
                <c:pt idx="199">
                  <c:v>0.77692300000000003</c:v>
                </c:pt>
                <c:pt idx="200">
                  <c:v>0.75739400000000001</c:v>
                </c:pt>
                <c:pt idx="201">
                  <c:v>0.76204400000000005</c:v>
                </c:pt>
                <c:pt idx="202">
                  <c:v>0.75302199999999997</c:v>
                </c:pt>
                <c:pt idx="203">
                  <c:v>0.76236000000000004</c:v>
                </c:pt>
                <c:pt idx="204">
                  <c:v>0.75309700000000002</c:v>
                </c:pt>
                <c:pt idx="205">
                  <c:v>0.73477499999999996</c:v>
                </c:pt>
                <c:pt idx="206">
                  <c:v>0.739286</c:v>
                </c:pt>
                <c:pt idx="207">
                  <c:v>0.76521700000000004</c:v>
                </c:pt>
                <c:pt idx="208">
                  <c:v>0.75178599999999995</c:v>
                </c:pt>
                <c:pt idx="209">
                  <c:v>0.73803099999999999</c:v>
                </c:pt>
                <c:pt idx="210">
                  <c:v>0.76222599999999996</c:v>
                </c:pt>
                <c:pt idx="211">
                  <c:v>0.75443300000000002</c:v>
                </c:pt>
                <c:pt idx="212">
                  <c:v>0.76617900000000005</c:v>
                </c:pt>
                <c:pt idx="213">
                  <c:v>0.78265899999999999</c:v>
                </c:pt>
                <c:pt idx="214">
                  <c:v>0.76794899999999999</c:v>
                </c:pt>
                <c:pt idx="215">
                  <c:v>0.74402900000000005</c:v>
                </c:pt>
                <c:pt idx="216">
                  <c:v>0.75507999999999997</c:v>
                </c:pt>
                <c:pt idx="217">
                  <c:v>0.74017100000000002</c:v>
                </c:pt>
                <c:pt idx="218">
                  <c:v>0.76373599999999997</c:v>
                </c:pt>
                <c:pt idx="219">
                  <c:v>0.753996</c:v>
                </c:pt>
                <c:pt idx="220">
                  <c:v>0.76684799999999997</c:v>
                </c:pt>
                <c:pt idx="221">
                  <c:v>0.76341499999999995</c:v>
                </c:pt>
                <c:pt idx="222">
                  <c:v>0.76763099999999995</c:v>
                </c:pt>
                <c:pt idx="223">
                  <c:v>0.75306499999999998</c:v>
                </c:pt>
                <c:pt idx="224">
                  <c:v>0.737842</c:v>
                </c:pt>
                <c:pt idx="225">
                  <c:v>0.74456100000000003</c:v>
                </c:pt>
                <c:pt idx="226">
                  <c:v>0.76736599999999999</c:v>
                </c:pt>
                <c:pt idx="227">
                  <c:v>0.74450300000000003</c:v>
                </c:pt>
                <c:pt idx="228">
                  <c:v>0.76138799999999995</c:v>
                </c:pt>
                <c:pt idx="229">
                  <c:v>0.77235600000000004</c:v>
                </c:pt>
                <c:pt idx="230">
                  <c:v>0.75777000000000005</c:v>
                </c:pt>
                <c:pt idx="231">
                  <c:v>0.77348099999999997</c:v>
                </c:pt>
                <c:pt idx="232">
                  <c:v>0.76194700000000004</c:v>
                </c:pt>
                <c:pt idx="233">
                  <c:v>0.75805900000000004</c:v>
                </c:pt>
                <c:pt idx="234">
                  <c:v>0.77321099999999998</c:v>
                </c:pt>
                <c:pt idx="235">
                  <c:v>0.745</c:v>
                </c:pt>
                <c:pt idx="236">
                  <c:v>0.76431099999999996</c:v>
                </c:pt>
                <c:pt idx="237">
                  <c:v>0.77504799999999996</c:v>
                </c:pt>
                <c:pt idx="238">
                  <c:v>0.77145600000000003</c:v>
                </c:pt>
                <c:pt idx="239">
                  <c:v>0.76882899999999998</c:v>
                </c:pt>
                <c:pt idx="240">
                  <c:v>0.76935799999999999</c:v>
                </c:pt>
                <c:pt idx="241">
                  <c:v>0.76635500000000001</c:v>
                </c:pt>
                <c:pt idx="242">
                  <c:v>0.74160700000000002</c:v>
                </c:pt>
                <c:pt idx="243">
                  <c:v>0.75900699999999999</c:v>
                </c:pt>
                <c:pt idx="244">
                  <c:v>0.78800800000000004</c:v>
                </c:pt>
                <c:pt idx="245">
                  <c:v>0.77089300000000005</c:v>
                </c:pt>
                <c:pt idx="246">
                  <c:v>0.75253899999999996</c:v>
                </c:pt>
                <c:pt idx="247">
                  <c:v>0.76010200000000006</c:v>
                </c:pt>
                <c:pt idx="248">
                  <c:v>0.73979099999999998</c:v>
                </c:pt>
                <c:pt idx="249">
                  <c:v>0.74067499999999997</c:v>
                </c:pt>
                <c:pt idx="250">
                  <c:v>0.797628</c:v>
                </c:pt>
                <c:pt idx="251">
                  <c:v>0.75543700000000003</c:v>
                </c:pt>
                <c:pt idx="252">
                  <c:v>0.76368599999999998</c:v>
                </c:pt>
                <c:pt idx="253">
                  <c:v>0.755714</c:v>
                </c:pt>
                <c:pt idx="254">
                  <c:v>0.76159299999999996</c:v>
                </c:pt>
                <c:pt idx="255">
                  <c:v>0.74736000000000002</c:v>
                </c:pt>
                <c:pt idx="256">
                  <c:v>0.77102300000000001</c:v>
                </c:pt>
                <c:pt idx="257">
                  <c:v>0.74807000000000001</c:v>
                </c:pt>
                <c:pt idx="258">
                  <c:v>0.74981799999999998</c:v>
                </c:pt>
                <c:pt idx="259">
                  <c:v>0.76047399999999998</c:v>
                </c:pt>
                <c:pt idx="260">
                  <c:v>0.76152500000000001</c:v>
                </c:pt>
                <c:pt idx="261">
                  <c:v>0.74691399999999997</c:v>
                </c:pt>
                <c:pt idx="262">
                  <c:v>0.75834800000000002</c:v>
                </c:pt>
                <c:pt idx="263">
                  <c:v>0.74849600000000005</c:v>
                </c:pt>
                <c:pt idx="264">
                  <c:v>0.74844299999999997</c:v>
                </c:pt>
                <c:pt idx="265">
                  <c:v>0.75561699999999998</c:v>
                </c:pt>
                <c:pt idx="266">
                  <c:v>0.74030600000000002</c:v>
                </c:pt>
                <c:pt idx="267">
                  <c:v>0.75975199999999998</c:v>
                </c:pt>
                <c:pt idx="268">
                  <c:v>0.76427299999999998</c:v>
                </c:pt>
                <c:pt idx="269">
                  <c:v>0.74701799999999996</c:v>
                </c:pt>
                <c:pt idx="270">
                  <c:v>0.77231300000000003</c:v>
                </c:pt>
                <c:pt idx="271">
                  <c:v>0.75602100000000005</c:v>
                </c:pt>
                <c:pt idx="272">
                  <c:v>0.74402000000000001</c:v>
                </c:pt>
                <c:pt idx="273">
                  <c:v>0.76758199999999999</c:v>
                </c:pt>
                <c:pt idx="274">
                  <c:v>0.75193699999999997</c:v>
                </c:pt>
                <c:pt idx="275">
                  <c:v>0.74263999999999997</c:v>
                </c:pt>
                <c:pt idx="276">
                  <c:v>0.75482099999999996</c:v>
                </c:pt>
                <c:pt idx="277">
                  <c:v>0.77248600000000001</c:v>
                </c:pt>
                <c:pt idx="278">
                  <c:v>0.75753400000000004</c:v>
                </c:pt>
                <c:pt idx="279">
                  <c:v>0.75970099999999996</c:v>
                </c:pt>
                <c:pt idx="280">
                  <c:v>0.763822</c:v>
                </c:pt>
                <c:pt idx="281">
                  <c:v>0.76696399999999998</c:v>
                </c:pt>
                <c:pt idx="282">
                  <c:v>0.743537</c:v>
                </c:pt>
                <c:pt idx="283">
                  <c:v>0.75567399999999996</c:v>
                </c:pt>
                <c:pt idx="284">
                  <c:v>0.74349299999999996</c:v>
                </c:pt>
                <c:pt idx="285">
                  <c:v>0.75706899999999999</c:v>
                </c:pt>
                <c:pt idx="286">
                  <c:v>0.78943399999999997</c:v>
                </c:pt>
                <c:pt idx="287">
                  <c:v>0.75388699999999997</c:v>
                </c:pt>
                <c:pt idx="288">
                  <c:v>0.74807000000000001</c:v>
                </c:pt>
                <c:pt idx="289">
                  <c:v>0.76612599999999997</c:v>
                </c:pt>
                <c:pt idx="290">
                  <c:v>0.74458000000000002</c:v>
                </c:pt>
                <c:pt idx="291">
                  <c:v>0.771455</c:v>
                </c:pt>
                <c:pt idx="292">
                  <c:v>0.74079899999999999</c:v>
                </c:pt>
                <c:pt idx="293">
                  <c:v>0.750085</c:v>
                </c:pt>
                <c:pt idx="294">
                  <c:v>0.77104300000000003</c:v>
                </c:pt>
                <c:pt idx="295">
                  <c:v>0.74048000000000003</c:v>
                </c:pt>
                <c:pt idx="296">
                  <c:v>0.77166999999999997</c:v>
                </c:pt>
                <c:pt idx="297">
                  <c:v>0.74162300000000003</c:v>
                </c:pt>
                <c:pt idx="298">
                  <c:v>0.75599300000000003</c:v>
                </c:pt>
                <c:pt idx="299">
                  <c:v>0.76530200000000004</c:v>
                </c:pt>
                <c:pt idx="300">
                  <c:v>0.77018200000000003</c:v>
                </c:pt>
                <c:pt idx="301">
                  <c:v>0.77504600000000001</c:v>
                </c:pt>
                <c:pt idx="302">
                  <c:v>0.740035</c:v>
                </c:pt>
                <c:pt idx="303">
                  <c:v>0.76909099999999997</c:v>
                </c:pt>
                <c:pt idx="304">
                  <c:v>0.755054</c:v>
                </c:pt>
                <c:pt idx="305">
                  <c:v>0.74298399999999998</c:v>
                </c:pt>
                <c:pt idx="306">
                  <c:v>0.73062300000000002</c:v>
                </c:pt>
                <c:pt idx="307">
                  <c:v>0.75421700000000003</c:v>
                </c:pt>
                <c:pt idx="308">
                  <c:v>0.72372599999999998</c:v>
                </c:pt>
                <c:pt idx="309">
                  <c:v>0.76500900000000005</c:v>
                </c:pt>
                <c:pt idx="310">
                  <c:v>0.75887499999999997</c:v>
                </c:pt>
                <c:pt idx="311">
                  <c:v>0.75805299999999998</c:v>
                </c:pt>
                <c:pt idx="312">
                  <c:v>0.73610200000000003</c:v>
                </c:pt>
                <c:pt idx="313">
                  <c:v>0.76723799999999998</c:v>
                </c:pt>
                <c:pt idx="314">
                  <c:v>0.74821400000000005</c:v>
                </c:pt>
                <c:pt idx="315">
                  <c:v>0.76741199999999998</c:v>
                </c:pt>
                <c:pt idx="316">
                  <c:v>0.74370700000000001</c:v>
                </c:pt>
                <c:pt idx="317">
                  <c:v>0.76616499999999998</c:v>
                </c:pt>
                <c:pt idx="318">
                  <c:v>0.77110699999999999</c:v>
                </c:pt>
                <c:pt idx="319">
                  <c:v>0.75940799999999997</c:v>
                </c:pt>
                <c:pt idx="320">
                  <c:v>0.75834800000000002</c:v>
                </c:pt>
                <c:pt idx="321">
                  <c:v>0.75340300000000004</c:v>
                </c:pt>
                <c:pt idx="322">
                  <c:v>0.74940600000000002</c:v>
                </c:pt>
                <c:pt idx="323">
                  <c:v>0.74054500000000001</c:v>
                </c:pt>
                <c:pt idx="324">
                  <c:v>0.74839900000000004</c:v>
                </c:pt>
                <c:pt idx="325">
                  <c:v>0.74860099999999996</c:v>
                </c:pt>
                <c:pt idx="326">
                  <c:v>0.76524800000000004</c:v>
                </c:pt>
                <c:pt idx="327">
                  <c:v>0.75963599999999998</c:v>
                </c:pt>
                <c:pt idx="328">
                  <c:v>0.76796299999999995</c:v>
                </c:pt>
                <c:pt idx="329">
                  <c:v>0.77537900000000004</c:v>
                </c:pt>
                <c:pt idx="330">
                  <c:v>0.74010200000000004</c:v>
                </c:pt>
                <c:pt idx="331">
                  <c:v>0.76756800000000003</c:v>
                </c:pt>
                <c:pt idx="332">
                  <c:v>0.73902800000000002</c:v>
                </c:pt>
                <c:pt idx="333">
                  <c:v>0.73534299999999997</c:v>
                </c:pt>
                <c:pt idx="334">
                  <c:v>0.76121000000000005</c:v>
                </c:pt>
                <c:pt idx="335">
                  <c:v>0.76219099999999995</c:v>
                </c:pt>
                <c:pt idx="336">
                  <c:v>0.73639399999999999</c:v>
                </c:pt>
                <c:pt idx="337">
                  <c:v>0.75404899999999997</c:v>
                </c:pt>
                <c:pt idx="338">
                  <c:v>0.74290699999999998</c:v>
                </c:pt>
                <c:pt idx="339">
                  <c:v>0.75158999999999998</c:v>
                </c:pt>
                <c:pt idx="340">
                  <c:v>0.76449299999999998</c:v>
                </c:pt>
                <c:pt idx="341">
                  <c:v>0.74729500000000004</c:v>
                </c:pt>
                <c:pt idx="342">
                  <c:v>0.78145299999999995</c:v>
                </c:pt>
                <c:pt idx="343">
                  <c:v>0.75746899999999995</c:v>
                </c:pt>
                <c:pt idx="344">
                  <c:v>0.73804000000000003</c:v>
                </c:pt>
                <c:pt idx="345">
                  <c:v>0.74939999999999996</c:v>
                </c:pt>
                <c:pt idx="346">
                  <c:v>0.76790400000000003</c:v>
                </c:pt>
                <c:pt idx="347">
                  <c:v>0.78139999999999998</c:v>
                </c:pt>
                <c:pt idx="348">
                  <c:v>0.76092400000000004</c:v>
                </c:pt>
                <c:pt idx="349">
                  <c:v>0.78201200000000004</c:v>
                </c:pt>
                <c:pt idx="350">
                  <c:v>0.75891900000000001</c:v>
                </c:pt>
                <c:pt idx="351">
                  <c:v>0.75328600000000001</c:v>
                </c:pt>
                <c:pt idx="352">
                  <c:v>0.75465700000000002</c:v>
                </c:pt>
                <c:pt idx="353">
                  <c:v>0.755714</c:v>
                </c:pt>
                <c:pt idx="354">
                  <c:v>0.76334500000000005</c:v>
                </c:pt>
                <c:pt idx="355">
                  <c:v>0.74592700000000001</c:v>
                </c:pt>
                <c:pt idx="356">
                  <c:v>0.746946</c:v>
                </c:pt>
                <c:pt idx="357">
                  <c:v>0.76036400000000004</c:v>
                </c:pt>
                <c:pt idx="358">
                  <c:v>0.75343000000000004</c:v>
                </c:pt>
                <c:pt idx="359">
                  <c:v>0.76411700000000005</c:v>
                </c:pt>
                <c:pt idx="360">
                  <c:v>0.76722199999999996</c:v>
                </c:pt>
                <c:pt idx="361">
                  <c:v>0.75444599999999995</c:v>
                </c:pt>
                <c:pt idx="362">
                  <c:v>0.767509</c:v>
                </c:pt>
                <c:pt idx="363">
                  <c:v>0.75</c:v>
                </c:pt>
                <c:pt idx="364">
                  <c:v>0.76433799999999996</c:v>
                </c:pt>
                <c:pt idx="365">
                  <c:v>0.76336300000000001</c:v>
                </c:pt>
                <c:pt idx="366">
                  <c:v>0.75185199999999996</c:v>
                </c:pt>
                <c:pt idx="367">
                  <c:v>0.74698799999999999</c:v>
                </c:pt>
                <c:pt idx="368">
                  <c:v>0.77015999999999996</c:v>
                </c:pt>
                <c:pt idx="369">
                  <c:v>0.75106799999999996</c:v>
                </c:pt>
                <c:pt idx="370">
                  <c:v>0.76573000000000002</c:v>
                </c:pt>
                <c:pt idx="371">
                  <c:v>0.75464299999999995</c:v>
                </c:pt>
                <c:pt idx="372">
                  <c:v>0.77166400000000002</c:v>
                </c:pt>
                <c:pt idx="373">
                  <c:v>0.73435899999999998</c:v>
                </c:pt>
                <c:pt idx="374">
                  <c:v>0.76527299999999998</c:v>
                </c:pt>
                <c:pt idx="375">
                  <c:v>0.74557799999999996</c:v>
                </c:pt>
                <c:pt idx="376">
                  <c:v>0.75803600000000004</c:v>
                </c:pt>
                <c:pt idx="377">
                  <c:v>0.76685099999999995</c:v>
                </c:pt>
                <c:pt idx="378">
                  <c:v>0.77025100000000002</c:v>
                </c:pt>
                <c:pt idx="379">
                  <c:v>0.74956500000000004</c:v>
                </c:pt>
                <c:pt idx="380">
                  <c:v>0.77241400000000004</c:v>
                </c:pt>
                <c:pt idx="381">
                  <c:v>0.75209099999999995</c:v>
                </c:pt>
                <c:pt idx="382">
                  <c:v>0.75982000000000005</c:v>
                </c:pt>
                <c:pt idx="383">
                  <c:v>0.741815</c:v>
                </c:pt>
                <c:pt idx="384">
                  <c:v>0.75935299999999994</c:v>
                </c:pt>
                <c:pt idx="385">
                  <c:v>0.76373400000000002</c:v>
                </c:pt>
                <c:pt idx="386">
                  <c:v>0.75370999999999999</c:v>
                </c:pt>
                <c:pt idx="387">
                  <c:v>0.73877599999999999</c:v>
                </c:pt>
                <c:pt idx="388">
                  <c:v>0.75792300000000001</c:v>
                </c:pt>
                <c:pt idx="389">
                  <c:v>0.74868699999999999</c:v>
                </c:pt>
                <c:pt idx="390">
                  <c:v>0.75863899999999995</c:v>
                </c:pt>
                <c:pt idx="391">
                  <c:v>0.78800000000000003</c:v>
                </c:pt>
                <c:pt idx="392">
                  <c:v>0.767343</c:v>
                </c:pt>
                <c:pt idx="393">
                  <c:v>0.75111499999999998</c:v>
                </c:pt>
                <c:pt idx="394">
                  <c:v>0.75443300000000002</c:v>
                </c:pt>
                <c:pt idx="395">
                  <c:v>0.769316</c:v>
                </c:pt>
                <c:pt idx="396">
                  <c:v>0.75206499999999998</c:v>
                </c:pt>
                <c:pt idx="397">
                  <c:v>0.77069600000000005</c:v>
                </c:pt>
                <c:pt idx="398">
                  <c:v>0.76249999999999996</c:v>
                </c:pt>
                <c:pt idx="399">
                  <c:v>0.74702800000000003</c:v>
                </c:pt>
                <c:pt idx="400">
                  <c:v>0.76269699999999996</c:v>
                </c:pt>
                <c:pt idx="401">
                  <c:v>0.77193599999999996</c:v>
                </c:pt>
                <c:pt idx="402">
                  <c:v>0.77652500000000002</c:v>
                </c:pt>
                <c:pt idx="403">
                  <c:v>0.75505999999999995</c:v>
                </c:pt>
                <c:pt idx="404">
                  <c:v>0.76061699999999999</c:v>
                </c:pt>
                <c:pt idx="405">
                  <c:v>0.75146800000000002</c:v>
                </c:pt>
                <c:pt idx="406">
                  <c:v>0.76035699999999995</c:v>
                </c:pt>
                <c:pt idx="407">
                  <c:v>0.72994999999999999</c:v>
                </c:pt>
                <c:pt idx="408">
                  <c:v>0.74258299999999999</c:v>
                </c:pt>
                <c:pt idx="409">
                  <c:v>0.75148300000000001</c:v>
                </c:pt>
                <c:pt idx="410">
                  <c:v>0.74305100000000002</c:v>
                </c:pt>
                <c:pt idx="411">
                  <c:v>0.75359699999999996</c:v>
                </c:pt>
                <c:pt idx="412">
                  <c:v>0.74258299999999999</c:v>
                </c:pt>
                <c:pt idx="413">
                  <c:v>0.77567600000000003</c:v>
                </c:pt>
                <c:pt idx="414">
                  <c:v>0.76508200000000004</c:v>
                </c:pt>
                <c:pt idx="415">
                  <c:v>0.77835799999999999</c:v>
                </c:pt>
                <c:pt idx="416">
                  <c:v>0.76476900000000003</c:v>
                </c:pt>
                <c:pt idx="417">
                  <c:v>0.75774900000000001</c:v>
                </c:pt>
                <c:pt idx="418">
                  <c:v>0.76983800000000002</c:v>
                </c:pt>
                <c:pt idx="419">
                  <c:v>0.77029499999999995</c:v>
                </c:pt>
                <c:pt idx="420">
                  <c:v>0.74875400000000003</c:v>
                </c:pt>
                <c:pt idx="421">
                  <c:v>0.75343899999999997</c:v>
                </c:pt>
                <c:pt idx="422">
                  <c:v>0.76979699999999995</c:v>
                </c:pt>
                <c:pt idx="423">
                  <c:v>0.765517</c:v>
                </c:pt>
                <c:pt idx="424">
                  <c:v>0.75711700000000004</c:v>
                </c:pt>
                <c:pt idx="425">
                  <c:v>0.74718300000000004</c:v>
                </c:pt>
                <c:pt idx="426">
                  <c:v>0.77228300000000005</c:v>
                </c:pt>
                <c:pt idx="427">
                  <c:v>0.74066299999999996</c:v>
                </c:pt>
                <c:pt idx="428">
                  <c:v>0.75417400000000001</c:v>
                </c:pt>
                <c:pt idx="429">
                  <c:v>0.75354600000000005</c:v>
                </c:pt>
                <c:pt idx="430">
                  <c:v>0.76746300000000001</c:v>
                </c:pt>
                <c:pt idx="431">
                  <c:v>0.75377700000000003</c:v>
                </c:pt>
                <c:pt idx="432">
                  <c:v>0.75270499999999996</c:v>
                </c:pt>
                <c:pt idx="433">
                  <c:v>0.74169600000000002</c:v>
                </c:pt>
                <c:pt idx="434">
                  <c:v>0.74754399999999999</c:v>
                </c:pt>
                <c:pt idx="435">
                  <c:v>0.79343600000000003</c:v>
                </c:pt>
                <c:pt idx="436">
                  <c:v>0.79276199999999997</c:v>
                </c:pt>
                <c:pt idx="437">
                  <c:v>0.78304799999999997</c:v>
                </c:pt>
                <c:pt idx="438">
                  <c:v>0.74385699999999999</c:v>
                </c:pt>
                <c:pt idx="439">
                  <c:v>0.74339599999999995</c:v>
                </c:pt>
                <c:pt idx="440">
                  <c:v>0.74705900000000003</c:v>
                </c:pt>
                <c:pt idx="441">
                  <c:v>0.76</c:v>
                </c:pt>
                <c:pt idx="442">
                  <c:v>0.75519000000000003</c:v>
                </c:pt>
                <c:pt idx="443">
                  <c:v>0.75503600000000004</c:v>
                </c:pt>
                <c:pt idx="444">
                  <c:v>0.76107100000000005</c:v>
                </c:pt>
                <c:pt idx="445">
                  <c:v>0.75748199999999999</c:v>
                </c:pt>
                <c:pt idx="446">
                  <c:v>0.75267899999999999</c:v>
                </c:pt>
                <c:pt idx="447">
                  <c:v>0.78688800000000003</c:v>
                </c:pt>
                <c:pt idx="448">
                  <c:v>0.77246899999999996</c:v>
                </c:pt>
                <c:pt idx="449">
                  <c:v>0.77477099999999999</c:v>
                </c:pt>
                <c:pt idx="450">
                  <c:v>0.77314000000000005</c:v>
                </c:pt>
                <c:pt idx="451">
                  <c:v>0.748506</c:v>
                </c:pt>
                <c:pt idx="452">
                  <c:v>0.75381900000000002</c:v>
                </c:pt>
                <c:pt idx="453">
                  <c:v>0.73315900000000001</c:v>
                </c:pt>
                <c:pt idx="454">
                  <c:v>0.76337500000000003</c:v>
                </c:pt>
                <c:pt idx="455">
                  <c:v>0.74770300000000001</c:v>
                </c:pt>
                <c:pt idx="456">
                  <c:v>0.76750399999999996</c:v>
                </c:pt>
                <c:pt idx="457">
                  <c:v>0.75409300000000001</c:v>
                </c:pt>
                <c:pt idx="458">
                  <c:v>0.75274300000000005</c:v>
                </c:pt>
                <c:pt idx="459">
                  <c:v>0.74542299999999995</c:v>
                </c:pt>
                <c:pt idx="460">
                  <c:v>0.75539800000000001</c:v>
                </c:pt>
                <c:pt idx="461">
                  <c:v>0.76495400000000002</c:v>
                </c:pt>
                <c:pt idx="462">
                  <c:v>0.76062799999999997</c:v>
                </c:pt>
                <c:pt idx="463">
                  <c:v>0.73503300000000005</c:v>
                </c:pt>
                <c:pt idx="464">
                  <c:v>0.76463199999999998</c:v>
                </c:pt>
                <c:pt idx="465">
                  <c:v>0.74578299999999997</c:v>
                </c:pt>
                <c:pt idx="466">
                  <c:v>0.74824599999999997</c:v>
                </c:pt>
                <c:pt idx="467">
                  <c:v>0.74597500000000005</c:v>
                </c:pt>
                <c:pt idx="468">
                  <c:v>0.74043300000000001</c:v>
                </c:pt>
                <c:pt idx="469">
                  <c:v>0.74293200000000004</c:v>
                </c:pt>
                <c:pt idx="470">
                  <c:v>0.76202300000000001</c:v>
                </c:pt>
                <c:pt idx="471">
                  <c:v>0.77584299999999995</c:v>
                </c:pt>
                <c:pt idx="472">
                  <c:v>0.75263199999999997</c:v>
                </c:pt>
                <c:pt idx="473">
                  <c:v>0.77471299999999998</c:v>
                </c:pt>
                <c:pt idx="474">
                  <c:v>0.75709000000000004</c:v>
                </c:pt>
                <c:pt idx="475">
                  <c:v>0.75221199999999999</c:v>
                </c:pt>
                <c:pt idx="476">
                  <c:v>0.74728499999999998</c:v>
                </c:pt>
                <c:pt idx="477">
                  <c:v>0.782443</c:v>
                </c:pt>
                <c:pt idx="478">
                  <c:v>0.74351500000000004</c:v>
                </c:pt>
                <c:pt idx="479">
                  <c:v>0.76272399999999996</c:v>
                </c:pt>
                <c:pt idx="480">
                  <c:v>0.77630100000000002</c:v>
                </c:pt>
                <c:pt idx="481">
                  <c:v>0.75272399999999995</c:v>
                </c:pt>
                <c:pt idx="482">
                  <c:v>0.76684699999999995</c:v>
                </c:pt>
                <c:pt idx="483">
                  <c:v>0.76704099999999997</c:v>
                </c:pt>
                <c:pt idx="484">
                  <c:v>0.73041299999999998</c:v>
                </c:pt>
                <c:pt idx="485">
                  <c:v>0.736286</c:v>
                </c:pt>
                <c:pt idx="486">
                  <c:v>0.77656000000000003</c:v>
                </c:pt>
                <c:pt idx="487">
                  <c:v>0.74073500000000003</c:v>
                </c:pt>
                <c:pt idx="488">
                  <c:v>0.75326300000000002</c:v>
                </c:pt>
                <c:pt idx="489">
                  <c:v>0.75150399999999995</c:v>
                </c:pt>
                <c:pt idx="490">
                  <c:v>0.77214300000000002</c:v>
                </c:pt>
                <c:pt idx="491">
                  <c:v>0.72361600000000004</c:v>
                </c:pt>
                <c:pt idx="492">
                  <c:v>0.77795000000000003</c:v>
                </c:pt>
                <c:pt idx="493">
                  <c:v>0.77681999999999995</c:v>
                </c:pt>
                <c:pt idx="494">
                  <c:v>0.74130099999999999</c:v>
                </c:pt>
                <c:pt idx="495">
                  <c:v>0.74982199999999999</c:v>
                </c:pt>
                <c:pt idx="496">
                  <c:v>0.74087800000000004</c:v>
                </c:pt>
                <c:pt idx="497">
                  <c:v>0.77103299999999997</c:v>
                </c:pt>
                <c:pt idx="498">
                  <c:v>0.77509300000000003</c:v>
                </c:pt>
                <c:pt idx="499">
                  <c:v>0.77927900000000005</c:v>
                </c:pt>
                <c:pt idx="500">
                  <c:v>0.79034700000000002</c:v>
                </c:pt>
                <c:pt idx="501">
                  <c:v>0.76485499999999995</c:v>
                </c:pt>
                <c:pt idx="502">
                  <c:v>0.77287499999999998</c:v>
                </c:pt>
                <c:pt idx="503">
                  <c:v>0.78698999999999997</c:v>
                </c:pt>
                <c:pt idx="504">
                  <c:v>0.79069800000000001</c:v>
                </c:pt>
                <c:pt idx="505">
                  <c:v>0.74150899999999997</c:v>
                </c:pt>
                <c:pt idx="506">
                  <c:v>0.75443300000000002</c:v>
                </c:pt>
                <c:pt idx="507">
                  <c:v>0.74921199999999999</c:v>
                </c:pt>
                <c:pt idx="508">
                  <c:v>0.76824800000000004</c:v>
                </c:pt>
                <c:pt idx="509">
                  <c:v>0.760073</c:v>
                </c:pt>
                <c:pt idx="510">
                  <c:v>0.76353599999999999</c:v>
                </c:pt>
                <c:pt idx="511">
                  <c:v>0.77328399999999997</c:v>
                </c:pt>
                <c:pt idx="512">
                  <c:v>0.76117000000000001</c:v>
                </c:pt>
                <c:pt idx="513">
                  <c:v>0.77398500000000003</c:v>
                </c:pt>
                <c:pt idx="514">
                  <c:v>0.75452900000000001</c:v>
                </c:pt>
                <c:pt idx="515">
                  <c:v>0.76295599999999997</c:v>
                </c:pt>
                <c:pt idx="516">
                  <c:v>0.77702400000000005</c:v>
                </c:pt>
                <c:pt idx="517">
                  <c:v>0.77318399999999998</c:v>
                </c:pt>
                <c:pt idx="518">
                  <c:v>0.75316499999999997</c:v>
                </c:pt>
                <c:pt idx="519">
                  <c:v>0.74843199999999999</c:v>
                </c:pt>
                <c:pt idx="520">
                  <c:v>0.77721300000000004</c:v>
                </c:pt>
                <c:pt idx="521">
                  <c:v>0.806925</c:v>
                </c:pt>
                <c:pt idx="522">
                  <c:v>0.75956299999999999</c:v>
                </c:pt>
                <c:pt idx="523">
                  <c:v>0.76256800000000002</c:v>
                </c:pt>
                <c:pt idx="524">
                  <c:v>0.76365300000000003</c:v>
                </c:pt>
                <c:pt idx="525">
                  <c:v>0.75573500000000005</c:v>
                </c:pt>
                <c:pt idx="526">
                  <c:v>0.75856400000000002</c:v>
                </c:pt>
                <c:pt idx="527">
                  <c:v>0.74653099999999994</c:v>
                </c:pt>
                <c:pt idx="528">
                  <c:v>0.74546999999999997</c:v>
                </c:pt>
                <c:pt idx="529">
                  <c:v>0.744035</c:v>
                </c:pt>
                <c:pt idx="530">
                  <c:v>0.76907400000000004</c:v>
                </c:pt>
                <c:pt idx="531">
                  <c:v>0.75996300000000006</c:v>
                </c:pt>
                <c:pt idx="532">
                  <c:v>0.75593200000000005</c:v>
                </c:pt>
                <c:pt idx="533">
                  <c:v>0.74639699999999998</c:v>
                </c:pt>
                <c:pt idx="534">
                  <c:v>0.77262399999999998</c:v>
                </c:pt>
                <c:pt idx="535">
                  <c:v>0.73862899999999998</c:v>
                </c:pt>
                <c:pt idx="536">
                  <c:v>0.74885800000000002</c:v>
                </c:pt>
                <c:pt idx="537">
                  <c:v>0.75485000000000002</c:v>
                </c:pt>
                <c:pt idx="538">
                  <c:v>0.74539100000000003</c:v>
                </c:pt>
                <c:pt idx="539">
                  <c:v>0.77810800000000002</c:v>
                </c:pt>
                <c:pt idx="540">
                  <c:v>0.75963000000000003</c:v>
                </c:pt>
                <c:pt idx="541">
                  <c:v>0.75017400000000001</c:v>
                </c:pt>
                <c:pt idx="542">
                  <c:v>0.765961</c:v>
                </c:pt>
                <c:pt idx="543">
                  <c:v>0.735738</c:v>
                </c:pt>
                <c:pt idx="544">
                  <c:v>0.73836999999999997</c:v>
                </c:pt>
                <c:pt idx="545">
                  <c:v>0.76956500000000005</c:v>
                </c:pt>
                <c:pt idx="546">
                  <c:v>0.74474200000000002</c:v>
                </c:pt>
                <c:pt idx="547">
                  <c:v>0.76802099999999995</c:v>
                </c:pt>
                <c:pt idx="548">
                  <c:v>0.77044199999999996</c:v>
                </c:pt>
                <c:pt idx="549">
                  <c:v>0.74097199999999996</c:v>
                </c:pt>
                <c:pt idx="550">
                  <c:v>0.76474699999999995</c:v>
                </c:pt>
                <c:pt idx="551">
                  <c:v>0.76599300000000003</c:v>
                </c:pt>
                <c:pt idx="552">
                  <c:v>0.75484399999999996</c:v>
                </c:pt>
                <c:pt idx="553">
                  <c:v>0.77093900000000004</c:v>
                </c:pt>
                <c:pt idx="554">
                  <c:v>0.76334500000000005</c:v>
                </c:pt>
                <c:pt idx="555">
                  <c:v>0.76770099999999997</c:v>
                </c:pt>
                <c:pt idx="556">
                  <c:v>0.76802800000000004</c:v>
                </c:pt>
                <c:pt idx="557">
                  <c:v>0.74671299999999996</c:v>
                </c:pt>
                <c:pt idx="558">
                  <c:v>0.74727900000000003</c:v>
                </c:pt>
                <c:pt idx="559">
                  <c:v>0.73202599999999995</c:v>
                </c:pt>
                <c:pt idx="560">
                  <c:v>0.75745499999999999</c:v>
                </c:pt>
                <c:pt idx="561">
                  <c:v>0.77598500000000004</c:v>
                </c:pt>
                <c:pt idx="562">
                  <c:v>0.76832699999999998</c:v>
                </c:pt>
                <c:pt idx="563">
                  <c:v>0.73472899999999997</c:v>
                </c:pt>
                <c:pt idx="564">
                  <c:v>0.74268299999999998</c:v>
                </c:pt>
                <c:pt idx="565">
                  <c:v>0.76852500000000001</c:v>
                </c:pt>
                <c:pt idx="566">
                  <c:v>0.77734800000000004</c:v>
                </c:pt>
                <c:pt idx="567">
                  <c:v>0.77527500000000005</c:v>
                </c:pt>
                <c:pt idx="568">
                  <c:v>0.760243</c:v>
                </c:pt>
                <c:pt idx="569">
                  <c:v>0.77437299999999998</c:v>
                </c:pt>
                <c:pt idx="570">
                  <c:v>0.78264900000000004</c:v>
                </c:pt>
                <c:pt idx="571">
                  <c:v>0.76831099999999997</c:v>
                </c:pt>
                <c:pt idx="572">
                  <c:v>0.74652799999999997</c:v>
                </c:pt>
                <c:pt idx="573">
                  <c:v>0.78685700000000003</c:v>
                </c:pt>
                <c:pt idx="574">
                  <c:v>0.75855399999999995</c:v>
                </c:pt>
                <c:pt idx="575">
                  <c:v>0.76749999999999996</c:v>
                </c:pt>
                <c:pt idx="576">
                  <c:v>0.75367099999999998</c:v>
                </c:pt>
                <c:pt idx="577">
                  <c:v>0.75084700000000004</c:v>
                </c:pt>
                <c:pt idx="578">
                  <c:v>0.77252699999999996</c:v>
                </c:pt>
                <c:pt idx="579">
                  <c:v>0.737815</c:v>
                </c:pt>
                <c:pt idx="580">
                  <c:v>0.76496500000000001</c:v>
                </c:pt>
                <c:pt idx="581">
                  <c:v>0.75396600000000003</c:v>
                </c:pt>
                <c:pt idx="582">
                  <c:v>0.75870400000000005</c:v>
                </c:pt>
                <c:pt idx="583">
                  <c:v>0.74850099999999997</c:v>
                </c:pt>
                <c:pt idx="584">
                  <c:v>0.77430699999999997</c:v>
                </c:pt>
                <c:pt idx="585">
                  <c:v>0.759239</c:v>
                </c:pt>
                <c:pt idx="586">
                  <c:v>0.76600000000000001</c:v>
                </c:pt>
                <c:pt idx="587">
                  <c:v>0.76007100000000005</c:v>
                </c:pt>
                <c:pt idx="588">
                  <c:v>0.76843099999999998</c:v>
                </c:pt>
                <c:pt idx="589">
                  <c:v>0.76182799999999995</c:v>
                </c:pt>
                <c:pt idx="590">
                  <c:v>0.75234000000000001</c:v>
                </c:pt>
                <c:pt idx="591">
                  <c:v>0.76046899999999995</c:v>
                </c:pt>
                <c:pt idx="592">
                  <c:v>0.76506200000000002</c:v>
                </c:pt>
                <c:pt idx="593">
                  <c:v>0.75191600000000003</c:v>
                </c:pt>
                <c:pt idx="594">
                  <c:v>0.76935799999999999</c:v>
                </c:pt>
                <c:pt idx="595">
                  <c:v>0.77119599999999999</c:v>
                </c:pt>
                <c:pt idx="596">
                  <c:v>0.76987099999999997</c:v>
                </c:pt>
                <c:pt idx="597">
                  <c:v>0.74540600000000001</c:v>
                </c:pt>
                <c:pt idx="598">
                  <c:v>0.73678900000000003</c:v>
                </c:pt>
                <c:pt idx="599">
                  <c:v>0.76177499999999998</c:v>
                </c:pt>
                <c:pt idx="600">
                  <c:v>0.76463199999999998</c:v>
                </c:pt>
                <c:pt idx="601">
                  <c:v>0.73259799999999997</c:v>
                </c:pt>
                <c:pt idx="602">
                  <c:v>0.76605500000000004</c:v>
                </c:pt>
                <c:pt idx="603">
                  <c:v>0.76035399999999997</c:v>
                </c:pt>
                <c:pt idx="604">
                  <c:v>0.77066400000000002</c:v>
                </c:pt>
                <c:pt idx="605">
                  <c:v>0.735398</c:v>
                </c:pt>
                <c:pt idx="606">
                  <c:v>0.77189200000000002</c:v>
                </c:pt>
                <c:pt idx="607">
                  <c:v>0.75104199999999999</c:v>
                </c:pt>
                <c:pt idx="608">
                  <c:v>0.75198600000000004</c:v>
                </c:pt>
                <c:pt idx="609">
                  <c:v>0.75753700000000002</c:v>
                </c:pt>
                <c:pt idx="610">
                  <c:v>0.76506200000000002</c:v>
                </c:pt>
                <c:pt idx="611">
                  <c:v>0.74123499999999998</c:v>
                </c:pt>
                <c:pt idx="612">
                  <c:v>0.74816099999999996</c:v>
                </c:pt>
                <c:pt idx="613">
                  <c:v>0.76756800000000003</c:v>
                </c:pt>
                <c:pt idx="614">
                  <c:v>0.74947399999999997</c:v>
                </c:pt>
                <c:pt idx="615">
                  <c:v>0.76164100000000001</c:v>
                </c:pt>
                <c:pt idx="616">
                  <c:v>0.75706899999999999</c:v>
                </c:pt>
                <c:pt idx="617">
                  <c:v>0.75866400000000001</c:v>
                </c:pt>
                <c:pt idx="618">
                  <c:v>0.76108100000000001</c:v>
                </c:pt>
                <c:pt idx="619">
                  <c:v>0.74033300000000002</c:v>
                </c:pt>
                <c:pt idx="620">
                  <c:v>0.74803399999999998</c:v>
                </c:pt>
                <c:pt idx="621">
                  <c:v>0.75711700000000004</c:v>
                </c:pt>
                <c:pt idx="622">
                  <c:v>0.75115900000000002</c:v>
                </c:pt>
                <c:pt idx="623">
                  <c:v>0.78120400000000001</c:v>
                </c:pt>
                <c:pt idx="624">
                  <c:v>0.78093500000000005</c:v>
                </c:pt>
                <c:pt idx="625">
                  <c:v>0.76888900000000004</c:v>
                </c:pt>
                <c:pt idx="626">
                  <c:v>0.77289399999999997</c:v>
                </c:pt>
                <c:pt idx="627">
                  <c:v>0.76163599999999998</c:v>
                </c:pt>
                <c:pt idx="628">
                  <c:v>0.76885599999999998</c:v>
                </c:pt>
                <c:pt idx="629">
                  <c:v>0.73441199999999995</c:v>
                </c:pt>
                <c:pt idx="630">
                  <c:v>0.75221400000000005</c:v>
                </c:pt>
                <c:pt idx="631">
                  <c:v>0.75815600000000005</c:v>
                </c:pt>
                <c:pt idx="632">
                  <c:v>0.76302800000000004</c:v>
                </c:pt>
                <c:pt idx="633">
                  <c:v>0.75811099999999998</c:v>
                </c:pt>
                <c:pt idx="634">
                  <c:v>0.70888200000000001</c:v>
                </c:pt>
                <c:pt idx="635">
                  <c:v>0.76771199999999995</c:v>
                </c:pt>
                <c:pt idx="636">
                  <c:v>0.78033699999999995</c:v>
                </c:pt>
                <c:pt idx="637">
                  <c:v>0.75381900000000002</c:v>
                </c:pt>
                <c:pt idx="638">
                  <c:v>0.78530500000000003</c:v>
                </c:pt>
                <c:pt idx="639">
                  <c:v>0.74809700000000001</c:v>
                </c:pt>
                <c:pt idx="640">
                  <c:v>0.76464299999999996</c:v>
                </c:pt>
                <c:pt idx="641">
                  <c:v>0.77559599999999995</c:v>
                </c:pt>
                <c:pt idx="642">
                  <c:v>0.76295599999999997</c:v>
                </c:pt>
                <c:pt idx="643">
                  <c:v>0.74243000000000003</c:v>
                </c:pt>
                <c:pt idx="644">
                  <c:v>0.74691399999999997</c:v>
                </c:pt>
                <c:pt idx="645">
                  <c:v>0.76532800000000001</c:v>
                </c:pt>
                <c:pt idx="646">
                  <c:v>0.74307999999999996</c:v>
                </c:pt>
                <c:pt idx="647">
                  <c:v>0.75771900000000003</c:v>
                </c:pt>
                <c:pt idx="648">
                  <c:v>0.77186399999999999</c:v>
                </c:pt>
                <c:pt idx="649">
                  <c:v>0.75617199999999996</c:v>
                </c:pt>
                <c:pt idx="650">
                  <c:v>0.75864500000000001</c:v>
                </c:pt>
                <c:pt idx="651">
                  <c:v>0.77996200000000004</c:v>
                </c:pt>
                <c:pt idx="652">
                  <c:v>0.75486699999999995</c:v>
                </c:pt>
                <c:pt idx="653">
                  <c:v>0.76928700000000005</c:v>
                </c:pt>
                <c:pt idx="654">
                  <c:v>0.76654500000000003</c:v>
                </c:pt>
                <c:pt idx="655">
                  <c:v>0.78916299999999995</c:v>
                </c:pt>
                <c:pt idx="656">
                  <c:v>0.76273100000000005</c:v>
                </c:pt>
                <c:pt idx="657">
                  <c:v>0.76590899999999995</c:v>
                </c:pt>
                <c:pt idx="658">
                  <c:v>0.74484499999999998</c:v>
                </c:pt>
                <c:pt idx="659">
                  <c:v>0.76080099999999995</c:v>
                </c:pt>
                <c:pt idx="660">
                  <c:v>0.75480400000000003</c:v>
                </c:pt>
                <c:pt idx="661">
                  <c:v>0.76678800000000003</c:v>
                </c:pt>
                <c:pt idx="662">
                  <c:v>0.77090199999999998</c:v>
                </c:pt>
                <c:pt idx="663">
                  <c:v>0.75304300000000002</c:v>
                </c:pt>
                <c:pt idx="664">
                  <c:v>0.76014199999999998</c:v>
                </c:pt>
                <c:pt idx="665">
                  <c:v>0.751309</c:v>
                </c:pt>
                <c:pt idx="666">
                  <c:v>0.75539599999999996</c:v>
                </c:pt>
                <c:pt idx="667">
                  <c:v>0.74955799999999995</c:v>
                </c:pt>
                <c:pt idx="668">
                  <c:v>0.76273100000000005</c:v>
                </c:pt>
                <c:pt idx="669">
                  <c:v>0.74825200000000003</c:v>
                </c:pt>
                <c:pt idx="670">
                  <c:v>0.77034999999999998</c:v>
                </c:pt>
                <c:pt idx="671">
                  <c:v>0.76003699999999996</c:v>
                </c:pt>
                <c:pt idx="672">
                  <c:v>0.76332100000000003</c:v>
                </c:pt>
                <c:pt idx="673">
                  <c:v>0.76987099999999997</c:v>
                </c:pt>
                <c:pt idx="674">
                  <c:v>0.77132100000000003</c:v>
                </c:pt>
                <c:pt idx="675">
                  <c:v>0.74867300000000003</c:v>
                </c:pt>
                <c:pt idx="676">
                  <c:v>0.76956500000000005</c:v>
                </c:pt>
                <c:pt idx="677">
                  <c:v>0.77163599999999999</c:v>
                </c:pt>
                <c:pt idx="678">
                  <c:v>0.74589300000000003</c:v>
                </c:pt>
                <c:pt idx="679">
                  <c:v>0.76877300000000004</c:v>
                </c:pt>
                <c:pt idx="680">
                  <c:v>0.759857</c:v>
                </c:pt>
                <c:pt idx="681">
                  <c:v>0.74448300000000001</c:v>
                </c:pt>
                <c:pt idx="682">
                  <c:v>0.76536999999999999</c:v>
                </c:pt>
                <c:pt idx="683">
                  <c:v>0.78178499999999995</c:v>
                </c:pt>
                <c:pt idx="684">
                  <c:v>0.75622800000000001</c:v>
                </c:pt>
                <c:pt idx="685">
                  <c:v>0.74743199999999999</c:v>
                </c:pt>
                <c:pt idx="686">
                  <c:v>0.75209800000000004</c:v>
                </c:pt>
                <c:pt idx="687">
                  <c:v>0.78528299999999995</c:v>
                </c:pt>
                <c:pt idx="688">
                  <c:v>0.76892099999999997</c:v>
                </c:pt>
                <c:pt idx="689">
                  <c:v>0.75533799999999995</c:v>
                </c:pt>
                <c:pt idx="690">
                  <c:v>0.76301600000000003</c:v>
                </c:pt>
                <c:pt idx="691">
                  <c:v>0.76325399999999999</c:v>
                </c:pt>
                <c:pt idx="692">
                  <c:v>0.75043800000000005</c:v>
                </c:pt>
                <c:pt idx="693">
                  <c:v>0.72748299999999999</c:v>
                </c:pt>
                <c:pt idx="694">
                  <c:v>0.75345099999999998</c:v>
                </c:pt>
                <c:pt idx="695">
                  <c:v>0.73884000000000005</c:v>
                </c:pt>
                <c:pt idx="696">
                  <c:v>0.75148899999999996</c:v>
                </c:pt>
                <c:pt idx="697">
                  <c:v>0.774335</c:v>
                </c:pt>
                <c:pt idx="698">
                  <c:v>0.74065700000000001</c:v>
                </c:pt>
                <c:pt idx="699">
                  <c:v>0.74707900000000005</c:v>
                </c:pt>
                <c:pt idx="700">
                  <c:v>0.75241499999999994</c:v>
                </c:pt>
                <c:pt idx="701">
                  <c:v>0.74465800000000004</c:v>
                </c:pt>
                <c:pt idx="702">
                  <c:v>0.754054</c:v>
                </c:pt>
                <c:pt idx="703">
                  <c:v>0.74181799999999998</c:v>
                </c:pt>
                <c:pt idx="704">
                  <c:v>0.74660899999999997</c:v>
                </c:pt>
                <c:pt idx="705">
                  <c:v>0.758494</c:v>
                </c:pt>
                <c:pt idx="706">
                  <c:v>0.73344399999999998</c:v>
                </c:pt>
                <c:pt idx="707">
                  <c:v>0.76518699999999995</c:v>
                </c:pt>
                <c:pt idx="708">
                  <c:v>0.76660600000000001</c:v>
                </c:pt>
                <c:pt idx="709">
                  <c:v>0.77252299999999996</c:v>
                </c:pt>
                <c:pt idx="710">
                  <c:v>0.73636400000000002</c:v>
                </c:pt>
                <c:pt idx="711">
                  <c:v>0.77288100000000004</c:v>
                </c:pt>
                <c:pt idx="712">
                  <c:v>0.75105999999999995</c:v>
                </c:pt>
                <c:pt idx="713">
                  <c:v>0.759965</c:v>
                </c:pt>
                <c:pt idx="714">
                  <c:v>0.75807599999999997</c:v>
                </c:pt>
                <c:pt idx="715">
                  <c:v>0.76678599999999997</c:v>
                </c:pt>
                <c:pt idx="716">
                  <c:v>0.76245499999999999</c:v>
                </c:pt>
                <c:pt idx="717">
                  <c:v>0.75706700000000005</c:v>
                </c:pt>
                <c:pt idx="718">
                  <c:v>0.74668900000000005</c:v>
                </c:pt>
                <c:pt idx="719">
                  <c:v>0.75260300000000002</c:v>
                </c:pt>
                <c:pt idx="720">
                  <c:v>0.771617</c:v>
                </c:pt>
                <c:pt idx="721">
                  <c:v>0.74870499999999995</c:v>
                </c:pt>
                <c:pt idx="722">
                  <c:v>0.76414400000000005</c:v>
                </c:pt>
                <c:pt idx="723">
                  <c:v>0.73492599999999997</c:v>
                </c:pt>
                <c:pt idx="724">
                  <c:v>0.75183199999999994</c:v>
                </c:pt>
                <c:pt idx="725">
                  <c:v>0.74624400000000002</c:v>
                </c:pt>
                <c:pt idx="726">
                  <c:v>0.73877599999999999</c:v>
                </c:pt>
                <c:pt idx="727">
                  <c:v>0.76097999999999999</c:v>
                </c:pt>
                <c:pt idx="728">
                  <c:v>0.76768999999999998</c:v>
                </c:pt>
                <c:pt idx="729">
                  <c:v>0.77254199999999995</c:v>
                </c:pt>
                <c:pt idx="730">
                  <c:v>0.76684699999999995</c:v>
                </c:pt>
                <c:pt idx="731">
                  <c:v>0.77142900000000003</c:v>
                </c:pt>
                <c:pt idx="732">
                  <c:v>0.74930099999999999</c:v>
                </c:pt>
                <c:pt idx="733">
                  <c:v>0.75834800000000002</c:v>
                </c:pt>
                <c:pt idx="734">
                  <c:v>0.75782099999999997</c:v>
                </c:pt>
                <c:pt idx="735">
                  <c:v>0.751448</c:v>
                </c:pt>
                <c:pt idx="736">
                  <c:v>0.772509</c:v>
                </c:pt>
                <c:pt idx="737">
                  <c:v>0.77665399999999996</c:v>
                </c:pt>
                <c:pt idx="738">
                  <c:v>0.76758199999999999</c:v>
                </c:pt>
                <c:pt idx="739">
                  <c:v>0.75652200000000003</c:v>
                </c:pt>
                <c:pt idx="740">
                  <c:v>0.75105299999999997</c:v>
                </c:pt>
                <c:pt idx="741">
                  <c:v>0.77357799999999999</c:v>
                </c:pt>
                <c:pt idx="742">
                  <c:v>0.76466400000000001</c:v>
                </c:pt>
                <c:pt idx="743">
                  <c:v>0.75254799999999999</c:v>
                </c:pt>
                <c:pt idx="744">
                  <c:v>0.75624999999999998</c:v>
                </c:pt>
                <c:pt idx="745">
                  <c:v>0.75319100000000005</c:v>
                </c:pt>
                <c:pt idx="746">
                  <c:v>0.78107599999999999</c:v>
                </c:pt>
                <c:pt idx="747">
                  <c:v>0.76408500000000001</c:v>
                </c:pt>
                <c:pt idx="748">
                  <c:v>0.71614999999999995</c:v>
                </c:pt>
                <c:pt idx="749">
                  <c:v>0.77185199999999998</c:v>
                </c:pt>
                <c:pt idx="750">
                  <c:v>0.764486</c:v>
                </c:pt>
                <c:pt idx="751">
                  <c:v>0.74456</c:v>
                </c:pt>
                <c:pt idx="752">
                  <c:v>0.78781900000000005</c:v>
                </c:pt>
                <c:pt idx="753">
                  <c:v>0.75087999999999999</c:v>
                </c:pt>
                <c:pt idx="754">
                  <c:v>0.75284399999999996</c:v>
                </c:pt>
                <c:pt idx="755">
                  <c:v>0.75942500000000002</c:v>
                </c:pt>
                <c:pt idx="756">
                  <c:v>0.76221000000000005</c:v>
                </c:pt>
                <c:pt idx="757">
                  <c:v>0.76234000000000002</c:v>
                </c:pt>
                <c:pt idx="758">
                  <c:v>0.778748</c:v>
                </c:pt>
                <c:pt idx="759">
                  <c:v>0.72562800000000005</c:v>
                </c:pt>
                <c:pt idx="760">
                  <c:v>0.75504599999999999</c:v>
                </c:pt>
                <c:pt idx="761">
                  <c:v>0.77161199999999996</c:v>
                </c:pt>
                <c:pt idx="762">
                  <c:v>0.76901699999999995</c:v>
                </c:pt>
                <c:pt idx="763">
                  <c:v>0.75534199999999996</c:v>
                </c:pt>
                <c:pt idx="764">
                  <c:v>0.75027500000000003</c:v>
                </c:pt>
                <c:pt idx="765">
                  <c:v>0.76907800000000004</c:v>
                </c:pt>
                <c:pt idx="766">
                  <c:v>0.759853</c:v>
                </c:pt>
                <c:pt idx="767">
                  <c:v>0.75511700000000004</c:v>
                </c:pt>
                <c:pt idx="768">
                  <c:v>0.76298299999999997</c:v>
                </c:pt>
                <c:pt idx="769">
                  <c:v>0.74152200000000001</c:v>
                </c:pt>
                <c:pt idx="770">
                  <c:v>0.76028899999999999</c:v>
                </c:pt>
                <c:pt idx="771">
                  <c:v>0.76028399999999996</c:v>
                </c:pt>
                <c:pt idx="772">
                  <c:v>0.74204199999999998</c:v>
                </c:pt>
                <c:pt idx="773">
                  <c:v>0.77084799999999998</c:v>
                </c:pt>
                <c:pt idx="774">
                  <c:v>0.745201</c:v>
                </c:pt>
                <c:pt idx="775">
                  <c:v>0.75751299999999999</c:v>
                </c:pt>
                <c:pt idx="776">
                  <c:v>0.77246400000000004</c:v>
                </c:pt>
                <c:pt idx="777">
                  <c:v>0.75779300000000005</c:v>
                </c:pt>
                <c:pt idx="778">
                  <c:v>0.74431000000000003</c:v>
                </c:pt>
                <c:pt idx="779">
                  <c:v>0.75391600000000003</c:v>
                </c:pt>
                <c:pt idx="780">
                  <c:v>0.75923200000000002</c:v>
                </c:pt>
                <c:pt idx="781">
                  <c:v>0.74395199999999995</c:v>
                </c:pt>
                <c:pt idx="782">
                  <c:v>0.77196299999999995</c:v>
                </c:pt>
                <c:pt idx="783">
                  <c:v>0.74459699999999995</c:v>
                </c:pt>
                <c:pt idx="784">
                  <c:v>0.77182300000000004</c:v>
                </c:pt>
                <c:pt idx="785">
                  <c:v>0.75211300000000003</c:v>
                </c:pt>
                <c:pt idx="786">
                  <c:v>0.78488400000000003</c:v>
                </c:pt>
                <c:pt idx="787">
                  <c:v>0.75044100000000002</c:v>
                </c:pt>
                <c:pt idx="788">
                  <c:v>0.77641499999999997</c:v>
                </c:pt>
                <c:pt idx="789">
                  <c:v>0.76288800000000001</c:v>
                </c:pt>
                <c:pt idx="790">
                  <c:v>0.74567899999999998</c:v>
                </c:pt>
                <c:pt idx="791">
                  <c:v>0.73800699999999997</c:v>
                </c:pt>
                <c:pt idx="792">
                  <c:v>0.765934</c:v>
                </c:pt>
                <c:pt idx="793">
                  <c:v>0.76636899999999997</c:v>
                </c:pt>
                <c:pt idx="794">
                  <c:v>0.73867099999999997</c:v>
                </c:pt>
                <c:pt idx="795">
                  <c:v>0.76691399999999998</c:v>
                </c:pt>
                <c:pt idx="796">
                  <c:v>0.77554000000000001</c:v>
                </c:pt>
                <c:pt idx="797">
                  <c:v>0.78797700000000004</c:v>
                </c:pt>
                <c:pt idx="798">
                  <c:v>0.78423100000000001</c:v>
                </c:pt>
                <c:pt idx="799">
                  <c:v>0.76969100000000001</c:v>
                </c:pt>
                <c:pt idx="800">
                  <c:v>0.77277899999999999</c:v>
                </c:pt>
                <c:pt idx="801">
                  <c:v>0.77940100000000001</c:v>
                </c:pt>
                <c:pt idx="802">
                  <c:v>0.77969900000000003</c:v>
                </c:pt>
                <c:pt idx="803">
                  <c:v>0.78970899999999999</c:v>
                </c:pt>
                <c:pt idx="804">
                  <c:v>0.74823899999999999</c:v>
                </c:pt>
                <c:pt idx="805">
                  <c:v>0.74876299999999996</c:v>
                </c:pt>
                <c:pt idx="806">
                  <c:v>0.771841</c:v>
                </c:pt>
                <c:pt idx="807">
                  <c:v>0.76866800000000002</c:v>
                </c:pt>
                <c:pt idx="808">
                  <c:v>0.75800699999999999</c:v>
                </c:pt>
                <c:pt idx="809">
                  <c:v>0.76648300000000003</c:v>
                </c:pt>
                <c:pt idx="810">
                  <c:v>0.77025500000000002</c:v>
                </c:pt>
                <c:pt idx="811">
                  <c:v>0.74300299999999997</c:v>
                </c:pt>
                <c:pt idx="812">
                  <c:v>0.74653999999999998</c:v>
                </c:pt>
                <c:pt idx="813">
                  <c:v>0.77388900000000005</c:v>
                </c:pt>
                <c:pt idx="814">
                  <c:v>0.75724800000000003</c:v>
                </c:pt>
                <c:pt idx="815">
                  <c:v>0.74893200000000004</c:v>
                </c:pt>
                <c:pt idx="816">
                  <c:v>0.74644699999999997</c:v>
                </c:pt>
                <c:pt idx="817">
                  <c:v>0.742282</c:v>
                </c:pt>
                <c:pt idx="818">
                  <c:v>0.756884</c:v>
                </c:pt>
                <c:pt idx="819">
                  <c:v>0.77240699999999995</c:v>
                </c:pt>
                <c:pt idx="820">
                  <c:v>0.77481299999999997</c:v>
                </c:pt>
                <c:pt idx="821">
                  <c:v>0.74692800000000004</c:v>
                </c:pt>
                <c:pt idx="822">
                  <c:v>0.76863499999999996</c:v>
                </c:pt>
                <c:pt idx="823">
                  <c:v>0.75220500000000001</c:v>
                </c:pt>
                <c:pt idx="824">
                  <c:v>0.74565199999999998</c:v>
                </c:pt>
                <c:pt idx="825">
                  <c:v>0.75833300000000003</c:v>
                </c:pt>
                <c:pt idx="826">
                  <c:v>0.75996399999999997</c:v>
                </c:pt>
                <c:pt idx="827">
                  <c:v>0.74956500000000004</c:v>
                </c:pt>
                <c:pt idx="828">
                  <c:v>0.75842299999999996</c:v>
                </c:pt>
                <c:pt idx="829">
                  <c:v>0.73631599999999997</c:v>
                </c:pt>
                <c:pt idx="830">
                  <c:v>0.75834800000000002</c:v>
                </c:pt>
                <c:pt idx="831">
                  <c:v>0.76141599999999998</c:v>
                </c:pt>
                <c:pt idx="832">
                  <c:v>0.75840600000000002</c:v>
                </c:pt>
                <c:pt idx="833">
                  <c:v>0.75167499999999998</c:v>
                </c:pt>
                <c:pt idx="834">
                  <c:v>0.767621</c:v>
                </c:pt>
                <c:pt idx="835">
                  <c:v>0.75428600000000001</c:v>
                </c:pt>
                <c:pt idx="836">
                  <c:v>0.75177300000000002</c:v>
                </c:pt>
                <c:pt idx="837">
                  <c:v>0.76777799999999996</c:v>
                </c:pt>
                <c:pt idx="838">
                  <c:v>0.734545</c:v>
                </c:pt>
                <c:pt idx="839">
                  <c:v>0.76123200000000002</c:v>
                </c:pt>
                <c:pt idx="840">
                  <c:v>0.74189700000000003</c:v>
                </c:pt>
                <c:pt idx="841">
                  <c:v>0.73114800000000002</c:v>
                </c:pt>
                <c:pt idx="842">
                  <c:v>0.73159600000000002</c:v>
                </c:pt>
                <c:pt idx="843">
                  <c:v>0.75529000000000002</c:v>
                </c:pt>
                <c:pt idx="844">
                  <c:v>0.74349399999999999</c:v>
                </c:pt>
                <c:pt idx="845">
                  <c:v>0.74647699999999995</c:v>
                </c:pt>
                <c:pt idx="846">
                  <c:v>0.743838</c:v>
                </c:pt>
                <c:pt idx="847">
                  <c:v>0.75688100000000003</c:v>
                </c:pt>
                <c:pt idx="848">
                  <c:v>0.75418200000000002</c:v>
                </c:pt>
                <c:pt idx="849">
                  <c:v>0.74567499999999998</c:v>
                </c:pt>
                <c:pt idx="850">
                  <c:v>0.73406800000000005</c:v>
                </c:pt>
                <c:pt idx="851">
                  <c:v>0.73163100000000003</c:v>
                </c:pt>
                <c:pt idx="852">
                  <c:v>0.76986600000000005</c:v>
                </c:pt>
                <c:pt idx="853">
                  <c:v>0.76471699999999998</c:v>
                </c:pt>
                <c:pt idx="854">
                  <c:v>0.76565300000000003</c:v>
                </c:pt>
                <c:pt idx="855">
                  <c:v>0.75885599999999998</c:v>
                </c:pt>
                <c:pt idx="856">
                  <c:v>0.77036400000000005</c:v>
                </c:pt>
                <c:pt idx="857">
                  <c:v>0.78159400000000001</c:v>
                </c:pt>
                <c:pt idx="858">
                  <c:v>0.74463699999999999</c:v>
                </c:pt>
                <c:pt idx="859">
                  <c:v>0.74614100000000005</c:v>
                </c:pt>
                <c:pt idx="860">
                  <c:v>0.77180000000000004</c:v>
                </c:pt>
                <c:pt idx="861">
                  <c:v>0.78015400000000001</c:v>
                </c:pt>
                <c:pt idx="862">
                  <c:v>0.77267799999999998</c:v>
                </c:pt>
                <c:pt idx="863">
                  <c:v>0.74587000000000003</c:v>
                </c:pt>
                <c:pt idx="864">
                  <c:v>0.74722200000000005</c:v>
                </c:pt>
                <c:pt idx="865">
                  <c:v>0.74271500000000001</c:v>
                </c:pt>
                <c:pt idx="866">
                  <c:v>0.74875000000000003</c:v>
                </c:pt>
                <c:pt idx="867">
                  <c:v>0.77349599999999996</c:v>
                </c:pt>
                <c:pt idx="868">
                  <c:v>0.76733899999999999</c:v>
                </c:pt>
                <c:pt idx="869">
                  <c:v>0.77361899999999995</c:v>
                </c:pt>
                <c:pt idx="870">
                  <c:v>0.73825600000000002</c:v>
                </c:pt>
                <c:pt idx="871">
                  <c:v>0.76305100000000003</c:v>
                </c:pt>
                <c:pt idx="872">
                  <c:v>0.76152500000000001</c:v>
                </c:pt>
                <c:pt idx="873">
                  <c:v>0.74631199999999998</c:v>
                </c:pt>
                <c:pt idx="874">
                  <c:v>0.75324899999999995</c:v>
                </c:pt>
                <c:pt idx="875">
                  <c:v>0.75848700000000002</c:v>
                </c:pt>
                <c:pt idx="876">
                  <c:v>0.78354900000000005</c:v>
                </c:pt>
                <c:pt idx="877">
                  <c:v>0.75520299999999996</c:v>
                </c:pt>
                <c:pt idx="878">
                  <c:v>0.73452600000000001</c:v>
                </c:pt>
                <c:pt idx="879">
                  <c:v>0.77631600000000001</c:v>
                </c:pt>
                <c:pt idx="880">
                  <c:v>0.76265899999999998</c:v>
                </c:pt>
                <c:pt idx="881">
                  <c:v>0.740174</c:v>
                </c:pt>
                <c:pt idx="882">
                  <c:v>0.77394600000000002</c:v>
                </c:pt>
                <c:pt idx="883">
                  <c:v>0.76057900000000001</c:v>
                </c:pt>
                <c:pt idx="884">
                  <c:v>0.76944900000000005</c:v>
                </c:pt>
                <c:pt idx="885">
                  <c:v>0.76033200000000001</c:v>
                </c:pt>
                <c:pt idx="886">
                  <c:v>0.75819800000000004</c:v>
                </c:pt>
                <c:pt idx="887">
                  <c:v>0.76905199999999996</c:v>
                </c:pt>
                <c:pt idx="888">
                  <c:v>0.75433600000000001</c:v>
                </c:pt>
                <c:pt idx="889">
                  <c:v>0.73951500000000003</c:v>
                </c:pt>
                <c:pt idx="890">
                  <c:v>0.77132400000000001</c:v>
                </c:pt>
                <c:pt idx="891">
                  <c:v>0.75691799999999998</c:v>
                </c:pt>
                <c:pt idx="892">
                  <c:v>0.77094499999999999</c:v>
                </c:pt>
                <c:pt idx="893">
                  <c:v>0.77452500000000002</c:v>
                </c:pt>
                <c:pt idx="894">
                  <c:v>0.74201399999999995</c:v>
                </c:pt>
                <c:pt idx="895">
                  <c:v>0.764235</c:v>
                </c:pt>
                <c:pt idx="896">
                  <c:v>0.73878600000000005</c:v>
                </c:pt>
                <c:pt idx="897">
                  <c:v>0.714839</c:v>
                </c:pt>
                <c:pt idx="898">
                  <c:v>0.76115100000000002</c:v>
                </c:pt>
                <c:pt idx="899">
                  <c:v>0.759023</c:v>
                </c:pt>
                <c:pt idx="900">
                  <c:v>0.77838300000000005</c:v>
                </c:pt>
                <c:pt idx="901">
                  <c:v>0.75543899999999997</c:v>
                </c:pt>
                <c:pt idx="902">
                  <c:v>0.75801399999999997</c:v>
                </c:pt>
                <c:pt idx="903">
                  <c:v>0.77108200000000005</c:v>
                </c:pt>
                <c:pt idx="904">
                  <c:v>0.74512199999999995</c:v>
                </c:pt>
                <c:pt idx="905">
                  <c:v>0.74673699999999998</c:v>
                </c:pt>
                <c:pt idx="906">
                  <c:v>0.76450499999999999</c:v>
                </c:pt>
                <c:pt idx="907">
                  <c:v>0.77444900000000005</c:v>
                </c:pt>
                <c:pt idx="908">
                  <c:v>0.76075899999999996</c:v>
                </c:pt>
                <c:pt idx="909">
                  <c:v>0.74340899999999999</c:v>
                </c:pt>
                <c:pt idx="910">
                  <c:v>0.74222200000000005</c:v>
                </c:pt>
                <c:pt idx="911">
                  <c:v>0.75174200000000002</c:v>
                </c:pt>
                <c:pt idx="912">
                  <c:v>0.77718600000000004</c:v>
                </c:pt>
                <c:pt idx="913">
                  <c:v>0.73835600000000001</c:v>
                </c:pt>
                <c:pt idx="914">
                  <c:v>0.76427299999999998</c:v>
                </c:pt>
                <c:pt idx="915">
                  <c:v>0.75453000000000003</c:v>
                </c:pt>
                <c:pt idx="916">
                  <c:v>0.75034400000000001</c:v>
                </c:pt>
                <c:pt idx="917">
                  <c:v>0.75465700000000002</c:v>
                </c:pt>
                <c:pt idx="918">
                  <c:v>0.73966100000000001</c:v>
                </c:pt>
                <c:pt idx="919">
                  <c:v>0.76200699999999999</c:v>
                </c:pt>
                <c:pt idx="920">
                  <c:v>0.75348800000000005</c:v>
                </c:pt>
                <c:pt idx="921">
                  <c:v>0.71888300000000005</c:v>
                </c:pt>
                <c:pt idx="922">
                  <c:v>0.75911499999999998</c:v>
                </c:pt>
                <c:pt idx="923">
                  <c:v>0.73238700000000001</c:v>
                </c:pt>
                <c:pt idx="924">
                  <c:v>0.72883600000000004</c:v>
                </c:pt>
                <c:pt idx="925">
                  <c:v>0.765343</c:v>
                </c:pt>
                <c:pt idx="926">
                  <c:v>0.76702300000000001</c:v>
                </c:pt>
                <c:pt idx="927">
                  <c:v>0.77791999999999994</c:v>
                </c:pt>
                <c:pt idx="928">
                  <c:v>0.78041000000000005</c:v>
                </c:pt>
                <c:pt idx="929">
                  <c:v>0.76500900000000005</c:v>
                </c:pt>
                <c:pt idx="930">
                  <c:v>0.75755399999999995</c:v>
                </c:pt>
                <c:pt idx="931">
                  <c:v>0.74651599999999996</c:v>
                </c:pt>
                <c:pt idx="932">
                  <c:v>0.75338000000000005</c:v>
                </c:pt>
                <c:pt idx="933">
                  <c:v>0.765378</c:v>
                </c:pt>
                <c:pt idx="934">
                  <c:v>0.75612400000000002</c:v>
                </c:pt>
                <c:pt idx="935">
                  <c:v>0.76609799999999995</c:v>
                </c:pt>
                <c:pt idx="936">
                  <c:v>0.76092899999999997</c:v>
                </c:pt>
                <c:pt idx="937">
                  <c:v>0.73867099999999997</c:v>
                </c:pt>
                <c:pt idx="938">
                  <c:v>0.75307999999999997</c:v>
                </c:pt>
                <c:pt idx="939">
                  <c:v>0.77067399999999997</c:v>
                </c:pt>
                <c:pt idx="940">
                  <c:v>0.75913200000000003</c:v>
                </c:pt>
                <c:pt idx="941">
                  <c:v>0.75804099999999996</c:v>
                </c:pt>
                <c:pt idx="942">
                  <c:v>0.75146800000000002</c:v>
                </c:pt>
                <c:pt idx="943">
                  <c:v>0.75881299999999996</c:v>
                </c:pt>
                <c:pt idx="944">
                  <c:v>0.74894700000000003</c:v>
                </c:pt>
                <c:pt idx="945">
                  <c:v>0.75971500000000003</c:v>
                </c:pt>
                <c:pt idx="946">
                  <c:v>0.74080900000000005</c:v>
                </c:pt>
                <c:pt idx="947">
                  <c:v>0.74367399999999995</c:v>
                </c:pt>
                <c:pt idx="948">
                  <c:v>0.73333300000000001</c:v>
                </c:pt>
                <c:pt idx="949">
                  <c:v>0.75468199999999996</c:v>
                </c:pt>
                <c:pt idx="950">
                  <c:v>0.73170299999999999</c:v>
                </c:pt>
                <c:pt idx="951">
                  <c:v>0.75125900000000001</c:v>
                </c:pt>
                <c:pt idx="952">
                  <c:v>0.75240600000000002</c:v>
                </c:pt>
                <c:pt idx="953">
                  <c:v>0.76437600000000006</c:v>
                </c:pt>
                <c:pt idx="954">
                  <c:v>0.75026999999999999</c:v>
                </c:pt>
                <c:pt idx="955">
                  <c:v>0.74772700000000003</c:v>
                </c:pt>
                <c:pt idx="956">
                  <c:v>0.73943199999999998</c:v>
                </c:pt>
                <c:pt idx="957">
                  <c:v>0.75117100000000003</c:v>
                </c:pt>
                <c:pt idx="958">
                  <c:v>0.75736599999999998</c:v>
                </c:pt>
                <c:pt idx="959">
                  <c:v>0.77358800000000005</c:v>
                </c:pt>
                <c:pt idx="960">
                  <c:v>0.76083800000000001</c:v>
                </c:pt>
                <c:pt idx="961">
                  <c:v>0.75729500000000005</c:v>
                </c:pt>
                <c:pt idx="962">
                  <c:v>0.76316700000000004</c:v>
                </c:pt>
                <c:pt idx="963">
                  <c:v>0.73083299999999995</c:v>
                </c:pt>
                <c:pt idx="964">
                  <c:v>0.77555600000000002</c:v>
                </c:pt>
                <c:pt idx="965">
                  <c:v>0.750444</c:v>
                </c:pt>
                <c:pt idx="966">
                  <c:v>0.74610299999999996</c:v>
                </c:pt>
                <c:pt idx="967">
                  <c:v>0.75855899999999998</c:v>
                </c:pt>
                <c:pt idx="968">
                  <c:v>0.75636999999999999</c:v>
                </c:pt>
                <c:pt idx="969">
                  <c:v>0.74529900000000004</c:v>
                </c:pt>
                <c:pt idx="970">
                  <c:v>0.74340899999999999</c:v>
                </c:pt>
                <c:pt idx="971">
                  <c:v>0.74857700000000005</c:v>
                </c:pt>
                <c:pt idx="972">
                  <c:v>0.760409</c:v>
                </c:pt>
                <c:pt idx="973">
                  <c:v>0.75667899999999999</c:v>
                </c:pt>
                <c:pt idx="974">
                  <c:v>0.76274500000000001</c:v>
                </c:pt>
                <c:pt idx="975">
                  <c:v>0.76807800000000004</c:v>
                </c:pt>
                <c:pt idx="976">
                  <c:v>0.749085</c:v>
                </c:pt>
                <c:pt idx="977">
                  <c:v>0.76798599999999995</c:v>
                </c:pt>
                <c:pt idx="978">
                  <c:v>0.74017100000000002</c:v>
                </c:pt>
                <c:pt idx="979">
                  <c:v>0.74931999999999999</c:v>
                </c:pt>
                <c:pt idx="980">
                  <c:v>0.78659199999999996</c:v>
                </c:pt>
                <c:pt idx="981">
                  <c:v>0.76959599999999995</c:v>
                </c:pt>
                <c:pt idx="982">
                  <c:v>0.75583</c:v>
                </c:pt>
                <c:pt idx="983">
                  <c:v>0.767563</c:v>
                </c:pt>
                <c:pt idx="984">
                  <c:v>0.76134599999999997</c:v>
                </c:pt>
                <c:pt idx="985">
                  <c:v>0.76998200000000006</c:v>
                </c:pt>
                <c:pt idx="986">
                  <c:v>0.75481500000000001</c:v>
                </c:pt>
                <c:pt idx="987">
                  <c:v>0.732657</c:v>
                </c:pt>
                <c:pt idx="988">
                  <c:v>0.75115900000000002</c:v>
                </c:pt>
                <c:pt idx="989">
                  <c:v>0.75</c:v>
                </c:pt>
                <c:pt idx="990">
                  <c:v>0.73675500000000005</c:v>
                </c:pt>
                <c:pt idx="991">
                  <c:v>0.75848400000000005</c:v>
                </c:pt>
                <c:pt idx="992">
                  <c:v>0.77363499999999996</c:v>
                </c:pt>
                <c:pt idx="993">
                  <c:v>0.77405400000000002</c:v>
                </c:pt>
                <c:pt idx="994">
                  <c:v>0.75925200000000004</c:v>
                </c:pt>
                <c:pt idx="995">
                  <c:v>0.75212000000000001</c:v>
                </c:pt>
                <c:pt idx="996">
                  <c:v>0.75673800000000002</c:v>
                </c:pt>
                <c:pt idx="997">
                  <c:v>0.75243899999999997</c:v>
                </c:pt>
                <c:pt idx="998">
                  <c:v>0.76672700000000005</c:v>
                </c:pt>
                <c:pt idx="999">
                  <c:v>0.77351899999999996</c:v>
                </c:pt>
                <c:pt idx="1000">
                  <c:v>0.76902700000000002</c:v>
                </c:pt>
                <c:pt idx="1001">
                  <c:v>0.74875400000000003</c:v>
                </c:pt>
                <c:pt idx="1002">
                  <c:v>0.75190299999999999</c:v>
                </c:pt>
                <c:pt idx="1003">
                  <c:v>0.76234000000000002</c:v>
                </c:pt>
                <c:pt idx="1004">
                  <c:v>0.75992899999999997</c:v>
                </c:pt>
                <c:pt idx="1005">
                  <c:v>0.74471399999999999</c:v>
                </c:pt>
                <c:pt idx="1006">
                  <c:v>0.76214300000000001</c:v>
                </c:pt>
                <c:pt idx="1007">
                  <c:v>0.76196399999999997</c:v>
                </c:pt>
                <c:pt idx="1008">
                  <c:v>0.79474699999999998</c:v>
                </c:pt>
                <c:pt idx="1009">
                  <c:v>0.77037699999999998</c:v>
                </c:pt>
                <c:pt idx="1010">
                  <c:v>0.77048300000000003</c:v>
                </c:pt>
                <c:pt idx="1011">
                  <c:v>0.75881299999999996</c:v>
                </c:pt>
                <c:pt idx="1012">
                  <c:v>0.74947399999999997</c:v>
                </c:pt>
                <c:pt idx="1013">
                  <c:v>0.76582300000000003</c:v>
                </c:pt>
                <c:pt idx="1014">
                  <c:v>0.75887700000000002</c:v>
                </c:pt>
                <c:pt idx="1015">
                  <c:v>0.76205699999999998</c:v>
                </c:pt>
                <c:pt idx="1016">
                  <c:v>0.745</c:v>
                </c:pt>
                <c:pt idx="1017">
                  <c:v>0.74892499999999995</c:v>
                </c:pt>
                <c:pt idx="1018">
                  <c:v>0.74727600000000005</c:v>
                </c:pt>
                <c:pt idx="1019">
                  <c:v>0.759965</c:v>
                </c:pt>
                <c:pt idx="1020">
                  <c:v>0.72728800000000005</c:v>
                </c:pt>
                <c:pt idx="1021">
                  <c:v>0.78031499999999998</c:v>
                </c:pt>
                <c:pt idx="1022">
                  <c:v>0.784466</c:v>
                </c:pt>
                <c:pt idx="1023">
                  <c:v>0.73804499999999995</c:v>
                </c:pt>
                <c:pt idx="1024">
                  <c:v>0.77132400000000001</c:v>
                </c:pt>
                <c:pt idx="1025">
                  <c:v>0.75454500000000002</c:v>
                </c:pt>
                <c:pt idx="1026">
                  <c:v>0.76132599999999995</c:v>
                </c:pt>
                <c:pt idx="1027">
                  <c:v>0.75639599999999996</c:v>
                </c:pt>
                <c:pt idx="1028">
                  <c:v>0.76119400000000004</c:v>
                </c:pt>
                <c:pt idx="1029">
                  <c:v>0.759459</c:v>
                </c:pt>
                <c:pt idx="1030">
                  <c:v>0.76329800000000003</c:v>
                </c:pt>
                <c:pt idx="1031">
                  <c:v>0.76971999999999996</c:v>
                </c:pt>
                <c:pt idx="1032">
                  <c:v>0.76044400000000001</c:v>
                </c:pt>
                <c:pt idx="1033">
                  <c:v>0.75509800000000005</c:v>
                </c:pt>
                <c:pt idx="1034">
                  <c:v>0.75810599999999995</c:v>
                </c:pt>
                <c:pt idx="1035">
                  <c:v>0.75241499999999994</c:v>
                </c:pt>
                <c:pt idx="1036">
                  <c:v>0.745313</c:v>
                </c:pt>
                <c:pt idx="1037">
                  <c:v>0.75599300000000003</c:v>
                </c:pt>
                <c:pt idx="1038">
                  <c:v>0.77733300000000005</c:v>
                </c:pt>
                <c:pt idx="1039">
                  <c:v>0.74894700000000003</c:v>
                </c:pt>
                <c:pt idx="1040">
                  <c:v>0.73398699999999995</c:v>
                </c:pt>
                <c:pt idx="1041">
                  <c:v>0.77260799999999996</c:v>
                </c:pt>
                <c:pt idx="1042">
                  <c:v>0.76025600000000004</c:v>
                </c:pt>
                <c:pt idx="1043">
                  <c:v>0.74687499999999996</c:v>
                </c:pt>
                <c:pt idx="1044">
                  <c:v>0.73952700000000005</c:v>
                </c:pt>
                <c:pt idx="1045">
                  <c:v>0.78024899999999997</c:v>
                </c:pt>
                <c:pt idx="1046">
                  <c:v>0.74098600000000003</c:v>
                </c:pt>
                <c:pt idx="1047">
                  <c:v>0.74480900000000005</c:v>
                </c:pt>
                <c:pt idx="1048">
                  <c:v>0.76361999999999997</c:v>
                </c:pt>
                <c:pt idx="1049">
                  <c:v>0.75151000000000001</c:v>
                </c:pt>
                <c:pt idx="1050">
                  <c:v>0.74236100000000005</c:v>
                </c:pt>
                <c:pt idx="1051">
                  <c:v>0.76822400000000002</c:v>
                </c:pt>
                <c:pt idx="1052">
                  <c:v>0.75043599999999999</c:v>
                </c:pt>
                <c:pt idx="1053">
                  <c:v>0.75902499999999995</c:v>
                </c:pt>
                <c:pt idx="1054">
                  <c:v>0.75798900000000002</c:v>
                </c:pt>
                <c:pt idx="1055">
                  <c:v>0.77262399999999998</c:v>
                </c:pt>
                <c:pt idx="1056">
                  <c:v>0.74376100000000001</c:v>
                </c:pt>
                <c:pt idx="1057">
                  <c:v>0.77376100000000003</c:v>
                </c:pt>
                <c:pt idx="1058">
                  <c:v>0.76003699999999996</c:v>
                </c:pt>
                <c:pt idx="1059">
                  <c:v>0.76225699999999996</c:v>
                </c:pt>
                <c:pt idx="1060">
                  <c:v>0.76864600000000005</c:v>
                </c:pt>
                <c:pt idx="1061">
                  <c:v>0.75061699999999998</c:v>
                </c:pt>
                <c:pt idx="1062">
                  <c:v>0.78317899999999996</c:v>
                </c:pt>
                <c:pt idx="1063">
                  <c:v>0.73969300000000004</c:v>
                </c:pt>
                <c:pt idx="1064">
                  <c:v>0.73982599999999998</c:v>
                </c:pt>
                <c:pt idx="1065">
                  <c:v>0.75937500000000002</c:v>
                </c:pt>
                <c:pt idx="1066">
                  <c:v>0.77223299999999995</c:v>
                </c:pt>
                <c:pt idx="1067">
                  <c:v>0.748587</c:v>
                </c:pt>
                <c:pt idx="1068">
                  <c:v>0.763243</c:v>
                </c:pt>
                <c:pt idx="1069">
                  <c:v>0.75492700000000001</c:v>
                </c:pt>
                <c:pt idx="1070">
                  <c:v>0.76914700000000003</c:v>
                </c:pt>
                <c:pt idx="1071">
                  <c:v>0.75470700000000002</c:v>
                </c:pt>
                <c:pt idx="1072">
                  <c:v>0.75878000000000001</c:v>
                </c:pt>
                <c:pt idx="1073">
                  <c:v>0.76317699999999999</c:v>
                </c:pt>
                <c:pt idx="1074">
                  <c:v>0.77702400000000005</c:v>
                </c:pt>
                <c:pt idx="1075">
                  <c:v>0.74217100000000003</c:v>
                </c:pt>
                <c:pt idx="1076">
                  <c:v>0.74166699999999997</c:v>
                </c:pt>
                <c:pt idx="1077">
                  <c:v>0.775335</c:v>
                </c:pt>
                <c:pt idx="1078">
                  <c:v>0.76444000000000001</c:v>
                </c:pt>
                <c:pt idx="1079">
                  <c:v>0.77137500000000003</c:v>
                </c:pt>
                <c:pt idx="1080">
                  <c:v>0.75830299999999995</c:v>
                </c:pt>
                <c:pt idx="1081">
                  <c:v>0.75831899999999997</c:v>
                </c:pt>
                <c:pt idx="1082">
                  <c:v>0.74682700000000002</c:v>
                </c:pt>
                <c:pt idx="1083">
                  <c:v>0.74588200000000004</c:v>
                </c:pt>
                <c:pt idx="1084">
                  <c:v>0.74300500000000003</c:v>
                </c:pt>
                <c:pt idx="1085">
                  <c:v>0.75931300000000002</c:v>
                </c:pt>
                <c:pt idx="1086">
                  <c:v>0.76370199999999999</c:v>
                </c:pt>
                <c:pt idx="1087">
                  <c:v>0.75899300000000003</c:v>
                </c:pt>
                <c:pt idx="1088">
                  <c:v>0.77879900000000002</c:v>
                </c:pt>
                <c:pt idx="1089">
                  <c:v>0.74522999999999995</c:v>
                </c:pt>
                <c:pt idx="1090">
                  <c:v>0.76342299999999996</c:v>
                </c:pt>
                <c:pt idx="1091">
                  <c:v>0.74479700000000004</c:v>
                </c:pt>
                <c:pt idx="1092">
                  <c:v>0.74957099999999999</c:v>
                </c:pt>
                <c:pt idx="1093">
                  <c:v>0.76975899999999997</c:v>
                </c:pt>
                <c:pt idx="1094">
                  <c:v>0.74861599999999995</c:v>
                </c:pt>
                <c:pt idx="1095">
                  <c:v>0.75573500000000005</c:v>
                </c:pt>
                <c:pt idx="1096">
                  <c:v>0.75775899999999996</c:v>
                </c:pt>
                <c:pt idx="1097">
                  <c:v>0.76350899999999999</c:v>
                </c:pt>
                <c:pt idx="1098">
                  <c:v>0.75655300000000003</c:v>
                </c:pt>
                <c:pt idx="1099">
                  <c:v>0.76358599999999999</c:v>
                </c:pt>
                <c:pt idx="1100">
                  <c:v>0.76480099999999995</c:v>
                </c:pt>
                <c:pt idx="1101">
                  <c:v>0.77734800000000004</c:v>
                </c:pt>
                <c:pt idx="1102">
                  <c:v>0.75017400000000001</c:v>
                </c:pt>
                <c:pt idx="1103">
                  <c:v>0.76103200000000004</c:v>
                </c:pt>
                <c:pt idx="1104">
                  <c:v>0.75467099999999998</c:v>
                </c:pt>
                <c:pt idx="1105">
                  <c:v>0.76612599999999997</c:v>
                </c:pt>
                <c:pt idx="1106">
                  <c:v>0.74463400000000002</c:v>
                </c:pt>
                <c:pt idx="1107">
                  <c:v>0.75392899999999996</c:v>
                </c:pt>
                <c:pt idx="1108">
                  <c:v>0.76136000000000004</c:v>
                </c:pt>
                <c:pt idx="1109">
                  <c:v>0.76702499999999996</c:v>
                </c:pt>
                <c:pt idx="1110">
                  <c:v>0.76139100000000004</c:v>
                </c:pt>
                <c:pt idx="1111">
                  <c:v>0.74965499999999996</c:v>
                </c:pt>
                <c:pt idx="1112">
                  <c:v>0.75128200000000001</c:v>
                </c:pt>
                <c:pt idx="1113">
                  <c:v>0.74333300000000002</c:v>
                </c:pt>
                <c:pt idx="1114">
                  <c:v>0.75988999999999995</c:v>
                </c:pt>
                <c:pt idx="1115">
                  <c:v>0.76866500000000004</c:v>
                </c:pt>
                <c:pt idx="1116">
                  <c:v>0.73253000000000001</c:v>
                </c:pt>
                <c:pt idx="1117">
                  <c:v>0.76457600000000003</c:v>
                </c:pt>
                <c:pt idx="1118">
                  <c:v>0.76739100000000005</c:v>
                </c:pt>
                <c:pt idx="1119">
                  <c:v>0.76654599999999995</c:v>
                </c:pt>
                <c:pt idx="1120">
                  <c:v>0.77067699999999995</c:v>
                </c:pt>
                <c:pt idx="1121">
                  <c:v>0.75941499999999995</c:v>
                </c:pt>
                <c:pt idx="1122">
                  <c:v>0.75745099999999999</c:v>
                </c:pt>
                <c:pt idx="1123">
                  <c:v>0.76038399999999995</c:v>
                </c:pt>
                <c:pt idx="1124">
                  <c:v>0.76453899999999997</c:v>
                </c:pt>
                <c:pt idx="1125">
                  <c:v>0.77188599999999996</c:v>
                </c:pt>
                <c:pt idx="1126">
                  <c:v>0.76105299999999998</c:v>
                </c:pt>
                <c:pt idx="1127">
                  <c:v>0.76025399999999999</c:v>
                </c:pt>
                <c:pt idx="1128">
                  <c:v>0.73185699999999998</c:v>
                </c:pt>
                <c:pt idx="1129">
                  <c:v>0.75305800000000001</c:v>
                </c:pt>
                <c:pt idx="1130">
                  <c:v>0.75332200000000005</c:v>
                </c:pt>
                <c:pt idx="1131">
                  <c:v>0.76398500000000003</c:v>
                </c:pt>
                <c:pt idx="1132">
                  <c:v>0.74887000000000004</c:v>
                </c:pt>
                <c:pt idx="1133">
                  <c:v>0.76569299999999996</c:v>
                </c:pt>
                <c:pt idx="1134">
                  <c:v>0.76647900000000002</c:v>
                </c:pt>
                <c:pt idx="1135">
                  <c:v>0.76576100000000002</c:v>
                </c:pt>
                <c:pt idx="1136">
                  <c:v>0.75266900000000003</c:v>
                </c:pt>
                <c:pt idx="1137">
                  <c:v>0.77688100000000004</c:v>
                </c:pt>
                <c:pt idx="1138">
                  <c:v>0.77528699999999995</c:v>
                </c:pt>
                <c:pt idx="1139">
                  <c:v>0.74490500000000004</c:v>
                </c:pt>
                <c:pt idx="1140">
                  <c:v>0.75727100000000003</c:v>
                </c:pt>
                <c:pt idx="1141">
                  <c:v>0.77546099999999996</c:v>
                </c:pt>
                <c:pt idx="1142">
                  <c:v>0.78042199999999995</c:v>
                </c:pt>
                <c:pt idx="1143">
                  <c:v>0.74981799999999998</c:v>
                </c:pt>
                <c:pt idx="1144">
                  <c:v>0.74881600000000004</c:v>
                </c:pt>
                <c:pt idx="1145">
                  <c:v>0.780192</c:v>
                </c:pt>
                <c:pt idx="1146">
                  <c:v>0.73786600000000002</c:v>
                </c:pt>
                <c:pt idx="1147">
                  <c:v>0.75922000000000001</c:v>
                </c:pt>
                <c:pt idx="1148">
                  <c:v>0.74099800000000005</c:v>
                </c:pt>
                <c:pt idx="1149">
                  <c:v>0.75535699999999995</c:v>
                </c:pt>
                <c:pt idx="1150">
                  <c:v>0.77151099999999995</c:v>
                </c:pt>
                <c:pt idx="1151">
                  <c:v>0.72521000000000002</c:v>
                </c:pt>
                <c:pt idx="1152">
                  <c:v>0.77523299999999995</c:v>
                </c:pt>
                <c:pt idx="1153">
                  <c:v>0.76523399999999997</c:v>
                </c:pt>
                <c:pt idx="1154">
                  <c:v>0.74765300000000001</c:v>
                </c:pt>
                <c:pt idx="1155">
                  <c:v>0.75228099999999998</c:v>
                </c:pt>
                <c:pt idx="1156">
                  <c:v>0.77012499999999995</c:v>
                </c:pt>
                <c:pt idx="1157">
                  <c:v>0.75143400000000005</c:v>
                </c:pt>
                <c:pt idx="1158">
                  <c:v>0.75376500000000002</c:v>
                </c:pt>
                <c:pt idx="1159">
                  <c:v>0.72789899999999996</c:v>
                </c:pt>
                <c:pt idx="1160">
                  <c:v>0.77698299999999998</c:v>
                </c:pt>
                <c:pt idx="1161">
                  <c:v>0.75212900000000005</c:v>
                </c:pt>
                <c:pt idx="1162">
                  <c:v>0.75484499999999999</c:v>
                </c:pt>
                <c:pt idx="1163">
                  <c:v>0.75411600000000001</c:v>
                </c:pt>
                <c:pt idx="1164">
                  <c:v>0.76427299999999998</c:v>
                </c:pt>
                <c:pt idx="1165">
                  <c:v>0.75669699999999995</c:v>
                </c:pt>
                <c:pt idx="1166">
                  <c:v>0.767096</c:v>
                </c:pt>
                <c:pt idx="1167">
                  <c:v>0.74730399999999997</c:v>
                </c:pt>
                <c:pt idx="1168">
                  <c:v>0.75349699999999997</c:v>
                </c:pt>
                <c:pt idx="1169">
                  <c:v>0.76880700000000002</c:v>
                </c:pt>
                <c:pt idx="1170">
                  <c:v>0.75818200000000002</c:v>
                </c:pt>
                <c:pt idx="1171">
                  <c:v>0.76554900000000004</c:v>
                </c:pt>
                <c:pt idx="1172">
                  <c:v>0.74946400000000002</c:v>
                </c:pt>
                <c:pt idx="1173">
                  <c:v>0.75802899999999995</c:v>
                </c:pt>
                <c:pt idx="1174">
                  <c:v>0.76319700000000001</c:v>
                </c:pt>
                <c:pt idx="1175">
                  <c:v>0.76456800000000003</c:v>
                </c:pt>
                <c:pt idx="1176">
                  <c:v>0.77235600000000004</c:v>
                </c:pt>
                <c:pt idx="1177">
                  <c:v>0.76461800000000002</c:v>
                </c:pt>
                <c:pt idx="1178">
                  <c:v>0.77042500000000003</c:v>
                </c:pt>
                <c:pt idx="1179">
                  <c:v>0.73408700000000005</c:v>
                </c:pt>
                <c:pt idx="1180">
                  <c:v>0.77798500000000004</c:v>
                </c:pt>
                <c:pt idx="1181">
                  <c:v>0.74699800000000005</c:v>
                </c:pt>
                <c:pt idx="1182">
                  <c:v>0.73776600000000003</c:v>
                </c:pt>
                <c:pt idx="1183">
                  <c:v>0.78467299999999995</c:v>
                </c:pt>
                <c:pt idx="1184">
                  <c:v>0.77012800000000003</c:v>
                </c:pt>
                <c:pt idx="1185">
                  <c:v>0.77009000000000005</c:v>
                </c:pt>
                <c:pt idx="1186">
                  <c:v>0.73520700000000005</c:v>
                </c:pt>
                <c:pt idx="1187">
                  <c:v>0.759266</c:v>
                </c:pt>
                <c:pt idx="1188">
                  <c:v>0.76219499999999996</c:v>
                </c:pt>
                <c:pt idx="1189">
                  <c:v>0.75789499999999999</c:v>
                </c:pt>
                <c:pt idx="1190">
                  <c:v>0.73951500000000003</c:v>
                </c:pt>
                <c:pt idx="1191">
                  <c:v>0.76602099999999995</c:v>
                </c:pt>
                <c:pt idx="1192">
                  <c:v>0.77271100000000004</c:v>
                </c:pt>
                <c:pt idx="1193">
                  <c:v>0.74409199999999998</c:v>
                </c:pt>
                <c:pt idx="1194">
                  <c:v>0.75343599999999999</c:v>
                </c:pt>
                <c:pt idx="1195">
                  <c:v>0.77370399999999995</c:v>
                </c:pt>
                <c:pt idx="1196">
                  <c:v>0.74202100000000004</c:v>
                </c:pt>
                <c:pt idx="1197">
                  <c:v>0.73928000000000005</c:v>
                </c:pt>
                <c:pt idx="1198">
                  <c:v>0.75068999999999997</c:v>
                </c:pt>
                <c:pt idx="1199">
                  <c:v>0.76082099999999997</c:v>
                </c:pt>
                <c:pt idx="1200">
                  <c:v>0.75767200000000001</c:v>
                </c:pt>
                <c:pt idx="1201">
                  <c:v>0.74405399999999999</c:v>
                </c:pt>
                <c:pt idx="1202">
                  <c:v>0.74590699999999999</c:v>
                </c:pt>
                <c:pt idx="1203">
                  <c:v>0.74661999999999995</c:v>
                </c:pt>
                <c:pt idx="1204">
                  <c:v>0.74509199999999998</c:v>
                </c:pt>
                <c:pt idx="1205">
                  <c:v>0.73863199999999996</c:v>
                </c:pt>
                <c:pt idx="1206">
                  <c:v>0.75807599999999997</c:v>
                </c:pt>
                <c:pt idx="1207">
                  <c:v>0.76007100000000005</c:v>
                </c:pt>
                <c:pt idx="1208">
                  <c:v>0.74887300000000001</c:v>
                </c:pt>
                <c:pt idx="1209">
                  <c:v>0.72830799999999996</c:v>
                </c:pt>
                <c:pt idx="1210">
                  <c:v>0.75376699999999996</c:v>
                </c:pt>
                <c:pt idx="1211">
                  <c:v>0.76886399999999999</c:v>
                </c:pt>
                <c:pt idx="1212">
                  <c:v>0.73801399999999995</c:v>
                </c:pt>
                <c:pt idx="1213">
                  <c:v>0.77351400000000003</c:v>
                </c:pt>
                <c:pt idx="1214">
                  <c:v>0.78146700000000002</c:v>
                </c:pt>
                <c:pt idx="1215">
                  <c:v>0.74448199999999998</c:v>
                </c:pt>
                <c:pt idx="1216">
                  <c:v>0.74485299999999999</c:v>
                </c:pt>
                <c:pt idx="1217">
                  <c:v>0.73905399999999999</c:v>
                </c:pt>
                <c:pt idx="1218">
                  <c:v>0.76966299999999999</c:v>
                </c:pt>
                <c:pt idx="1219">
                  <c:v>0.76551100000000005</c:v>
                </c:pt>
                <c:pt idx="1220">
                  <c:v>0.75109099999999995</c:v>
                </c:pt>
                <c:pt idx="1221">
                  <c:v>0.76238899999999998</c:v>
                </c:pt>
                <c:pt idx="1222">
                  <c:v>0.74620699999999995</c:v>
                </c:pt>
                <c:pt idx="1223">
                  <c:v>0.74602400000000002</c:v>
                </c:pt>
                <c:pt idx="1224">
                  <c:v>0.73989700000000003</c:v>
                </c:pt>
                <c:pt idx="1225">
                  <c:v>0.71215099999999998</c:v>
                </c:pt>
                <c:pt idx="1226">
                  <c:v>0.74817999999999996</c:v>
                </c:pt>
                <c:pt idx="1227">
                  <c:v>0.76021499999999997</c:v>
                </c:pt>
                <c:pt idx="1228">
                  <c:v>0.76389399999999996</c:v>
                </c:pt>
                <c:pt idx="1229">
                  <c:v>0.75729299999999999</c:v>
                </c:pt>
                <c:pt idx="1230">
                  <c:v>0.73682400000000003</c:v>
                </c:pt>
                <c:pt idx="1231">
                  <c:v>0.74310299999999996</c:v>
                </c:pt>
                <c:pt idx="1232">
                  <c:v>0.74957099999999999</c:v>
                </c:pt>
                <c:pt idx="1233">
                  <c:v>0.75737100000000002</c:v>
                </c:pt>
                <c:pt idx="1234">
                  <c:v>0.74645899999999998</c:v>
                </c:pt>
                <c:pt idx="1235">
                  <c:v>0.77166100000000004</c:v>
                </c:pt>
                <c:pt idx="1236">
                  <c:v>0.76384200000000002</c:v>
                </c:pt>
                <c:pt idx="1237">
                  <c:v>0.78</c:v>
                </c:pt>
                <c:pt idx="1238">
                  <c:v>0.75498200000000004</c:v>
                </c:pt>
                <c:pt idx="1239">
                  <c:v>0.760432</c:v>
                </c:pt>
                <c:pt idx="1240">
                  <c:v>0.76660499999999998</c:v>
                </c:pt>
                <c:pt idx="1241">
                  <c:v>0.75989399999999996</c:v>
                </c:pt>
                <c:pt idx="1242">
                  <c:v>0.746004</c:v>
                </c:pt>
                <c:pt idx="1243">
                  <c:v>0.74596499999999999</c:v>
                </c:pt>
                <c:pt idx="1244">
                  <c:v>0.79214600000000002</c:v>
                </c:pt>
                <c:pt idx="1245">
                  <c:v>0.77822000000000002</c:v>
                </c:pt>
                <c:pt idx="1246">
                  <c:v>0.76531000000000005</c:v>
                </c:pt>
                <c:pt idx="1247">
                  <c:v>0.76641800000000004</c:v>
                </c:pt>
                <c:pt idx="1248">
                  <c:v>0.75472399999999995</c:v>
                </c:pt>
                <c:pt idx="1249">
                  <c:v>0.76386900000000002</c:v>
                </c:pt>
                <c:pt idx="1250">
                  <c:v>0.759745</c:v>
                </c:pt>
                <c:pt idx="1251">
                  <c:v>0.76466299999999998</c:v>
                </c:pt>
                <c:pt idx="1252">
                  <c:v>0.759436</c:v>
                </c:pt>
                <c:pt idx="1253">
                  <c:v>0.77757399999999999</c:v>
                </c:pt>
                <c:pt idx="1254">
                  <c:v>0.75304300000000002</c:v>
                </c:pt>
                <c:pt idx="1255">
                  <c:v>0.73874300000000004</c:v>
                </c:pt>
                <c:pt idx="1256">
                  <c:v>0.75492700000000001</c:v>
                </c:pt>
                <c:pt idx="1257">
                  <c:v>0.75136099999999995</c:v>
                </c:pt>
                <c:pt idx="1258">
                  <c:v>0.76222999999999996</c:v>
                </c:pt>
                <c:pt idx="1259">
                  <c:v>0.76446099999999995</c:v>
                </c:pt>
                <c:pt idx="1260">
                  <c:v>0.78285199999999999</c:v>
                </c:pt>
                <c:pt idx="1261">
                  <c:v>0.77309799999999995</c:v>
                </c:pt>
                <c:pt idx="1262">
                  <c:v>0.73940499999999998</c:v>
                </c:pt>
                <c:pt idx="1263">
                  <c:v>0.77109499999999997</c:v>
                </c:pt>
                <c:pt idx="1264">
                  <c:v>0.77</c:v>
                </c:pt>
                <c:pt idx="1265">
                  <c:v>0.78330100000000003</c:v>
                </c:pt>
                <c:pt idx="1266">
                  <c:v>0.76297599999999999</c:v>
                </c:pt>
                <c:pt idx="1267">
                  <c:v>0.77304200000000001</c:v>
                </c:pt>
                <c:pt idx="1268">
                  <c:v>0.76083900000000004</c:v>
                </c:pt>
                <c:pt idx="1269">
                  <c:v>0.74895100000000003</c:v>
                </c:pt>
                <c:pt idx="1270">
                  <c:v>0.78330200000000005</c:v>
                </c:pt>
                <c:pt idx="1271">
                  <c:v>0.75871599999999995</c:v>
                </c:pt>
                <c:pt idx="1272">
                  <c:v>0.766065</c:v>
                </c:pt>
                <c:pt idx="1273">
                  <c:v>0.76888900000000004</c:v>
                </c:pt>
                <c:pt idx="1274">
                  <c:v>0.77184600000000003</c:v>
                </c:pt>
                <c:pt idx="1275">
                  <c:v>0.71986899999999998</c:v>
                </c:pt>
                <c:pt idx="1276">
                  <c:v>0.75053599999999998</c:v>
                </c:pt>
                <c:pt idx="1277">
                  <c:v>0.72982499999999995</c:v>
                </c:pt>
                <c:pt idx="1278">
                  <c:v>0.76449900000000004</c:v>
                </c:pt>
                <c:pt idx="1279">
                  <c:v>0.76726899999999998</c:v>
                </c:pt>
                <c:pt idx="1280">
                  <c:v>0.77857100000000001</c:v>
                </c:pt>
                <c:pt idx="1281">
                  <c:v>0.73247899999999999</c:v>
                </c:pt>
                <c:pt idx="1282">
                  <c:v>0.76149699999999998</c:v>
                </c:pt>
                <c:pt idx="1283">
                  <c:v>0.77399600000000002</c:v>
                </c:pt>
                <c:pt idx="1284">
                  <c:v>0.76453899999999997</c:v>
                </c:pt>
                <c:pt idx="1285">
                  <c:v>0.77798199999999995</c:v>
                </c:pt>
                <c:pt idx="1286">
                  <c:v>0.77187499999999998</c:v>
                </c:pt>
                <c:pt idx="1287">
                  <c:v>0.76056800000000002</c:v>
                </c:pt>
                <c:pt idx="1288">
                  <c:v>0.77615500000000004</c:v>
                </c:pt>
                <c:pt idx="1289">
                  <c:v>0.75989200000000001</c:v>
                </c:pt>
                <c:pt idx="1290">
                  <c:v>0.75850700000000004</c:v>
                </c:pt>
                <c:pt idx="1291">
                  <c:v>0.74608699999999994</c:v>
                </c:pt>
                <c:pt idx="1292">
                  <c:v>0.78139999999999998</c:v>
                </c:pt>
                <c:pt idx="1293">
                  <c:v>0.75695699999999999</c:v>
                </c:pt>
                <c:pt idx="1294">
                  <c:v>0.78048799999999996</c:v>
                </c:pt>
                <c:pt idx="1295">
                  <c:v>0.74454200000000004</c:v>
                </c:pt>
                <c:pt idx="1296">
                  <c:v>0.77361400000000002</c:v>
                </c:pt>
                <c:pt idx="1297">
                  <c:v>0.78408599999999995</c:v>
                </c:pt>
                <c:pt idx="1298">
                  <c:v>0.76329800000000003</c:v>
                </c:pt>
                <c:pt idx="1299">
                  <c:v>0.76690100000000005</c:v>
                </c:pt>
                <c:pt idx="1300">
                  <c:v>0.73933599999999999</c:v>
                </c:pt>
                <c:pt idx="1301">
                  <c:v>0.76818200000000003</c:v>
                </c:pt>
                <c:pt idx="1302">
                  <c:v>0.75622800000000001</c:v>
                </c:pt>
                <c:pt idx="1303">
                  <c:v>0.74842699999999995</c:v>
                </c:pt>
                <c:pt idx="1304">
                  <c:v>0.73660599999999998</c:v>
                </c:pt>
                <c:pt idx="1305">
                  <c:v>0.76152500000000001</c:v>
                </c:pt>
                <c:pt idx="1306">
                  <c:v>0.73972599999999999</c:v>
                </c:pt>
                <c:pt idx="1307">
                  <c:v>0.77205299999999999</c:v>
                </c:pt>
                <c:pt idx="1308">
                  <c:v>0.77464299999999997</c:v>
                </c:pt>
                <c:pt idx="1309">
                  <c:v>0.75578900000000004</c:v>
                </c:pt>
                <c:pt idx="1310">
                  <c:v>0.74722699999999997</c:v>
                </c:pt>
                <c:pt idx="1311">
                  <c:v>0.76007100000000005</c:v>
                </c:pt>
                <c:pt idx="1312">
                  <c:v>0.76082300000000003</c:v>
                </c:pt>
                <c:pt idx="1313">
                  <c:v>0.775092</c:v>
                </c:pt>
                <c:pt idx="1314">
                  <c:v>0.76363599999999998</c:v>
                </c:pt>
                <c:pt idx="1315">
                  <c:v>0.77333300000000005</c:v>
                </c:pt>
                <c:pt idx="1316">
                  <c:v>0.75481500000000001</c:v>
                </c:pt>
                <c:pt idx="1317">
                  <c:v>0.74241400000000002</c:v>
                </c:pt>
                <c:pt idx="1318">
                  <c:v>0.75882400000000005</c:v>
                </c:pt>
                <c:pt idx="1319">
                  <c:v>0.75882400000000005</c:v>
                </c:pt>
                <c:pt idx="1320">
                  <c:v>0.753251</c:v>
                </c:pt>
                <c:pt idx="1321">
                  <c:v>0.75516000000000005</c:v>
                </c:pt>
                <c:pt idx="1322">
                  <c:v>0.75969100000000001</c:v>
                </c:pt>
                <c:pt idx="1323">
                  <c:v>0.70410700000000004</c:v>
                </c:pt>
                <c:pt idx="1324">
                  <c:v>0.77451400000000004</c:v>
                </c:pt>
                <c:pt idx="1325">
                  <c:v>0.74982099999999996</c:v>
                </c:pt>
                <c:pt idx="1326">
                  <c:v>0.76402899999999996</c:v>
                </c:pt>
                <c:pt idx="1327">
                  <c:v>0.74539</c:v>
                </c:pt>
                <c:pt idx="1328">
                  <c:v>0.77371400000000001</c:v>
                </c:pt>
                <c:pt idx="1329">
                  <c:v>0.759158</c:v>
                </c:pt>
                <c:pt idx="1330">
                  <c:v>0.77574600000000005</c:v>
                </c:pt>
                <c:pt idx="1331">
                  <c:v>0.74679399999999996</c:v>
                </c:pt>
                <c:pt idx="1332">
                  <c:v>0.74261200000000005</c:v>
                </c:pt>
                <c:pt idx="1333">
                  <c:v>0.724132</c:v>
                </c:pt>
                <c:pt idx="1334">
                  <c:v>0.771038</c:v>
                </c:pt>
                <c:pt idx="1335">
                  <c:v>0.77294300000000005</c:v>
                </c:pt>
                <c:pt idx="1336">
                  <c:v>0.72795299999999996</c:v>
                </c:pt>
                <c:pt idx="1337">
                  <c:v>0.74947200000000003</c:v>
                </c:pt>
                <c:pt idx="1338">
                  <c:v>0.76660600000000001</c:v>
                </c:pt>
                <c:pt idx="1339">
                  <c:v>0.75188999999999995</c:v>
                </c:pt>
                <c:pt idx="1340">
                  <c:v>0.74914999999999998</c:v>
                </c:pt>
                <c:pt idx="1341">
                  <c:v>0.75452900000000001</c:v>
                </c:pt>
                <c:pt idx="1342">
                  <c:v>0.73819400000000002</c:v>
                </c:pt>
                <c:pt idx="1343">
                  <c:v>0.73074399999999995</c:v>
                </c:pt>
                <c:pt idx="1344">
                  <c:v>0.760351</c:v>
                </c:pt>
                <c:pt idx="1345">
                  <c:v>0.75350099999999998</c:v>
                </c:pt>
                <c:pt idx="1346">
                  <c:v>0.78774299999999997</c:v>
                </c:pt>
                <c:pt idx="1347">
                  <c:v>0.76740699999999995</c:v>
                </c:pt>
                <c:pt idx="1348">
                  <c:v>0.75989300000000004</c:v>
                </c:pt>
                <c:pt idx="1349">
                  <c:v>0.75365000000000004</c:v>
                </c:pt>
                <c:pt idx="1350">
                  <c:v>0.75118799999999997</c:v>
                </c:pt>
                <c:pt idx="1351">
                  <c:v>0.75584200000000001</c:v>
                </c:pt>
                <c:pt idx="1352">
                  <c:v>0.73145300000000002</c:v>
                </c:pt>
                <c:pt idx="1353">
                  <c:v>0.75063299999999999</c:v>
                </c:pt>
                <c:pt idx="1354">
                  <c:v>0.74236100000000005</c:v>
                </c:pt>
                <c:pt idx="1355">
                  <c:v>0.74048899999999995</c:v>
                </c:pt>
                <c:pt idx="1356">
                  <c:v>0.76405699999999999</c:v>
                </c:pt>
                <c:pt idx="1357">
                  <c:v>0.73808700000000005</c:v>
                </c:pt>
                <c:pt idx="1358">
                  <c:v>0.75184499999999999</c:v>
                </c:pt>
                <c:pt idx="1359">
                  <c:v>0.76391399999999998</c:v>
                </c:pt>
                <c:pt idx="1360">
                  <c:v>0.74631599999999998</c:v>
                </c:pt>
                <c:pt idx="1361">
                  <c:v>0.73893699999999995</c:v>
                </c:pt>
                <c:pt idx="1362">
                  <c:v>0.762706</c:v>
                </c:pt>
                <c:pt idx="1363">
                  <c:v>0.78308800000000001</c:v>
                </c:pt>
                <c:pt idx="1364">
                  <c:v>0.77696600000000005</c:v>
                </c:pt>
                <c:pt idx="1365">
                  <c:v>0.76254500000000003</c:v>
                </c:pt>
                <c:pt idx="1366">
                  <c:v>0.75754900000000003</c:v>
                </c:pt>
                <c:pt idx="1367">
                  <c:v>0.77107099999999995</c:v>
                </c:pt>
                <c:pt idx="1368">
                  <c:v>0.75109099999999995</c:v>
                </c:pt>
                <c:pt idx="1369">
                  <c:v>0.73819100000000004</c:v>
                </c:pt>
                <c:pt idx="1370">
                  <c:v>0.764428</c:v>
                </c:pt>
                <c:pt idx="1371">
                  <c:v>0.75043199999999999</c:v>
                </c:pt>
                <c:pt idx="1372">
                  <c:v>0.76660899999999998</c:v>
                </c:pt>
                <c:pt idx="1373">
                  <c:v>0.762544</c:v>
                </c:pt>
                <c:pt idx="1374">
                  <c:v>0.75512400000000002</c:v>
                </c:pt>
                <c:pt idx="1375">
                  <c:v>0.77174699999999996</c:v>
                </c:pt>
                <c:pt idx="1376">
                  <c:v>0.759857</c:v>
                </c:pt>
                <c:pt idx="1377">
                  <c:v>0.75080800000000003</c:v>
                </c:pt>
                <c:pt idx="1378">
                  <c:v>0.762706</c:v>
                </c:pt>
                <c:pt idx="1379">
                  <c:v>0.74147600000000002</c:v>
                </c:pt>
                <c:pt idx="1380">
                  <c:v>0.76360399999999995</c:v>
                </c:pt>
                <c:pt idx="1381">
                  <c:v>0.74068999999999996</c:v>
                </c:pt>
                <c:pt idx="1382">
                  <c:v>0.74593200000000004</c:v>
                </c:pt>
                <c:pt idx="1383">
                  <c:v>0.75482099999999996</c:v>
                </c:pt>
                <c:pt idx="1384">
                  <c:v>0.75645399999999996</c:v>
                </c:pt>
                <c:pt idx="1385">
                  <c:v>0.76907000000000003</c:v>
                </c:pt>
                <c:pt idx="1386">
                  <c:v>0.77031000000000005</c:v>
                </c:pt>
                <c:pt idx="1387">
                  <c:v>0.75377700000000003</c:v>
                </c:pt>
                <c:pt idx="1388">
                  <c:v>0.75839299999999998</c:v>
                </c:pt>
                <c:pt idx="1389">
                  <c:v>0.76802999999999999</c:v>
                </c:pt>
                <c:pt idx="1390">
                  <c:v>0.76794399999999996</c:v>
                </c:pt>
                <c:pt idx="1391">
                  <c:v>0.76794899999999999</c:v>
                </c:pt>
                <c:pt idx="1392">
                  <c:v>0.77360600000000002</c:v>
                </c:pt>
                <c:pt idx="1393">
                  <c:v>0.76839199999999996</c:v>
                </c:pt>
                <c:pt idx="1394">
                  <c:v>0.75193699999999997</c:v>
                </c:pt>
                <c:pt idx="1395">
                  <c:v>0.765065</c:v>
                </c:pt>
                <c:pt idx="1396">
                  <c:v>0.76286200000000004</c:v>
                </c:pt>
                <c:pt idx="1397">
                  <c:v>0.76714499999999997</c:v>
                </c:pt>
                <c:pt idx="1398">
                  <c:v>0.77826899999999999</c:v>
                </c:pt>
                <c:pt idx="1399">
                  <c:v>0.77252699999999996</c:v>
                </c:pt>
                <c:pt idx="1400">
                  <c:v>0.75239699999999998</c:v>
                </c:pt>
                <c:pt idx="1401">
                  <c:v>0.74800699999999998</c:v>
                </c:pt>
                <c:pt idx="1402">
                  <c:v>0.74027799999999999</c:v>
                </c:pt>
                <c:pt idx="1403">
                  <c:v>0.77610299999999999</c:v>
                </c:pt>
                <c:pt idx="1404">
                  <c:v>0.74746900000000005</c:v>
                </c:pt>
                <c:pt idx="1405">
                  <c:v>0.78149500000000005</c:v>
                </c:pt>
                <c:pt idx="1406">
                  <c:v>0.76151000000000002</c:v>
                </c:pt>
                <c:pt idx="1407">
                  <c:v>0.74494800000000005</c:v>
                </c:pt>
                <c:pt idx="1408">
                  <c:v>0.75739800000000002</c:v>
                </c:pt>
                <c:pt idx="1409">
                  <c:v>0.74766999999999995</c:v>
                </c:pt>
                <c:pt idx="1410">
                  <c:v>0.76738700000000004</c:v>
                </c:pt>
                <c:pt idx="1411">
                  <c:v>0.77599300000000004</c:v>
                </c:pt>
                <c:pt idx="1412">
                  <c:v>0.74827600000000005</c:v>
                </c:pt>
                <c:pt idx="1413">
                  <c:v>0.74593600000000004</c:v>
                </c:pt>
                <c:pt idx="1414">
                  <c:v>0.73756299999999997</c:v>
                </c:pt>
                <c:pt idx="1415">
                  <c:v>0.73973100000000003</c:v>
                </c:pt>
                <c:pt idx="1416">
                  <c:v>0.77817199999999997</c:v>
                </c:pt>
                <c:pt idx="1417">
                  <c:v>0.759494</c:v>
                </c:pt>
                <c:pt idx="1418">
                  <c:v>0.74608699999999994</c:v>
                </c:pt>
                <c:pt idx="1419">
                  <c:v>0.75398600000000005</c:v>
                </c:pt>
                <c:pt idx="1420">
                  <c:v>0.75436400000000003</c:v>
                </c:pt>
                <c:pt idx="1421">
                  <c:v>0.77283199999999996</c:v>
                </c:pt>
                <c:pt idx="1422">
                  <c:v>0.748587</c:v>
                </c:pt>
                <c:pt idx="1423">
                  <c:v>0.75914999999999999</c:v>
                </c:pt>
                <c:pt idx="1424">
                  <c:v>0.76223799999999997</c:v>
                </c:pt>
                <c:pt idx="1425">
                  <c:v>0.76765799999999995</c:v>
                </c:pt>
                <c:pt idx="1426">
                  <c:v>0.76710500000000004</c:v>
                </c:pt>
                <c:pt idx="1427">
                  <c:v>0.74545499999999998</c:v>
                </c:pt>
                <c:pt idx="1428">
                  <c:v>0.75637299999999996</c:v>
                </c:pt>
                <c:pt idx="1429">
                  <c:v>0.74593200000000004</c:v>
                </c:pt>
                <c:pt idx="1430">
                  <c:v>0.75478299999999998</c:v>
                </c:pt>
                <c:pt idx="1431">
                  <c:v>0.73541699999999999</c:v>
                </c:pt>
                <c:pt idx="1432">
                  <c:v>0.75551500000000005</c:v>
                </c:pt>
                <c:pt idx="1433">
                  <c:v>0.76685000000000003</c:v>
                </c:pt>
                <c:pt idx="1434">
                  <c:v>0.77527699999999999</c:v>
                </c:pt>
                <c:pt idx="1435">
                  <c:v>0.77163599999999999</c:v>
                </c:pt>
                <c:pt idx="1436">
                  <c:v>0.78654199999999996</c:v>
                </c:pt>
                <c:pt idx="1437">
                  <c:v>0.76963000000000004</c:v>
                </c:pt>
                <c:pt idx="1438">
                  <c:v>0.75282700000000002</c:v>
                </c:pt>
                <c:pt idx="1439">
                  <c:v>0.74243999999999999</c:v>
                </c:pt>
                <c:pt idx="1440">
                  <c:v>0.77619899999999997</c:v>
                </c:pt>
                <c:pt idx="1441">
                  <c:v>0.75763599999999998</c:v>
                </c:pt>
                <c:pt idx="1442">
                  <c:v>0.77236400000000005</c:v>
                </c:pt>
                <c:pt idx="1443">
                  <c:v>0.75151500000000004</c:v>
                </c:pt>
                <c:pt idx="1444">
                  <c:v>0.75018200000000002</c:v>
                </c:pt>
                <c:pt idx="1445">
                  <c:v>0.77116499999999999</c:v>
                </c:pt>
                <c:pt idx="1446">
                  <c:v>0.77256000000000002</c:v>
                </c:pt>
                <c:pt idx="1447">
                  <c:v>0.74393200000000004</c:v>
                </c:pt>
                <c:pt idx="1448">
                  <c:v>0.75765800000000005</c:v>
                </c:pt>
                <c:pt idx="1449">
                  <c:v>0.75685899999999995</c:v>
                </c:pt>
                <c:pt idx="1450">
                  <c:v>0.74345499999999998</c:v>
                </c:pt>
                <c:pt idx="1451">
                  <c:v>0.76131899999999997</c:v>
                </c:pt>
                <c:pt idx="1452">
                  <c:v>0.78557699999999997</c:v>
                </c:pt>
                <c:pt idx="1453">
                  <c:v>0.74085299999999998</c:v>
                </c:pt>
                <c:pt idx="1454">
                  <c:v>0.76488999999999996</c:v>
                </c:pt>
                <c:pt idx="1455">
                  <c:v>0.75693999999999995</c:v>
                </c:pt>
                <c:pt idx="1456">
                  <c:v>0.75709199999999999</c:v>
                </c:pt>
                <c:pt idx="1457">
                  <c:v>0.75674300000000005</c:v>
                </c:pt>
                <c:pt idx="1458">
                  <c:v>0.75687000000000004</c:v>
                </c:pt>
                <c:pt idx="1459">
                  <c:v>0.77396200000000004</c:v>
                </c:pt>
                <c:pt idx="1460">
                  <c:v>0.75270499999999996</c:v>
                </c:pt>
                <c:pt idx="1461">
                  <c:v>0.76386399999999999</c:v>
                </c:pt>
                <c:pt idx="1462">
                  <c:v>0.75909099999999996</c:v>
                </c:pt>
                <c:pt idx="1463">
                  <c:v>0.77055600000000002</c:v>
                </c:pt>
                <c:pt idx="1464">
                  <c:v>0.75294099999999997</c:v>
                </c:pt>
                <c:pt idx="1465">
                  <c:v>0.74540700000000004</c:v>
                </c:pt>
                <c:pt idx="1466">
                  <c:v>0.76491600000000004</c:v>
                </c:pt>
                <c:pt idx="1467">
                  <c:v>0.75709199999999999</c:v>
                </c:pt>
                <c:pt idx="1468">
                  <c:v>0.74683100000000002</c:v>
                </c:pt>
                <c:pt idx="1469">
                  <c:v>0.75716799999999995</c:v>
                </c:pt>
                <c:pt idx="1470">
                  <c:v>0.75152099999999999</c:v>
                </c:pt>
                <c:pt idx="1471">
                  <c:v>0.73636400000000002</c:v>
                </c:pt>
                <c:pt idx="1472">
                  <c:v>0.73486099999999999</c:v>
                </c:pt>
                <c:pt idx="1473">
                  <c:v>0.76365300000000003</c:v>
                </c:pt>
                <c:pt idx="1474">
                  <c:v>0.774397</c:v>
                </c:pt>
                <c:pt idx="1475">
                  <c:v>0.75407299999999999</c:v>
                </c:pt>
                <c:pt idx="1476">
                  <c:v>0.74030600000000002</c:v>
                </c:pt>
                <c:pt idx="1477">
                  <c:v>0.76186900000000002</c:v>
                </c:pt>
                <c:pt idx="1478">
                  <c:v>0.74825200000000003</c:v>
                </c:pt>
                <c:pt idx="1479">
                  <c:v>0.75895699999999999</c:v>
                </c:pt>
                <c:pt idx="1480">
                  <c:v>0.74684799999999996</c:v>
                </c:pt>
                <c:pt idx="1481">
                  <c:v>0.77951099999999995</c:v>
                </c:pt>
                <c:pt idx="1482">
                  <c:v>0.75052099999999999</c:v>
                </c:pt>
                <c:pt idx="1483">
                  <c:v>0.75240600000000002</c:v>
                </c:pt>
                <c:pt idx="1484">
                  <c:v>0.766849</c:v>
                </c:pt>
                <c:pt idx="1485">
                  <c:v>0.77392899999999998</c:v>
                </c:pt>
                <c:pt idx="1486">
                  <c:v>0.74283200000000005</c:v>
                </c:pt>
                <c:pt idx="1487">
                  <c:v>0.76343700000000003</c:v>
                </c:pt>
                <c:pt idx="1488">
                  <c:v>0.74718300000000004</c:v>
                </c:pt>
                <c:pt idx="1489">
                  <c:v>0.77353499999999997</c:v>
                </c:pt>
                <c:pt idx="1490">
                  <c:v>0.77073599999999998</c:v>
                </c:pt>
                <c:pt idx="1491">
                  <c:v>0.75210200000000005</c:v>
                </c:pt>
                <c:pt idx="1492">
                  <c:v>0.73122900000000002</c:v>
                </c:pt>
                <c:pt idx="1493">
                  <c:v>0.75706600000000002</c:v>
                </c:pt>
                <c:pt idx="1494">
                  <c:v>0.75402100000000005</c:v>
                </c:pt>
                <c:pt idx="1495">
                  <c:v>0.74497400000000003</c:v>
                </c:pt>
                <c:pt idx="1496">
                  <c:v>0.74991200000000002</c:v>
                </c:pt>
                <c:pt idx="1497">
                  <c:v>0.75719400000000003</c:v>
                </c:pt>
                <c:pt idx="1498">
                  <c:v>0.74149299999999996</c:v>
                </c:pt>
                <c:pt idx="1499">
                  <c:v>0.77696500000000002</c:v>
                </c:pt>
                <c:pt idx="1500">
                  <c:v>0.75795100000000004</c:v>
                </c:pt>
                <c:pt idx="1501">
                  <c:v>0.75661800000000001</c:v>
                </c:pt>
                <c:pt idx="1502">
                  <c:v>0.75008799999999998</c:v>
                </c:pt>
                <c:pt idx="1503">
                  <c:v>0.75779300000000005</c:v>
                </c:pt>
                <c:pt idx="1504">
                  <c:v>0.74742500000000001</c:v>
                </c:pt>
                <c:pt idx="1505">
                  <c:v>0.78197700000000003</c:v>
                </c:pt>
                <c:pt idx="1506">
                  <c:v>0.79117099999999996</c:v>
                </c:pt>
                <c:pt idx="1507">
                  <c:v>0.75719400000000003</c:v>
                </c:pt>
                <c:pt idx="1508">
                  <c:v>0.76532100000000003</c:v>
                </c:pt>
                <c:pt idx="1509">
                  <c:v>0.74627699999999997</c:v>
                </c:pt>
                <c:pt idx="1510">
                  <c:v>0.72935300000000003</c:v>
                </c:pt>
                <c:pt idx="1511">
                  <c:v>0.73135600000000001</c:v>
                </c:pt>
                <c:pt idx="1512">
                  <c:v>0.73316499999999996</c:v>
                </c:pt>
                <c:pt idx="1513">
                  <c:v>0.76622400000000002</c:v>
                </c:pt>
                <c:pt idx="1514">
                  <c:v>0.78129599999999999</c:v>
                </c:pt>
                <c:pt idx="1515">
                  <c:v>0.75673800000000002</c:v>
                </c:pt>
                <c:pt idx="1516">
                  <c:v>0.75701300000000005</c:v>
                </c:pt>
                <c:pt idx="1517">
                  <c:v>0.73138599999999998</c:v>
                </c:pt>
                <c:pt idx="1518">
                  <c:v>0.755166</c:v>
                </c:pt>
                <c:pt idx="1519">
                  <c:v>0.75026300000000001</c:v>
                </c:pt>
                <c:pt idx="1520">
                  <c:v>0.75859600000000005</c:v>
                </c:pt>
                <c:pt idx="1521">
                  <c:v>0.74013700000000004</c:v>
                </c:pt>
                <c:pt idx="1522">
                  <c:v>0.74831899999999996</c:v>
                </c:pt>
                <c:pt idx="1523">
                  <c:v>0.759239</c:v>
                </c:pt>
                <c:pt idx="1524">
                  <c:v>0.772505</c:v>
                </c:pt>
                <c:pt idx="1525">
                  <c:v>0.76521700000000004</c:v>
                </c:pt>
                <c:pt idx="1526">
                  <c:v>0.74237299999999995</c:v>
                </c:pt>
                <c:pt idx="1527">
                  <c:v>0.76573400000000003</c:v>
                </c:pt>
                <c:pt idx="1528">
                  <c:v>0.75119899999999995</c:v>
                </c:pt>
                <c:pt idx="1529">
                  <c:v>0.74857099999999999</c:v>
                </c:pt>
                <c:pt idx="1530">
                  <c:v>0.75008699999999995</c:v>
                </c:pt>
                <c:pt idx="1531">
                  <c:v>0.76438799999999996</c:v>
                </c:pt>
                <c:pt idx="1532">
                  <c:v>0.75129999999999997</c:v>
                </c:pt>
                <c:pt idx="1533">
                  <c:v>0.77384900000000001</c:v>
                </c:pt>
                <c:pt idx="1534">
                  <c:v>0.76186900000000002</c:v>
                </c:pt>
                <c:pt idx="1535">
                  <c:v>0.75199300000000002</c:v>
                </c:pt>
                <c:pt idx="1536">
                  <c:v>0.75376299999999996</c:v>
                </c:pt>
                <c:pt idx="1537">
                  <c:v>0.74537500000000001</c:v>
                </c:pt>
                <c:pt idx="1538">
                  <c:v>0.74192999999999998</c:v>
                </c:pt>
                <c:pt idx="1539">
                  <c:v>0.769204</c:v>
                </c:pt>
                <c:pt idx="1540">
                  <c:v>0.74721300000000002</c:v>
                </c:pt>
                <c:pt idx="1541">
                  <c:v>0.77216099999999999</c:v>
                </c:pt>
                <c:pt idx="1542">
                  <c:v>0.75336899999999996</c:v>
                </c:pt>
                <c:pt idx="1543">
                  <c:v>0.73361799999999999</c:v>
                </c:pt>
                <c:pt idx="1544">
                  <c:v>0.75721899999999998</c:v>
                </c:pt>
                <c:pt idx="1545">
                  <c:v>0.76449900000000004</c:v>
                </c:pt>
                <c:pt idx="1546">
                  <c:v>0.77075800000000005</c:v>
                </c:pt>
                <c:pt idx="1547">
                  <c:v>0.77495400000000003</c:v>
                </c:pt>
                <c:pt idx="1548">
                  <c:v>0.74120699999999995</c:v>
                </c:pt>
                <c:pt idx="1549">
                  <c:v>0.75400699999999998</c:v>
                </c:pt>
                <c:pt idx="1550">
                  <c:v>0.75325299999999995</c:v>
                </c:pt>
                <c:pt idx="1551">
                  <c:v>0.74832500000000002</c:v>
                </c:pt>
                <c:pt idx="1552">
                  <c:v>0.75706499999999999</c:v>
                </c:pt>
                <c:pt idx="1553">
                  <c:v>0.739761</c:v>
                </c:pt>
                <c:pt idx="1554">
                  <c:v>0.77721300000000004</c:v>
                </c:pt>
                <c:pt idx="1555">
                  <c:v>0.77849100000000004</c:v>
                </c:pt>
                <c:pt idx="1556">
                  <c:v>0.75931300000000002</c:v>
                </c:pt>
                <c:pt idx="1557">
                  <c:v>0.75008799999999998</c:v>
                </c:pt>
                <c:pt idx="1558">
                  <c:v>0.75716899999999998</c:v>
                </c:pt>
                <c:pt idx="1559">
                  <c:v>0.75996399999999997</c:v>
                </c:pt>
                <c:pt idx="1560">
                  <c:v>0.78373800000000005</c:v>
                </c:pt>
                <c:pt idx="1561">
                  <c:v>0.748691</c:v>
                </c:pt>
                <c:pt idx="1562">
                  <c:v>0.75789499999999999</c:v>
                </c:pt>
                <c:pt idx="1563">
                  <c:v>0.763849</c:v>
                </c:pt>
                <c:pt idx="1564">
                  <c:v>0.75313099999999999</c:v>
                </c:pt>
                <c:pt idx="1565">
                  <c:v>0.74558100000000005</c:v>
                </c:pt>
                <c:pt idx="1566">
                  <c:v>0.77202899999999997</c:v>
                </c:pt>
                <c:pt idx="1567">
                  <c:v>0.76143099999999997</c:v>
                </c:pt>
                <c:pt idx="1568">
                  <c:v>0.75797099999999995</c:v>
                </c:pt>
                <c:pt idx="1569">
                  <c:v>0.75342500000000001</c:v>
                </c:pt>
                <c:pt idx="1570">
                  <c:v>0.7621</c:v>
                </c:pt>
                <c:pt idx="1571">
                  <c:v>0.75573199999999996</c:v>
                </c:pt>
                <c:pt idx="1572">
                  <c:v>0.759633</c:v>
                </c:pt>
                <c:pt idx="1573">
                  <c:v>0.74496499999999999</c:v>
                </c:pt>
                <c:pt idx="1574">
                  <c:v>0.73676200000000003</c:v>
                </c:pt>
                <c:pt idx="1575">
                  <c:v>0.77800400000000003</c:v>
                </c:pt>
                <c:pt idx="1576">
                  <c:v>0.76789700000000005</c:v>
                </c:pt>
                <c:pt idx="1577">
                  <c:v>0.77166699999999999</c:v>
                </c:pt>
                <c:pt idx="1578">
                  <c:v>0.75052099999999999</c:v>
                </c:pt>
                <c:pt idx="1579">
                  <c:v>0.763243</c:v>
                </c:pt>
                <c:pt idx="1580">
                  <c:v>0.75800000000000001</c:v>
                </c:pt>
                <c:pt idx="1581">
                  <c:v>0.76270300000000002</c:v>
                </c:pt>
                <c:pt idx="1582">
                  <c:v>0.74948300000000001</c:v>
                </c:pt>
                <c:pt idx="1583">
                  <c:v>0.73936199999999996</c:v>
                </c:pt>
                <c:pt idx="1584">
                  <c:v>0.75902800000000004</c:v>
                </c:pt>
                <c:pt idx="1585">
                  <c:v>0.76075899999999996</c:v>
                </c:pt>
                <c:pt idx="1586">
                  <c:v>0.76591299999999995</c:v>
                </c:pt>
                <c:pt idx="1587">
                  <c:v>0.75060899999999997</c:v>
                </c:pt>
                <c:pt idx="1588">
                  <c:v>0.75244800000000001</c:v>
                </c:pt>
                <c:pt idx="1589">
                  <c:v>0.76793500000000003</c:v>
                </c:pt>
                <c:pt idx="1590">
                  <c:v>0.78983099999999995</c:v>
                </c:pt>
                <c:pt idx="1591">
                  <c:v>0.72666699999999995</c:v>
                </c:pt>
                <c:pt idx="1592">
                  <c:v>0.74234699999999998</c:v>
                </c:pt>
                <c:pt idx="1593">
                  <c:v>0.74517900000000004</c:v>
                </c:pt>
                <c:pt idx="1594">
                  <c:v>0.76121700000000003</c:v>
                </c:pt>
                <c:pt idx="1595">
                  <c:v>0.74295800000000001</c:v>
                </c:pt>
                <c:pt idx="1596">
                  <c:v>0.76383400000000001</c:v>
                </c:pt>
                <c:pt idx="1597">
                  <c:v>0.76155200000000001</c:v>
                </c:pt>
                <c:pt idx="1598">
                  <c:v>0.74523399999999995</c:v>
                </c:pt>
                <c:pt idx="1599">
                  <c:v>0.74219599999999997</c:v>
                </c:pt>
                <c:pt idx="1600">
                  <c:v>0.75534199999999996</c:v>
                </c:pt>
                <c:pt idx="1601">
                  <c:v>0.75869600000000004</c:v>
                </c:pt>
                <c:pt idx="1602">
                  <c:v>0.75691200000000003</c:v>
                </c:pt>
                <c:pt idx="1603">
                  <c:v>0.779887</c:v>
                </c:pt>
                <c:pt idx="1604">
                  <c:v>0.75658400000000003</c:v>
                </c:pt>
                <c:pt idx="1605">
                  <c:v>0.74894400000000005</c:v>
                </c:pt>
                <c:pt idx="1606">
                  <c:v>0.75617400000000001</c:v>
                </c:pt>
                <c:pt idx="1607">
                  <c:v>0.75365400000000005</c:v>
                </c:pt>
                <c:pt idx="1608">
                  <c:v>0.75652900000000001</c:v>
                </c:pt>
                <c:pt idx="1609">
                  <c:v>0.76838099999999998</c:v>
                </c:pt>
                <c:pt idx="1610">
                  <c:v>0.74212400000000001</c:v>
                </c:pt>
                <c:pt idx="1611">
                  <c:v>0.76032299999999997</c:v>
                </c:pt>
                <c:pt idx="1612">
                  <c:v>0.75495500000000004</c:v>
                </c:pt>
                <c:pt idx="1613">
                  <c:v>0.75739800000000002</c:v>
                </c:pt>
                <c:pt idx="1614">
                  <c:v>0.74765999999999999</c:v>
                </c:pt>
                <c:pt idx="1615">
                  <c:v>0.75775400000000004</c:v>
                </c:pt>
                <c:pt idx="1616">
                  <c:v>0.76317800000000002</c:v>
                </c:pt>
                <c:pt idx="1617">
                  <c:v>0.74427100000000002</c:v>
                </c:pt>
                <c:pt idx="1618">
                  <c:v>0.77163899999999996</c:v>
                </c:pt>
                <c:pt idx="1619">
                  <c:v>0.75304700000000002</c:v>
                </c:pt>
                <c:pt idx="1620">
                  <c:v>0.74221499999999996</c:v>
                </c:pt>
                <c:pt idx="1621">
                  <c:v>0.73484099999999997</c:v>
                </c:pt>
                <c:pt idx="1622">
                  <c:v>0.75324899999999995</c:v>
                </c:pt>
                <c:pt idx="1623">
                  <c:v>0.75655300000000003</c:v>
                </c:pt>
                <c:pt idx="1624">
                  <c:v>0.73961299999999996</c:v>
                </c:pt>
                <c:pt idx="1625">
                  <c:v>0.77286500000000002</c:v>
                </c:pt>
                <c:pt idx="1626">
                  <c:v>0.75809899999999997</c:v>
                </c:pt>
                <c:pt idx="1627">
                  <c:v>0.76011200000000001</c:v>
                </c:pt>
                <c:pt idx="1628">
                  <c:v>0.75398200000000004</c:v>
                </c:pt>
                <c:pt idx="1629">
                  <c:v>0.77129800000000004</c:v>
                </c:pt>
                <c:pt idx="1630">
                  <c:v>0.77933600000000003</c:v>
                </c:pt>
                <c:pt idx="1631">
                  <c:v>0.75208699999999995</c:v>
                </c:pt>
                <c:pt idx="1632">
                  <c:v>0.74241400000000002</c:v>
                </c:pt>
                <c:pt idx="1633">
                  <c:v>0.76136000000000004</c:v>
                </c:pt>
                <c:pt idx="1634">
                  <c:v>0.73766699999999996</c:v>
                </c:pt>
                <c:pt idx="1635">
                  <c:v>0.73864799999999997</c:v>
                </c:pt>
                <c:pt idx="1636">
                  <c:v>0.76252299999999995</c:v>
                </c:pt>
                <c:pt idx="1637">
                  <c:v>0.78007400000000005</c:v>
                </c:pt>
                <c:pt idx="1638">
                  <c:v>0.78367299999999995</c:v>
                </c:pt>
                <c:pt idx="1639">
                  <c:v>0.75071200000000005</c:v>
                </c:pt>
                <c:pt idx="1640">
                  <c:v>0.73544500000000002</c:v>
                </c:pt>
                <c:pt idx="1641">
                  <c:v>0.74866299999999997</c:v>
                </c:pt>
                <c:pt idx="1642">
                  <c:v>0.72823899999999997</c:v>
                </c:pt>
                <c:pt idx="1643">
                  <c:v>0.75709199999999999</c:v>
                </c:pt>
                <c:pt idx="1644">
                  <c:v>0.74155400000000005</c:v>
                </c:pt>
                <c:pt idx="1645">
                  <c:v>0.75583</c:v>
                </c:pt>
                <c:pt idx="1646">
                  <c:v>0.75147799999999998</c:v>
                </c:pt>
                <c:pt idx="1647">
                  <c:v>0.75368400000000002</c:v>
                </c:pt>
                <c:pt idx="1648">
                  <c:v>0.75652200000000003</c:v>
                </c:pt>
                <c:pt idx="1649">
                  <c:v>0.77415699999999998</c:v>
                </c:pt>
                <c:pt idx="1650">
                  <c:v>0.76504700000000003</c:v>
                </c:pt>
                <c:pt idx="1651">
                  <c:v>0.76198200000000005</c:v>
                </c:pt>
                <c:pt idx="1652">
                  <c:v>0.74863000000000002</c:v>
                </c:pt>
                <c:pt idx="1653">
                  <c:v>0.73874799999999996</c:v>
                </c:pt>
                <c:pt idx="1654">
                  <c:v>0.73952700000000005</c:v>
                </c:pt>
                <c:pt idx="1655">
                  <c:v>0.76809700000000003</c:v>
                </c:pt>
                <c:pt idx="1656">
                  <c:v>0.76406499999999999</c:v>
                </c:pt>
                <c:pt idx="1657">
                  <c:v>0.78140399999999999</c:v>
                </c:pt>
                <c:pt idx="1658">
                  <c:v>0.77626200000000001</c:v>
                </c:pt>
                <c:pt idx="1659">
                  <c:v>0.74234199999999995</c:v>
                </c:pt>
                <c:pt idx="1660">
                  <c:v>0.73914500000000005</c:v>
                </c:pt>
                <c:pt idx="1661">
                  <c:v>0.74063000000000001</c:v>
                </c:pt>
                <c:pt idx="1662">
                  <c:v>0.78603400000000001</c:v>
                </c:pt>
                <c:pt idx="1663">
                  <c:v>0.77623399999999998</c:v>
                </c:pt>
                <c:pt idx="1664">
                  <c:v>0.75385999999999997</c:v>
                </c:pt>
                <c:pt idx="1665">
                  <c:v>0.76466400000000001</c:v>
                </c:pt>
                <c:pt idx="1666">
                  <c:v>0.77022100000000004</c:v>
                </c:pt>
                <c:pt idx="1667">
                  <c:v>0.76992799999999995</c:v>
                </c:pt>
                <c:pt idx="1668">
                  <c:v>0.74195199999999994</c:v>
                </c:pt>
                <c:pt idx="1669">
                  <c:v>0.77794099999999999</c:v>
                </c:pt>
                <c:pt idx="1670">
                  <c:v>0.75263199999999997</c:v>
                </c:pt>
                <c:pt idx="1671">
                  <c:v>0.76112100000000005</c:v>
                </c:pt>
                <c:pt idx="1672">
                  <c:v>0.75665499999999997</c:v>
                </c:pt>
                <c:pt idx="1673">
                  <c:v>0.74602100000000005</c:v>
                </c:pt>
                <c:pt idx="1674">
                  <c:v>0.77965799999999996</c:v>
                </c:pt>
                <c:pt idx="1675">
                  <c:v>0.76163599999999998</c:v>
                </c:pt>
                <c:pt idx="1676">
                  <c:v>0.73436400000000002</c:v>
                </c:pt>
                <c:pt idx="1677">
                  <c:v>0.75235600000000002</c:v>
                </c:pt>
                <c:pt idx="1678">
                  <c:v>0.74187599999999998</c:v>
                </c:pt>
                <c:pt idx="1679">
                  <c:v>0.75174799999999997</c:v>
                </c:pt>
                <c:pt idx="1680">
                  <c:v>0.75891900000000001</c:v>
                </c:pt>
                <c:pt idx="1681">
                  <c:v>0.755</c:v>
                </c:pt>
                <c:pt idx="1682">
                  <c:v>0.75516000000000005</c:v>
                </c:pt>
                <c:pt idx="1683">
                  <c:v>0.74466500000000002</c:v>
                </c:pt>
                <c:pt idx="1684">
                  <c:v>0.75985400000000003</c:v>
                </c:pt>
                <c:pt idx="1685">
                  <c:v>0.76482499999999998</c:v>
                </c:pt>
                <c:pt idx="1686">
                  <c:v>0.77833300000000005</c:v>
                </c:pt>
                <c:pt idx="1687">
                  <c:v>0.78701299999999996</c:v>
                </c:pt>
                <c:pt idx="1688">
                  <c:v>0.75224899999999995</c:v>
                </c:pt>
                <c:pt idx="1689">
                  <c:v>0.73758500000000005</c:v>
                </c:pt>
                <c:pt idx="1690">
                  <c:v>0.74327100000000002</c:v>
                </c:pt>
                <c:pt idx="1691">
                  <c:v>0.78418100000000002</c:v>
                </c:pt>
                <c:pt idx="1692">
                  <c:v>0.72427799999999998</c:v>
                </c:pt>
                <c:pt idx="1693">
                  <c:v>0.76843099999999998</c:v>
                </c:pt>
                <c:pt idx="1694">
                  <c:v>0.74991200000000002</c:v>
                </c:pt>
                <c:pt idx="1695">
                  <c:v>0.76654699999999998</c:v>
                </c:pt>
                <c:pt idx="1696">
                  <c:v>0.75379200000000002</c:v>
                </c:pt>
                <c:pt idx="1697">
                  <c:v>0.76312899999999995</c:v>
                </c:pt>
                <c:pt idx="1698">
                  <c:v>0.78180099999999997</c:v>
                </c:pt>
                <c:pt idx="1699">
                  <c:v>0.74843199999999999</c:v>
                </c:pt>
                <c:pt idx="1700">
                  <c:v>0.75855399999999995</c:v>
                </c:pt>
                <c:pt idx="1701">
                  <c:v>0.764351</c:v>
                </c:pt>
                <c:pt idx="1702">
                  <c:v>0.78361899999999995</c:v>
                </c:pt>
                <c:pt idx="1703">
                  <c:v>0.76017500000000005</c:v>
                </c:pt>
                <c:pt idx="1704">
                  <c:v>0.76902199999999998</c:v>
                </c:pt>
                <c:pt idx="1705">
                  <c:v>0.76574600000000004</c:v>
                </c:pt>
                <c:pt idx="1706">
                  <c:v>0.755</c:v>
                </c:pt>
                <c:pt idx="1707">
                  <c:v>0.76007000000000002</c:v>
                </c:pt>
                <c:pt idx="1708">
                  <c:v>0.74366399999999999</c:v>
                </c:pt>
                <c:pt idx="1709">
                  <c:v>0.742367</c:v>
                </c:pt>
                <c:pt idx="1710">
                  <c:v>0.73880299999999999</c:v>
                </c:pt>
                <c:pt idx="1711">
                  <c:v>0.77262600000000003</c:v>
                </c:pt>
                <c:pt idx="1712">
                  <c:v>0.72275</c:v>
                </c:pt>
                <c:pt idx="1713">
                  <c:v>0.74553400000000003</c:v>
                </c:pt>
                <c:pt idx="1714">
                  <c:v>0.75666100000000003</c:v>
                </c:pt>
                <c:pt idx="1715">
                  <c:v>0.73715799999999998</c:v>
                </c:pt>
                <c:pt idx="1716">
                  <c:v>0.76968000000000003</c:v>
                </c:pt>
                <c:pt idx="1717">
                  <c:v>0.76303600000000005</c:v>
                </c:pt>
                <c:pt idx="1718">
                  <c:v>0.74804800000000005</c:v>
                </c:pt>
                <c:pt idx="1719">
                  <c:v>0.77754699999999999</c:v>
                </c:pt>
                <c:pt idx="1720">
                  <c:v>0.762791</c:v>
                </c:pt>
                <c:pt idx="1721">
                  <c:v>0.76254500000000003</c:v>
                </c:pt>
                <c:pt idx="1722">
                  <c:v>0.73741400000000001</c:v>
                </c:pt>
                <c:pt idx="1723">
                  <c:v>0.77509099999999997</c:v>
                </c:pt>
                <c:pt idx="1724">
                  <c:v>0.769598</c:v>
                </c:pt>
                <c:pt idx="1725">
                  <c:v>0.74903699999999995</c:v>
                </c:pt>
                <c:pt idx="1726">
                  <c:v>0.73201400000000005</c:v>
                </c:pt>
                <c:pt idx="1727">
                  <c:v>0.75324000000000002</c:v>
                </c:pt>
                <c:pt idx="1728">
                  <c:v>0.74870000000000003</c:v>
                </c:pt>
                <c:pt idx="1729">
                  <c:v>0.76788299999999998</c:v>
                </c:pt>
                <c:pt idx="1730">
                  <c:v>0.76075899999999996</c:v>
                </c:pt>
                <c:pt idx="1731">
                  <c:v>0.74523399999999995</c:v>
                </c:pt>
                <c:pt idx="1732">
                  <c:v>0.75183900000000004</c:v>
                </c:pt>
                <c:pt idx="1733">
                  <c:v>0.73696799999999996</c:v>
                </c:pt>
                <c:pt idx="1734">
                  <c:v>0.76886399999999999</c:v>
                </c:pt>
                <c:pt idx="1735">
                  <c:v>0.767347</c:v>
                </c:pt>
                <c:pt idx="1736">
                  <c:v>0.79015400000000002</c:v>
                </c:pt>
                <c:pt idx="1737">
                  <c:v>0.74543800000000005</c:v>
                </c:pt>
                <c:pt idx="1738">
                  <c:v>0.74678299999999997</c:v>
                </c:pt>
                <c:pt idx="1739">
                  <c:v>0.752641</c:v>
                </c:pt>
                <c:pt idx="1740">
                  <c:v>0.75494499999999998</c:v>
                </c:pt>
                <c:pt idx="1741">
                  <c:v>0.76204400000000005</c:v>
                </c:pt>
                <c:pt idx="1742">
                  <c:v>0.74270800000000003</c:v>
                </c:pt>
                <c:pt idx="1743">
                  <c:v>0.76500000000000001</c:v>
                </c:pt>
                <c:pt idx="1744">
                  <c:v>0.77294300000000005</c:v>
                </c:pt>
                <c:pt idx="1745">
                  <c:v>0.74158199999999996</c:v>
                </c:pt>
                <c:pt idx="1746">
                  <c:v>0.73606799999999994</c:v>
                </c:pt>
                <c:pt idx="1747">
                  <c:v>0.73951</c:v>
                </c:pt>
                <c:pt idx="1748">
                  <c:v>0.75722</c:v>
                </c:pt>
                <c:pt idx="1749">
                  <c:v>0.76797899999999997</c:v>
                </c:pt>
                <c:pt idx="1750">
                  <c:v>0.75836199999999998</c:v>
                </c:pt>
                <c:pt idx="1751">
                  <c:v>0.76110100000000003</c:v>
                </c:pt>
                <c:pt idx="1752">
                  <c:v>0.76901699999999995</c:v>
                </c:pt>
                <c:pt idx="1753">
                  <c:v>0.73675999999999997</c:v>
                </c:pt>
                <c:pt idx="1754">
                  <c:v>0.73730600000000002</c:v>
                </c:pt>
                <c:pt idx="1755">
                  <c:v>0.73946000000000001</c:v>
                </c:pt>
                <c:pt idx="1756">
                  <c:v>0.77181299999999997</c:v>
                </c:pt>
                <c:pt idx="1757">
                  <c:v>0.73982300000000001</c:v>
                </c:pt>
                <c:pt idx="1758">
                  <c:v>0.759571</c:v>
                </c:pt>
                <c:pt idx="1759">
                  <c:v>0.76511200000000001</c:v>
                </c:pt>
                <c:pt idx="1760">
                  <c:v>0.73460899999999996</c:v>
                </c:pt>
                <c:pt idx="1761">
                  <c:v>0.76614300000000002</c:v>
                </c:pt>
                <c:pt idx="1762">
                  <c:v>0.75656900000000005</c:v>
                </c:pt>
                <c:pt idx="1763">
                  <c:v>0.77319800000000005</c:v>
                </c:pt>
                <c:pt idx="1764">
                  <c:v>0.74825200000000003</c:v>
                </c:pt>
                <c:pt idx="1765">
                  <c:v>0.75793200000000005</c:v>
                </c:pt>
                <c:pt idx="1766">
                  <c:v>0.75547900000000001</c:v>
                </c:pt>
                <c:pt idx="1767">
                  <c:v>0.75784700000000005</c:v>
                </c:pt>
                <c:pt idx="1768">
                  <c:v>0.76625399999999999</c:v>
                </c:pt>
                <c:pt idx="1769">
                  <c:v>0.76491900000000002</c:v>
                </c:pt>
                <c:pt idx="1770">
                  <c:v>0.77792499999999998</c:v>
                </c:pt>
                <c:pt idx="1771">
                  <c:v>0.73808700000000005</c:v>
                </c:pt>
                <c:pt idx="1772">
                  <c:v>0.76336999999999999</c:v>
                </c:pt>
                <c:pt idx="1773">
                  <c:v>0.76648499999999997</c:v>
                </c:pt>
                <c:pt idx="1774">
                  <c:v>0.74389000000000005</c:v>
                </c:pt>
                <c:pt idx="1775">
                  <c:v>0.74620900000000001</c:v>
                </c:pt>
                <c:pt idx="1776">
                  <c:v>0.73305100000000001</c:v>
                </c:pt>
                <c:pt idx="1777">
                  <c:v>0.747143</c:v>
                </c:pt>
                <c:pt idx="1778">
                  <c:v>0.73333300000000001</c:v>
                </c:pt>
                <c:pt idx="1779">
                  <c:v>0.74743400000000004</c:v>
                </c:pt>
                <c:pt idx="1780">
                  <c:v>0.75425500000000001</c:v>
                </c:pt>
                <c:pt idx="1781">
                  <c:v>0.77</c:v>
                </c:pt>
                <c:pt idx="1782">
                  <c:v>0.78022800000000003</c:v>
                </c:pt>
                <c:pt idx="1783">
                  <c:v>0.73773299999999997</c:v>
                </c:pt>
                <c:pt idx="1784">
                  <c:v>0.73874799999999996</c:v>
                </c:pt>
                <c:pt idx="1785">
                  <c:v>0.75176699999999996</c:v>
                </c:pt>
                <c:pt idx="1786">
                  <c:v>0.73017900000000002</c:v>
                </c:pt>
                <c:pt idx="1787">
                  <c:v>0.73968800000000001</c:v>
                </c:pt>
                <c:pt idx="1788">
                  <c:v>0.74741500000000005</c:v>
                </c:pt>
                <c:pt idx="1789">
                  <c:v>0.74382400000000004</c:v>
                </c:pt>
                <c:pt idx="1790">
                  <c:v>0.780115</c:v>
                </c:pt>
                <c:pt idx="1791">
                  <c:v>0.77374299999999996</c:v>
                </c:pt>
                <c:pt idx="1792">
                  <c:v>0.75406399999999996</c:v>
                </c:pt>
                <c:pt idx="1793">
                  <c:v>0.77020500000000003</c:v>
                </c:pt>
                <c:pt idx="1794">
                  <c:v>0.75960899999999998</c:v>
                </c:pt>
                <c:pt idx="1795">
                  <c:v>0.76850799999999997</c:v>
                </c:pt>
                <c:pt idx="1796">
                  <c:v>0.75609800000000005</c:v>
                </c:pt>
                <c:pt idx="1797">
                  <c:v>0.74571399999999999</c:v>
                </c:pt>
                <c:pt idx="1798">
                  <c:v>0.76660899999999998</c:v>
                </c:pt>
                <c:pt idx="1799">
                  <c:v>0.77264500000000003</c:v>
                </c:pt>
                <c:pt idx="1800">
                  <c:v>0.76817400000000002</c:v>
                </c:pt>
                <c:pt idx="1801">
                  <c:v>0.76017999999999997</c:v>
                </c:pt>
                <c:pt idx="1802">
                  <c:v>0.76604499999999998</c:v>
                </c:pt>
                <c:pt idx="1803">
                  <c:v>0.78121399999999996</c:v>
                </c:pt>
                <c:pt idx="1804">
                  <c:v>0.75909899999999997</c:v>
                </c:pt>
                <c:pt idx="1805">
                  <c:v>0.74450499999999997</c:v>
                </c:pt>
                <c:pt idx="1806">
                  <c:v>0.75425500000000001</c:v>
                </c:pt>
                <c:pt idx="1807">
                  <c:v>0.77348799999999995</c:v>
                </c:pt>
                <c:pt idx="1808">
                  <c:v>0.76610199999999995</c:v>
                </c:pt>
                <c:pt idx="1809">
                  <c:v>0.75607599999999997</c:v>
                </c:pt>
                <c:pt idx="1810">
                  <c:v>0.75396799999999997</c:v>
                </c:pt>
                <c:pt idx="1811">
                  <c:v>0.76890099999999995</c:v>
                </c:pt>
                <c:pt idx="1812">
                  <c:v>0.74860099999999996</c:v>
                </c:pt>
                <c:pt idx="1813">
                  <c:v>0.76576599999999995</c:v>
                </c:pt>
                <c:pt idx="1814">
                  <c:v>0.74543899999999996</c:v>
                </c:pt>
                <c:pt idx="1815">
                  <c:v>0.739483</c:v>
                </c:pt>
                <c:pt idx="1816">
                  <c:v>0.75696200000000002</c:v>
                </c:pt>
                <c:pt idx="1817">
                  <c:v>0.77077799999999996</c:v>
                </c:pt>
                <c:pt idx="1818">
                  <c:v>0.76222199999999996</c:v>
                </c:pt>
                <c:pt idx="1819">
                  <c:v>0.76475800000000005</c:v>
                </c:pt>
                <c:pt idx="1820">
                  <c:v>0.73932200000000003</c:v>
                </c:pt>
                <c:pt idx="1821">
                  <c:v>0.78327000000000002</c:v>
                </c:pt>
                <c:pt idx="1822">
                  <c:v>0.77101399999999998</c:v>
                </c:pt>
                <c:pt idx="1823">
                  <c:v>0.75809400000000005</c:v>
                </c:pt>
                <c:pt idx="1824">
                  <c:v>0.76820699999999997</c:v>
                </c:pt>
                <c:pt idx="1825">
                  <c:v>0.78277200000000002</c:v>
                </c:pt>
                <c:pt idx="1826">
                  <c:v>0.77688000000000001</c:v>
                </c:pt>
                <c:pt idx="1827">
                  <c:v>0.74367399999999995</c:v>
                </c:pt>
                <c:pt idx="1828">
                  <c:v>0.77444900000000005</c:v>
                </c:pt>
                <c:pt idx="1829">
                  <c:v>0.76167899999999999</c:v>
                </c:pt>
                <c:pt idx="1830">
                  <c:v>0.77108200000000005</c:v>
                </c:pt>
                <c:pt idx="1831">
                  <c:v>0.768841</c:v>
                </c:pt>
                <c:pt idx="1832">
                  <c:v>0.75469299999999995</c:v>
                </c:pt>
                <c:pt idx="1833">
                  <c:v>0.79861099999999996</c:v>
                </c:pt>
                <c:pt idx="1834">
                  <c:v>0.77168499999999995</c:v>
                </c:pt>
                <c:pt idx="1835">
                  <c:v>0.77729700000000002</c:v>
                </c:pt>
                <c:pt idx="1836">
                  <c:v>0.75403900000000001</c:v>
                </c:pt>
                <c:pt idx="1837">
                  <c:v>0.77589900000000001</c:v>
                </c:pt>
                <c:pt idx="1838">
                  <c:v>0.76085400000000003</c:v>
                </c:pt>
                <c:pt idx="1839">
                  <c:v>0.76654699999999998</c:v>
                </c:pt>
                <c:pt idx="1840">
                  <c:v>0.77953300000000003</c:v>
                </c:pt>
                <c:pt idx="1841">
                  <c:v>0.78496200000000005</c:v>
                </c:pt>
                <c:pt idx="1842">
                  <c:v>0.765625</c:v>
                </c:pt>
                <c:pt idx="1843">
                  <c:v>0.73993100000000001</c:v>
                </c:pt>
                <c:pt idx="1844">
                  <c:v>0.76400000000000001</c:v>
                </c:pt>
                <c:pt idx="1845">
                  <c:v>0.777922</c:v>
                </c:pt>
                <c:pt idx="1846">
                  <c:v>0.74710900000000002</c:v>
                </c:pt>
                <c:pt idx="1847">
                  <c:v>0.78422999999999998</c:v>
                </c:pt>
                <c:pt idx="1848">
                  <c:v>0.76007199999999997</c:v>
                </c:pt>
                <c:pt idx="1849">
                  <c:v>0.74219599999999997</c:v>
                </c:pt>
                <c:pt idx="1850">
                  <c:v>0.76851100000000006</c:v>
                </c:pt>
                <c:pt idx="1851">
                  <c:v>0.74376100000000001</c:v>
                </c:pt>
                <c:pt idx="1852">
                  <c:v>0.75353899999999996</c:v>
                </c:pt>
                <c:pt idx="1853">
                  <c:v>0.749749</c:v>
                </c:pt>
                <c:pt idx="1854">
                  <c:v>0.77148000000000005</c:v>
                </c:pt>
                <c:pt idx="1855">
                  <c:v>0.75330900000000001</c:v>
                </c:pt>
                <c:pt idx="1856">
                  <c:v>0.75953199999999998</c:v>
                </c:pt>
                <c:pt idx="1857">
                  <c:v>0.74749100000000002</c:v>
                </c:pt>
                <c:pt idx="1858">
                  <c:v>0.76660700000000004</c:v>
                </c:pt>
                <c:pt idx="1859">
                  <c:v>0.756162</c:v>
                </c:pt>
                <c:pt idx="1860">
                  <c:v>0.74634100000000003</c:v>
                </c:pt>
                <c:pt idx="1861">
                  <c:v>0.75335700000000005</c:v>
                </c:pt>
                <c:pt idx="1862">
                  <c:v>0.72459300000000004</c:v>
                </c:pt>
                <c:pt idx="1863">
                  <c:v>0.734429</c:v>
                </c:pt>
                <c:pt idx="1864">
                  <c:v>0.74457600000000002</c:v>
                </c:pt>
                <c:pt idx="1865">
                  <c:v>0.74717299999999998</c:v>
                </c:pt>
                <c:pt idx="1866">
                  <c:v>0.75767099999999998</c:v>
                </c:pt>
                <c:pt idx="1867">
                  <c:v>0.76090100000000005</c:v>
                </c:pt>
                <c:pt idx="1868">
                  <c:v>0.744556</c:v>
                </c:pt>
                <c:pt idx="1869">
                  <c:v>0.74615399999999998</c:v>
                </c:pt>
                <c:pt idx="1870">
                  <c:v>0.74038499999999996</c:v>
                </c:pt>
                <c:pt idx="1871">
                  <c:v>0.74666699999999997</c:v>
                </c:pt>
                <c:pt idx="1872">
                  <c:v>0.755</c:v>
                </c:pt>
                <c:pt idx="1873">
                  <c:v>0.75966900000000004</c:v>
                </c:pt>
                <c:pt idx="1874">
                  <c:v>0.77345799999999998</c:v>
                </c:pt>
                <c:pt idx="1875">
                  <c:v>0.75592599999999999</c:v>
                </c:pt>
                <c:pt idx="1876">
                  <c:v>0.76787700000000003</c:v>
                </c:pt>
                <c:pt idx="1877">
                  <c:v>0.76398600000000005</c:v>
                </c:pt>
                <c:pt idx="1878">
                  <c:v>0.74776600000000004</c:v>
                </c:pt>
                <c:pt idx="1879">
                  <c:v>0.76582700000000004</c:v>
                </c:pt>
                <c:pt idx="1880">
                  <c:v>0.770397</c:v>
                </c:pt>
                <c:pt idx="1881">
                  <c:v>0.76696900000000001</c:v>
                </c:pt>
                <c:pt idx="1882">
                  <c:v>0.763262</c:v>
                </c:pt>
                <c:pt idx="1883">
                  <c:v>0.73571399999999998</c:v>
                </c:pt>
                <c:pt idx="1884">
                  <c:v>0.75580599999999998</c:v>
                </c:pt>
                <c:pt idx="1885">
                  <c:v>0.74068100000000003</c:v>
                </c:pt>
                <c:pt idx="1886">
                  <c:v>0.74904000000000004</c:v>
                </c:pt>
                <c:pt idx="1887">
                  <c:v>0.754054</c:v>
                </c:pt>
                <c:pt idx="1888">
                  <c:v>0.75113799999999997</c:v>
                </c:pt>
                <c:pt idx="1889">
                  <c:v>0.75849699999999998</c:v>
                </c:pt>
                <c:pt idx="1890">
                  <c:v>0.74633700000000003</c:v>
                </c:pt>
                <c:pt idx="1891">
                  <c:v>0.76295599999999997</c:v>
                </c:pt>
                <c:pt idx="1892">
                  <c:v>0.77005500000000005</c:v>
                </c:pt>
                <c:pt idx="1893">
                  <c:v>0.74781799999999998</c:v>
                </c:pt>
                <c:pt idx="1894">
                  <c:v>0.764602</c:v>
                </c:pt>
                <c:pt idx="1895">
                  <c:v>0.75365000000000004</c:v>
                </c:pt>
                <c:pt idx="1896">
                  <c:v>0.76085400000000003</c:v>
                </c:pt>
                <c:pt idx="1897">
                  <c:v>0.75711700000000004</c:v>
                </c:pt>
                <c:pt idx="1898">
                  <c:v>0.77087899999999998</c:v>
                </c:pt>
                <c:pt idx="1899">
                  <c:v>0.75081699999999996</c:v>
                </c:pt>
                <c:pt idx="1900">
                  <c:v>0.76604499999999998</c:v>
                </c:pt>
                <c:pt idx="1901">
                  <c:v>0.73108799999999996</c:v>
                </c:pt>
                <c:pt idx="1902">
                  <c:v>0.757301</c:v>
                </c:pt>
                <c:pt idx="1903">
                  <c:v>0.754965</c:v>
                </c:pt>
                <c:pt idx="1904">
                  <c:v>0.77150600000000003</c:v>
                </c:pt>
                <c:pt idx="1905">
                  <c:v>0.76388900000000004</c:v>
                </c:pt>
                <c:pt idx="1906">
                  <c:v>0.75909099999999996</c:v>
                </c:pt>
                <c:pt idx="1907">
                  <c:v>0.72880800000000001</c:v>
                </c:pt>
                <c:pt idx="1908">
                  <c:v>0.78984699999999997</c:v>
                </c:pt>
                <c:pt idx="1909">
                  <c:v>0.763849</c:v>
                </c:pt>
                <c:pt idx="1910">
                  <c:v>0.77471000000000001</c:v>
                </c:pt>
                <c:pt idx="1911">
                  <c:v>0.76227800000000001</c:v>
                </c:pt>
                <c:pt idx="1912">
                  <c:v>0.76886100000000002</c:v>
                </c:pt>
                <c:pt idx="1913">
                  <c:v>0.75931899999999997</c:v>
                </c:pt>
                <c:pt idx="1914">
                  <c:v>0.738927</c:v>
                </c:pt>
                <c:pt idx="1915">
                  <c:v>0.76490899999999995</c:v>
                </c:pt>
                <c:pt idx="1916">
                  <c:v>0.75996300000000006</c:v>
                </c:pt>
                <c:pt idx="1917">
                  <c:v>0.77192700000000003</c:v>
                </c:pt>
                <c:pt idx="1918">
                  <c:v>0.77095599999999997</c:v>
                </c:pt>
                <c:pt idx="1919">
                  <c:v>0.78470600000000001</c:v>
                </c:pt>
                <c:pt idx="1920">
                  <c:v>0.76849800000000001</c:v>
                </c:pt>
                <c:pt idx="1921">
                  <c:v>0.77514499999999997</c:v>
                </c:pt>
                <c:pt idx="1922">
                  <c:v>0.74760199999999999</c:v>
                </c:pt>
                <c:pt idx="1923">
                  <c:v>0.76067600000000002</c:v>
                </c:pt>
                <c:pt idx="1924">
                  <c:v>0.77430200000000005</c:v>
                </c:pt>
                <c:pt idx="1925">
                  <c:v>0.75061699999999998</c:v>
                </c:pt>
                <c:pt idx="1926">
                  <c:v>0.75540099999999999</c:v>
                </c:pt>
                <c:pt idx="1927">
                  <c:v>0.76604799999999995</c:v>
                </c:pt>
                <c:pt idx="1928">
                  <c:v>0.76807300000000001</c:v>
                </c:pt>
                <c:pt idx="1929">
                  <c:v>0.75413699999999995</c:v>
                </c:pt>
                <c:pt idx="1930">
                  <c:v>0.73597999999999997</c:v>
                </c:pt>
                <c:pt idx="1931">
                  <c:v>0.74724699999999999</c:v>
                </c:pt>
                <c:pt idx="1932">
                  <c:v>0.74824599999999997</c:v>
                </c:pt>
                <c:pt idx="1933">
                  <c:v>0.76512899999999995</c:v>
                </c:pt>
                <c:pt idx="1934">
                  <c:v>0.76389899999999999</c:v>
                </c:pt>
                <c:pt idx="1935">
                  <c:v>0.77231300000000003</c:v>
                </c:pt>
                <c:pt idx="1936">
                  <c:v>0.75697300000000001</c:v>
                </c:pt>
                <c:pt idx="1937">
                  <c:v>0.73730600000000002</c:v>
                </c:pt>
                <c:pt idx="1938">
                  <c:v>0.76439100000000004</c:v>
                </c:pt>
                <c:pt idx="1939">
                  <c:v>0.75470700000000002</c:v>
                </c:pt>
                <c:pt idx="1940">
                  <c:v>0.74485800000000002</c:v>
                </c:pt>
                <c:pt idx="1941">
                  <c:v>0.76032599999999995</c:v>
                </c:pt>
                <c:pt idx="1942">
                  <c:v>0.74535499999999999</c:v>
                </c:pt>
                <c:pt idx="1943">
                  <c:v>0.78996100000000002</c:v>
                </c:pt>
                <c:pt idx="1944">
                  <c:v>0.77135100000000001</c:v>
                </c:pt>
                <c:pt idx="1945">
                  <c:v>0.76707999999999998</c:v>
                </c:pt>
                <c:pt idx="1946">
                  <c:v>0.75901600000000002</c:v>
                </c:pt>
                <c:pt idx="1947">
                  <c:v>0.76854500000000003</c:v>
                </c:pt>
                <c:pt idx="1948">
                  <c:v>0.76727599999999996</c:v>
                </c:pt>
                <c:pt idx="1949">
                  <c:v>0.75285999999999997</c:v>
                </c:pt>
                <c:pt idx="1950">
                  <c:v>0.72160800000000003</c:v>
                </c:pt>
                <c:pt idx="1951">
                  <c:v>0.78003599999999995</c:v>
                </c:pt>
                <c:pt idx="1952">
                  <c:v>0.75071200000000005</c:v>
                </c:pt>
                <c:pt idx="1953">
                  <c:v>0.76809700000000003</c:v>
                </c:pt>
                <c:pt idx="1954">
                  <c:v>0.75724499999999995</c:v>
                </c:pt>
                <c:pt idx="1955">
                  <c:v>0.76357299999999995</c:v>
                </c:pt>
                <c:pt idx="1956">
                  <c:v>0.75891600000000004</c:v>
                </c:pt>
                <c:pt idx="1957">
                  <c:v>0.75290900000000005</c:v>
                </c:pt>
                <c:pt idx="1958">
                  <c:v>0.75504400000000005</c:v>
                </c:pt>
                <c:pt idx="1959">
                  <c:v>0.76512899999999995</c:v>
                </c:pt>
                <c:pt idx="1960">
                  <c:v>0.74744299999999997</c:v>
                </c:pt>
                <c:pt idx="1961">
                  <c:v>0.77925900000000003</c:v>
                </c:pt>
                <c:pt idx="1962">
                  <c:v>0.74885800000000002</c:v>
                </c:pt>
                <c:pt idx="1963">
                  <c:v>0.76516200000000001</c:v>
                </c:pt>
                <c:pt idx="1964">
                  <c:v>0.75</c:v>
                </c:pt>
                <c:pt idx="1965">
                  <c:v>0.75127299999999997</c:v>
                </c:pt>
                <c:pt idx="1966">
                  <c:v>0.77222199999999996</c:v>
                </c:pt>
                <c:pt idx="1967">
                  <c:v>0.75195000000000001</c:v>
                </c:pt>
                <c:pt idx="1968">
                  <c:v>0.73033300000000001</c:v>
                </c:pt>
                <c:pt idx="1969">
                  <c:v>0.77078899999999995</c:v>
                </c:pt>
                <c:pt idx="1970">
                  <c:v>0.76075899999999996</c:v>
                </c:pt>
                <c:pt idx="1971">
                  <c:v>0.76916200000000001</c:v>
                </c:pt>
                <c:pt idx="1972">
                  <c:v>0.74904700000000002</c:v>
                </c:pt>
                <c:pt idx="1973">
                  <c:v>0.76915900000000004</c:v>
                </c:pt>
                <c:pt idx="1974">
                  <c:v>0.75043800000000005</c:v>
                </c:pt>
                <c:pt idx="1975">
                  <c:v>0.75409300000000001</c:v>
                </c:pt>
                <c:pt idx="1976">
                  <c:v>0.75680599999999998</c:v>
                </c:pt>
                <c:pt idx="1977">
                  <c:v>0.77289399999999997</c:v>
                </c:pt>
                <c:pt idx="1978">
                  <c:v>0.76559699999999997</c:v>
                </c:pt>
                <c:pt idx="1979">
                  <c:v>0.77122000000000002</c:v>
                </c:pt>
                <c:pt idx="1980">
                  <c:v>0.73724500000000004</c:v>
                </c:pt>
                <c:pt idx="1981">
                  <c:v>0.76985000000000003</c:v>
                </c:pt>
                <c:pt idx="1982">
                  <c:v>0.72091099999999997</c:v>
                </c:pt>
                <c:pt idx="1983">
                  <c:v>0.75741099999999995</c:v>
                </c:pt>
                <c:pt idx="1984">
                  <c:v>0.75909899999999997</c:v>
                </c:pt>
                <c:pt idx="1985">
                  <c:v>0.75640600000000002</c:v>
                </c:pt>
                <c:pt idx="1986">
                  <c:v>0.72833599999999998</c:v>
                </c:pt>
                <c:pt idx="1987">
                  <c:v>0.74297899999999995</c:v>
                </c:pt>
                <c:pt idx="1988">
                  <c:v>0.75929199999999997</c:v>
                </c:pt>
                <c:pt idx="1989">
                  <c:v>0.75227299999999997</c:v>
                </c:pt>
                <c:pt idx="1990">
                  <c:v>0.77907000000000004</c:v>
                </c:pt>
                <c:pt idx="1991">
                  <c:v>0.74079200000000001</c:v>
                </c:pt>
                <c:pt idx="1992">
                  <c:v>0.75629599999999997</c:v>
                </c:pt>
                <c:pt idx="1993">
                  <c:v>0.75870700000000002</c:v>
                </c:pt>
                <c:pt idx="1994">
                  <c:v>0.73655499999999996</c:v>
                </c:pt>
                <c:pt idx="1995">
                  <c:v>0.75754900000000003</c:v>
                </c:pt>
                <c:pt idx="1996">
                  <c:v>0.75673199999999996</c:v>
                </c:pt>
                <c:pt idx="1997">
                  <c:v>0.76386399999999999</c:v>
                </c:pt>
                <c:pt idx="1998">
                  <c:v>0.76090800000000003</c:v>
                </c:pt>
                <c:pt idx="1999">
                  <c:v>0.75191600000000003</c:v>
                </c:pt>
                <c:pt idx="2000">
                  <c:v>0.75996200000000003</c:v>
                </c:pt>
              </c:numCache>
            </c:numRef>
          </c:yVal>
          <c:smooth val="0"/>
          <c:extLst>
            <c:ext xmlns:c16="http://schemas.microsoft.com/office/drawing/2014/chart" uri="{C3380CC4-5D6E-409C-BE32-E72D297353CC}">
              <c16:uniqueId val="{00000001-E5B8-4908-80ED-EE6107321900}"/>
            </c:ext>
          </c:extLst>
        </c:ser>
        <c:ser>
          <c:idx val="2"/>
          <c:order val="2"/>
          <c:tx>
            <c:v>Unresponsives</c:v>
          </c:tx>
          <c:spPr>
            <a:ln w="19050" cap="rnd">
              <a:noFill/>
              <a:round/>
            </a:ln>
            <a:effectLst/>
          </c:spPr>
          <c:marker>
            <c:symbol val="circle"/>
            <c:size val="5"/>
            <c:spPr>
              <a:solidFill>
                <a:schemeClr val="accent3"/>
              </a:solidFill>
              <a:ln w="9525">
                <a:solidFill>
                  <a:schemeClr val="accent3"/>
                </a:solidFill>
              </a:ln>
              <a:effectLst/>
            </c:spPr>
          </c:marker>
          <c:xVal>
            <c:numRef>
              <c:f>'Model 1.1'!$A$2:$A$2002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 1.1'!$J$2:$J$2002</c:f>
              <c:numCache>
                <c:formatCode>General</c:formatCode>
                <c:ptCount val="2001"/>
                <c:pt idx="0">
                  <c:v>0.05</c:v>
                </c:pt>
                <c:pt idx="1">
                  <c:v>4.6890000000000001E-2</c:v>
                </c:pt>
                <c:pt idx="2">
                  <c:v>3.6992799999999999E-2</c:v>
                </c:pt>
                <c:pt idx="3">
                  <c:v>3.8888899999999997E-2</c:v>
                </c:pt>
                <c:pt idx="4">
                  <c:v>3.6255900000000001E-2</c:v>
                </c:pt>
                <c:pt idx="5">
                  <c:v>3.2983199999999997E-2</c:v>
                </c:pt>
                <c:pt idx="6">
                  <c:v>2.1678300000000001E-2</c:v>
                </c:pt>
                <c:pt idx="7">
                  <c:v>1.84332E-2</c:v>
                </c:pt>
                <c:pt idx="8">
                  <c:v>8.4507000000000002E-3</c:v>
                </c:pt>
                <c:pt idx="9">
                  <c:v>1.1792499999999999E-2</c:v>
                </c:pt>
                <c:pt idx="10">
                  <c:v>1.42276E-2</c:v>
                </c:pt>
                <c:pt idx="11">
                  <c:v>1.46018E-2</c:v>
                </c:pt>
                <c:pt idx="12">
                  <c:v>7.8260900000000008E-3</c:v>
                </c:pt>
                <c:pt idx="13">
                  <c:v>1.2328799999999999E-2</c:v>
                </c:pt>
                <c:pt idx="14">
                  <c:v>7.8947400000000008E-3</c:v>
                </c:pt>
                <c:pt idx="15">
                  <c:v>4.3763700000000001E-3</c:v>
                </c:pt>
                <c:pt idx="16">
                  <c:v>6.6037700000000001E-3</c:v>
                </c:pt>
                <c:pt idx="17">
                  <c:v>7.9908700000000006E-3</c:v>
                </c:pt>
                <c:pt idx="18">
                  <c:v>2.8037399999999999E-3</c:v>
                </c:pt>
                <c:pt idx="19">
                  <c:v>7.5980400000000003E-3</c:v>
                </c:pt>
                <c:pt idx="20">
                  <c:v>2.2271700000000001E-3</c:v>
                </c:pt>
                <c:pt idx="21">
                  <c:v>4.1125500000000004E-3</c:v>
                </c:pt>
                <c:pt idx="22">
                  <c:v>7.9625300000000006E-3</c:v>
                </c:pt>
                <c:pt idx="23">
                  <c:v>2.4017499999999998E-3</c:v>
                </c:pt>
                <c:pt idx="24">
                  <c:v>3.8901600000000001E-3</c:v>
                </c:pt>
                <c:pt idx="25">
                  <c:v>4.6728999999999998E-3</c:v>
                </c:pt>
                <c:pt idx="26">
                  <c:v>5.9734499999999999E-3</c:v>
                </c:pt>
                <c:pt idx="27">
                  <c:v>4.2821200000000004E-3</c:v>
                </c:pt>
                <c:pt idx="28">
                  <c:v>2.48139E-3</c:v>
                </c:pt>
                <c:pt idx="29">
                  <c:v>3.7123E-3</c:v>
                </c:pt>
                <c:pt idx="30">
                  <c:v>4.7413799999999999E-3</c:v>
                </c:pt>
                <c:pt idx="31">
                  <c:v>1.9802000000000001E-3</c:v>
                </c:pt>
                <c:pt idx="32">
                  <c:v>7.1278799999999996E-3</c:v>
                </c:pt>
                <c:pt idx="33">
                  <c:v>6.4718199999999997E-3</c:v>
                </c:pt>
                <c:pt idx="34">
                  <c:v>7.22611E-3</c:v>
                </c:pt>
                <c:pt idx="35">
                  <c:v>6.8584099999999997E-3</c:v>
                </c:pt>
                <c:pt idx="36">
                  <c:v>5.5437100000000003E-3</c:v>
                </c:pt>
                <c:pt idx="37">
                  <c:v>4.7008500000000003E-3</c:v>
                </c:pt>
                <c:pt idx="38">
                  <c:v>6.0465099999999997E-3</c:v>
                </c:pt>
                <c:pt idx="39">
                  <c:v>8.0097099999999997E-3</c:v>
                </c:pt>
                <c:pt idx="40">
                  <c:v>7.2892900000000004E-3</c:v>
                </c:pt>
                <c:pt idx="41">
                  <c:v>5.7971000000000003E-3</c:v>
                </c:pt>
                <c:pt idx="42">
                  <c:v>2.7777800000000001E-3</c:v>
                </c:pt>
                <c:pt idx="43">
                  <c:v>1.43198E-3</c:v>
                </c:pt>
                <c:pt idx="44">
                  <c:v>2.58216E-3</c:v>
                </c:pt>
                <c:pt idx="45">
                  <c:v>4.9145300000000003E-3</c:v>
                </c:pt>
                <c:pt idx="46">
                  <c:v>7.3825499999999999E-3</c:v>
                </c:pt>
                <c:pt idx="47">
                  <c:v>8.4951499999999999E-3</c:v>
                </c:pt>
                <c:pt idx="48">
                  <c:v>3.9443200000000003E-3</c:v>
                </c:pt>
                <c:pt idx="49">
                  <c:v>7.45921E-3</c:v>
                </c:pt>
                <c:pt idx="50">
                  <c:v>4.9019600000000003E-3</c:v>
                </c:pt>
                <c:pt idx="51">
                  <c:v>6.99301E-3</c:v>
                </c:pt>
                <c:pt idx="52">
                  <c:v>6.6502499999999999E-3</c:v>
                </c:pt>
                <c:pt idx="53">
                  <c:v>4.5563499999999998E-3</c:v>
                </c:pt>
                <c:pt idx="54">
                  <c:v>5.7692300000000002E-3</c:v>
                </c:pt>
                <c:pt idx="55">
                  <c:v>6.1176499999999997E-3</c:v>
                </c:pt>
                <c:pt idx="56">
                  <c:v>9.1903699999999998E-3</c:v>
                </c:pt>
                <c:pt idx="57">
                  <c:v>7.6923099999999999E-3</c:v>
                </c:pt>
                <c:pt idx="58">
                  <c:v>5.3488399999999997E-3</c:v>
                </c:pt>
                <c:pt idx="59">
                  <c:v>6.46651E-3</c:v>
                </c:pt>
                <c:pt idx="60">
                  <c:v>3.7383199999999998E-3</c:v>
                </c:pt>
                <c:pt idx="61">
                  <c:v>7.4235799999999999E-3</c:v>
                </c:pt>
                <c:pt idx="62">
                  <c:v>6.9124399999999997E-3</c:v>
                </c:pt>
                <c:pt idx="63">
                  <c:v>8.1395300000000007E-3</c:v>
                </c:pt>
                <c:pt idx="64">
                  <c:v>5.4669699999999998E-3</c:v>
                </c:pt>
                <c:pt idx="65">
                  <c:v>5.8165500000000002E-3</c:v>
                </c:pt>
                <c:pt idx="66">
                  <c:v>5.9701499999999996E-3</c:v>
                </c:pt>
                <c:pt idx="67">
                  <c:v>3.22581E-3</c:v>
                </c:pt>
                <c:pt idx="68">
                  <c:v>4.6296299999999999E-4</c:v>
                </c:pt>
                <c:pt idx="69">
                  <c:v>4.9886599999999998E-3</c:v>
                </c:pt>
                <c:pt idx="70">
                  <c:v>3.5864999999999998E-3</c:v>
                </c:pt>
                <c:pt idx="71">
                  <c:v>6.3043500000000002E-3</c:v>
                </c:pt>
                <c:pt idx="72">
                  <c:v>1.26728E-2</c:v>
                </c:pt>
                <c:pt idx="73">
                  <c:v>8.1018500000000007E-3</c:v>
                </c:pt>
                <c:pt idx="74">
                  <c:v>6.2906699999999999E-3</c:v>
                </c:pt>
                <c:pt idx="75">
                  <c:v>2.9680399999999999E-3</c:v>
                </c:pt>
                <c:pt idx="76">
                  <c:v>3.3557000000000001E-3</c:v>
                </c:pt>
                <c:pt idx="77">
                  <c:v>2.6905800000000001E-3</c:v>
                </c:pt>
                <c:pt idx="78">
                  <c:v>1.11111E-3</c:v>
                </c:pt>
                <c:pt idx="79">
                  <c:v>2.6373600000000001E-3</c:v>
                </c:pt>
                <c:pt idx="80">
                  <c:v>3.57143E-3</c:v>
                </c:pt>
                <c:pt idx="81">
                  <c:v>7.0093500000000001E-3</c:v>
                </c:pt>
                <c:pt idx="82">
                  <c:v>6.8493199999999999E-3</c:v>
                </c:pt>
                <c:pt idx="83">
                  <c:v>3.1602700000000002E-3</c:v>
                </c:pt>
                <c:pt idx="84">
                  <c:v>3.3860000000000001E-3</c:v>
                </c:pt>
                <c:pt idx="85">
                  <c:v>7.1274299999999997E-3</c:v>
                </c:pt>
                <c:pt idx="86">
                  <c:v>3.7383199999999998E-3</c:v>
                </c:pt>
                <c:pt idx="87">
                  <c:v>1.8779300000000001E-3</c:v>
                </c:pt>
                <c:pt idx="88">
                  <c:v>5.5288500000000001E-3</c:v>
                </c:pt>
                <c:pt idx="89">
                  <c:v>4.1379299999999997E-3</c:v>
                </c:pt>
                <c:pt idx="90">
                  <c:v>3.4632E-3</c:v>
                </c:pt>
                <c:pt idx="91">
                  <c:v>2.05011E-3</c:v>
                </c:pt>
                <c:pt idx="92">
                  <c:v>1.07914E-2</c:v>
                </c:pt>
                <c:pt idx="93">
                  <c:v>8.1264100000000006E-3</c:v>
                </c:pt>
                <c:pt idx="94">
                  <c:v>7.3990999999999996E-3</c:v>
                </c:pt>
                <c:pt idx="95">
                  <c:v>8.3700400000000005E-3</c:v>
                </c:pt>
                <c:pt idx="96">
                  <c:v>3.7974699999999998E-3</c:v>
                </c:pt>
                <c:pt idx="97">
                  <c:v>6.4794800000000001E-3</c:v>
                </c:pt>
                <c:pt idx="98">
                  <c:v>1.2676099999999999E-2</c:v>
                </c:pt>
                <c:pt idx="99">
                  <c:v>9.3877600000000002E-3</c:v>
                </c:pt>
                <c:pt idx="100">
                  <c:v>6.4220199999999996E-3</c:v>
                </c:pt>
                <c:pt idx="101">
                  <c:v>5.1851900000000001E-3</c:v>
                </c:pt>
                <c:pt idx="102">
                  <c:v>8.6124400000000007E-3</c:v>
                </c:pt>
                <c:pt idx="103">
                  <c:v>5.8315299999999997E-3</c:v>
                </c:pt>
                <c:pt idx="104">
                  <c:v>5.5155899999999999E-3</c:v>
                </c:pt>
                <c:pt idx="105">
                  <c:v>4.90654E-3</c:v>
                </c:pt>
                <c:pt idx="106">
                  <c:v>2.4193499999999998E-3</c:v>
                </c:pt>
                <c:pt idx="107">
                  <c:v>6.9284100000000003E-3</c:v>
                </c:pt>
                <c:pt idx="108">
                  <c:v>7.0135700000000002E-3</c:v>
                </c:pt>
                <c:pt idx="109">
                  <c:v>4.9438199999999998E-3</c:v>
                </c:pt>
                <c:pt idx="110">
                  <c:v>5.1111100000000003E-3</c:v>
                </c:pt>
                <c:pt idx="111">
                  <c:v>2.5806499999999999E-3</c:v>
                </c:pt>
                <c:pt idx="112">
                  <c:v>4.9783500000000003E-3</c:v>
                </c:pt>
                <c:pt idx="113">
                  <c:v>7.87589E-3</c:v>
                </c:pt>
                <c:pt idx="114">
                  <c:v>3.4188000000000001E-3</c:v>
                </c:pt>
                <c:pt idx="115">
                  <c:v>3.5377400000000002E-3</c:v>
                </c:pt>
                <c:pt idx="116">
                  <c:v>5.2511399999999996E-3</c:v>
                </c:pt>
                <c:pt idx="117">
                  <c:v>4.6948399999999996E-3</c:v>
                </c:pt>
                <c:pt idx="118">
                  <c:v>4.4642900000000001E-3</c:v>
                </c:pt>
                <c:pt idx="119">
                  <c:v>5.4466200000000001E-3</c:v>
                </c:pt>
                <c:pt idx="120">
                  <c:v>5.4999999999999997E-3</c:v>
                </c:pt>
                <c:pt idx="121">
                  <c:v>4.0000000000000001E-3</c:v>
                </c:pt>
                <c:pt idx="122">
                  <c:v>3.6781600000000002E-3</c:v>
                </c:pt>
                <c:pt idx="123">
                  <c:v>4.2452799999999997E-3</c:v>
                </c:pt>
                <c:pt idx="124">
                  <c:v>5.9496599999999998E-3</c:v>
                </c:pt>
                <c:pt idx="125">
                  <c:v>5.1522199999999999E-3</c:v>
                </c:pt>
                <c:pt idx="126">
                  <c:v>6.7099600000000001E-3</c:v>
                </c:pt>
                <c:pt idx="127">
                  <c:v>2.8824800000000002E-3</c:v>
                </c:pt>
                <c:pt idx="128">
                  <c:v>9.97783E-3</c:v>
                </c:pt>
                <c:pt idx="129">
                  <c:v>1.79372E-2</c:v>
                </c:pt>
                <c:pt idx="130">
                  <c:v>9.2134799999999996E-3</c:v>
                </c:pt>
                <c:pt idx="131">
                  <c:v>9.2807400000000009E-3</c:v>
                </c:pt>
                <c:pt idx="132">
                  <c:v>6.7982499999999996E-3</c:v>
                </c:pt>
                <c:pt idx="133">
                  <c:v>9.1313999999999996E-3</c:v>
                </c:pt>
                <c:pt idx="134">
                  <c:v>9.3886500000000001E-3</c:v>
                </c:pt>
                <c:pt idx="135">
                  <c:v>1.1435000000000001E-2</c:v>
                </c:pt>
                <c:pt idx="136">
                  <c:v>1.7471299999999999E-2</c:v>
                </c:pt>
                <c:pt idx="137">
                  <c:v>1.7111100000000001E-2</c:v>
                </c:pt>
                <c:pt idx="138">
                  <c:v>9.8290600000000006E-3</c:v>
                </c:pt>
                <c:pt idx="139">
                  <c:v>7.3634199999999999E-3</c:v>
                </c:pt>
                <c:pt idx="140">
                  <c:v>5.1724099999999997E-3</c:v>
                </c:pt>
                <c:pt idx="141">
                  <c:v>3.5490600000000001E-3</c:v>
                </c:pt>
                <c:pt idx="142">
                  <c:v>6.2500000000000003E-3</c:v>
                </c:pt>
                <c:pt idx="143">
                  <c:v>1.0112400000000001E-2</c:v>
                </c:pt>
                <c:pt idx="144">
                  <c:v>1.0112400000000001E-2</c:v>
                </c:pt>
                <c:pt idx="145">
                  <c:v>9.7852000000000008E-3</c:v>
                </c:pt>
                <c:pt idx="146">
                  <c:v>4.1125500000000004E-3</c:v>
                </c:pt>
                <c:pt idx="147">
                  <c:v>4.9528300000000001E-3</c:v>
                </c:pt>
                <c:pt idx="148">
                  <c:v>6.0085800000000003E-3</c:v>
                </c:pt>
                <c:pt idx="149">
                  <c:v>3.7128700000000001E-3</c:v>
                </c:pt>
                <c:pt idx="150">
                  <c:v>1.04701E-2</c:v>
                </c:pt>
                <c:pt idx="151">
                  <c:v>1.67431E-2</c:v>
                </c:pt>
                <c:pt idx="152">
                  <c:v>3.4934499999999999E-3</c:v>
                </c:pt>
                <c:pt idx="153">
                  <c:v>9.2760199999999994E-3</c:v>
                </c:pt>
                <c:pt idx="154">
                  <c:v>7.2429900000000004E-3</c:v>
                </c:pt>
                <c:pt idx="155">
                  <c:v>1.11588E-2</c:v>
                </c:pt>
                <c:pt idx="156">
                  <c:v>5.8695700000000002E-3</c:v>
                </c:pt>
                <c:pt idx="157">
                  <c:v>9.4091899999999996E-3</c:v>
                </c:pt>
                <c:pt idx="158">
                  <c:v>6.45161E-3</c:v>
                </c:pt>
                <c:pt idx="159">
                  <c:v>2.2172899999999998E-3</c:v>
                </c:pt>
                <c:pt idx="160">
                  <c:v>6.2906699999999999E-3</c:v>
                </c:pt>
                <c:pt idx="161">
                  <c:v>5.9210499999999998E-3</c:v>
                </c:pt>
                <c:pt idx="162">
                  <c:v>8.9086900000000004E-3</c:v>
                </c:pt>
                <c:pt idx="163">
                  <c:v>5.9523800000000002E-3</c:v>
                </c:pt>
                <c:pt idx="164">
                  <c:v>3.03688E-3</c:v>
                </c:pt>
                <c:pt idx="165">
                  <c:v>9.3676800000000004E-4</c:v>
                </c:pt>
                <c:pt idx="166">
                  <c:v>2.05011E-3</c:v>
                </c:pt>
                <c:pt idx="167">
                  <c:v>1.85615E-3</c:v>
                </c:pt>
                <c:pt idx="168">
                  <c:v>2.1052599999999999E-3</c:v>
                </c:pt>
                <c:pt idx="169">
                  <c:v>5.4373499999999996E-3</c:v>
                </c:pt>
                <c:pt idx="170">
                  <c:v>3.5242300000000002E-3</c:v>
                </c:pt>
                <c:pt idx="171">
                  <c:v>4.9411799999999999E-3</c:v>
                </c:pt>
                <c:pt idx="172">
                  <c:v>6.4220199999999996E-3</c:v>
                </c:pt>
                <c:pt idx="173">
                  <c:v>7.2052399999999999E-3</c:v>
                </c:pt>
                <c:pt idx="174">
                  <c:v>5.6206099999999998E-3</c:v>
                </c:pt>
                <c:pt idx="175">
                  <c:v>5.59284E-3</c:v>
                </c:pt>
                <c:pt idx="176">
                  <c:v>7.05128E-3</c:v>
                </c:pt>
                <c:pt idx="177">
                  <c:v>3.4482800000000002E-3</c:v>
                </c:pt>
                <c:pt idx="178">
                  <c:v>4.7516199999999998E-3</c:v>
                </c:pt>
                <c:pt idx="179">
                  <c:v>2.48869E-3</c:v>
                </c:pt>
                <c:pt idx="180">
                  <c:v>2.1897800000000001E-3</c:v>
                </c:pt>
                <c:pt idx="181">
                  <c:v>3.8636400000000002E-3</c:v>
                </c:pt>
                <c:pt idx="182">
                  <c:v>3.2183899999999998E-3</c:v>
                </c:pt>
                <c:pt idx="183">
                  <c:v>6.6176500000000001E-3</c:v>
                </c:pt>
                <c:pt idx="184">
                  <c:v>9.3525199999999996E-3</c:v>
                </c:pt>
                <c:pt idx="185">
                  <c:v>4.3879899999999996E-3</c:v>
                </c:pt>
                <c:pt idx="186">
                  <c:v>6.46651E-3</c:v>
                </c:pt>
                <c:pt idx="187">
                  <c:v>7.5221200000000002E-3</c:v>
                </c:pt>
                <c:pt idx="188">
                  <c:v>3.88128E-3</c:v>
                </c:pt>
                <c:pt idx="189">
                  <c:v>6.2770600000000001E-3</c:v>
                </c:pt>
                <c:pt idx="190">
                  <c:v>5.0113900000000001E-3</c:v>
                </c:pt>
                <c:pt idx="191">
                  <c:v>3.66972E-3</c:v>
                </c:pt>
                <c:pt idx="192">
                  <c:v>5.4704599999999999E-3</c:v>
                </c:pt>
                <c:pt idx="193">
                  <c:v>5.3398100000000004E-3</c:v>
                </c:pt>
                <c:pt idx="194">
                  <c:v>6.9716800000000001E-3</c:v>
                </c:pt>
                <c:pt idx="195">
                  <c:v>6.9042299999999999E-3</c:v>
                </c:pt>
                <c:pt idx="196">
                  <c:v>6.6954600000000003E-3</c:v>
                </c:pt>
                <c:pt idx="197">
                  <c:v>5.5944100000000002E-3</c:v>
                </c:pt>
                <c:pt idx="198">
                  <c:v>6.4367799999999996E-3</c:v>
                </c:pt>
                <c:pt idx="199">
                  <c:v>1.71306E-3</c:v>
                </c:pt>
                <c:pt idx="200">
                  <c:v>3.4722199999999998E-3</c:v>
                </c:pt>
                <c:pt idx="201">
                  <c:v>6.1946900000000001E-3</c:v>
                </c:pt>
                <c:pt idx="202">
                  <c:v>7.1258900000000002E-3</c:v>
                </c:pt>
                <c:pt idx="203">
                  <c:v>5.3648100000000002E-3</c:v>
                </c:pt>
                <c:pt idx="204">
                  <c:v>2.9885100000000002E-3</c:v>
                </c:pt>
                <c:pt idx="205">
                  <c:v>4.7619000000000003E-3</c:v>
                </c:pt>
                <c:pt idx="206">
                  <c:v>4.8543700000000002E-3</c:v>
                </c:pt>
                <c:pt idx="207">
                  <c:v>5.09554E-3</c:v>
                </c:pt>
                <c:pt idx="208">
                  <c:v>2.9545499999999998E-3</c:v>
                </c:pt>
                <c:pt idx="209">
                  <c:v>1.9464700000000001E-3</c:v>
                </c:pt>
                <c:pt idx="210">
                  <c:v>7.30088E-3</c:v>
                </c:pt>
                <c:pt idx="211">
                  <c:v>2.52294E-3</c:v>
                </c:pt>
                <c:pt idx="212">
                  <c:v>2.4282599999999998E-3</c:v>
                </c:pt>
                <c:pt idx="213">
                  <c:v>4.3658999999999998E-3</c:v>
                </c:pt>
                <c:pt idx="214">
                  <c:v>4.62555E-3</c:v>
                </c:pt>
                <c:pt idx="215">
                  <c:v>5.6947600000000001E-3</c:v>
                </c:pt>
                <c:pt idx="216">
                  <c:v>5.0113900000000001E-3</c:v>
                </c:pt>
                <c:pt idx="217">
                  <c:v>7.9518100000000001E-3</c:v>
                </c:pt>
                <c:pt idx="218">
                  <c:v>9.03084E-3</c:v>
                </c:pt>
                <c:pt idx="219">
                  <c:v>8.4668199999999999E-3</c:v>
                </c:pt>
                <c:pt idx="220">
                  <c:v>4.6874999999999998E-3</c:v>
                </c:pt>
                <c:pt idx="221">
                  <c:v>3.7558700000000001E-3</c:v>
                </c:pt>
                <c:pt idx="222">
                  <c:v>3.5794199999999998E-3</c:v>
                </c:pt>
                <c:pt idx="223">
                  <c:v>6.99301E-3</c:v>
                </c:pt>
                <c:pt idx="224">
                  <c:v>1.6346200000000002E-2</c:v>
                </c:pt>
                <c:pt idx="225">
                  <c:v>9.5348800000000008E-3</c:v>
                </c:pt>
                <c:pt idx="226">
                  <c:v>7.9831899999999994E-3</c:v>
                </c:pt>
                <c:pt idx="227">
                  <c:v>6.0889899999999999E-3</c:v>
                </c:pt>
                <c:pt idx="228">
                  <c:v>3.88128E-3</c:v>
                </c:pt>
                <c:pt idx="229">
                  <c:v>5.2060700000000001E-3</c:v>
                </c:pt>
                <c:pt idx="230">
                  <c:v>8.6092700000000005E-3</c:v>
                </c:pt>
                <c:pt idx="231">
                  <c:v>5.6892799999999997E-3</c:v>
                </c:pt>
                <c:pt idx="232">
                  <c:v>4.3678199999999997E-3</c:v>
                </c:pt>
                <c:pt idx="233">
                  <c:v>5.4373499999999996E-3</c:v>
                </c:pt>
                <c:pt idx="234">
                  <c:v>1.53846E-3</c:v>
                </c:pt>
                <c:pt idx="235">
                  <c:v>2.6190499999999999E-3</c:v>
                </c:pt>
                <c:pt idx="236">
                  <c:v>1.6129E-3</c:v>
                </c:pt>
                <c:pt idx="237">
                  <c:v>6.73684E-3</c:v>
                </c:pt>
                <c:pt idx="238">
                  <c:v>5.09554E-3</c:v>
                </c:pt>
                <c:pt idx="239">
                  <c:v>9.8876399999999996E-3</c:v>
                </c:pt>
                <c:pt idx="240">
                  <c:v>2.6373600000000001E-3</c:v>
                </c:pt>
                <c:pt idx="241">
                  <c:v>2.5806499999999999E-3</c:v>
                </c:pt>
                <c:pt idx="242">
                  <c:v>5.22727E-3</c:v>
                </c:pt>
                <c:pt idx="243">
                  <c:v>4.3859600000000004E-3</c:v>
                </c:pt>
                <c:pt idx="244">
                  <c:v>8.2815700000000003E-3</c:v>
                </c:pt>
                <c:pt idx="245">
                  <c:v>1.5909100000000001E-3</c:v>
                </c:pt>
                <c:pt idx="246">
                  <c:v>1.18881E-2</c:v>
                </c:pt>
                <c:pt idx="247">
                  <c:v>5.1094900000000004E-3</c:v>
                </c:pt>
                <c:pt idx="248">
                  <c:v>9.3676799999999998E-3</c:v>
                </c:pt>
                <c:pt idx="249">
                  <c:v>1.0984000000000001E-2</c:v>
                </c:pt>
                <c:pt idx="250">
                  <c:v>4.8583000000000003E-3</c:v>
                </c:pt>
                <c:pt idx="251">
                  <c:v>4.1002299999999998E-3</c:v>
                </c:pt>
                <c:pt idx="252">
                  <c:v>7.0796499999999998E-3</c:v>
                </c:pt>
                <c:pt idx="253">
                  <c:v>1.1818199999999999E-2</c:v>
                </c:pt>
                <c:pt idx="254">
                  <c:v>8.9655199999999994E-3</c:v>
                </c:pt>
                <c:pt idx="255">
                  <c:v>1.04061E-2</c:v>
                </c:pt>
                <c:pt idx="256">
                  <c:v>1.14407E-2</c:v>
                </c:pt>
                <c:pt idx="257">
                  <c:v>8.1395300000000007E-3</c:v>
                </c:pt>
                <c:pt idx="258">
                  <c:v>9.2920399999999997E-3</c:v>
                </c:pt>
                <c:pt idx="259">
                  <c:v>8.2039899999999995E-3</c:v>
                </c:pt>
                <c:pt idx="260">
                  <c:v>4.2316300000000001E-3</c:v>
                </c:pt>
                <c:pt idx="261">
                  <c:v>8.7759799999999992E-3</c:v>
                </c:pt>
                <c:pt idx="262">
                  <c:v>4.0632100000000003E-3</c:v>
                </c:pt>
                <c:pt idx="263">
                  <c:v>1.1264400000000001E-2</c:v>
                </c:pt>
                <c:pt idx="264">
                  <c:v>8.2938400000000002E-3</c:v>
                </c:pt>
                <c:pt idx="265">
                  <c:v>6.5645499999999997E-3</c:v>
                </c:pt>
                <c:pt idx="266">
                  <c:v>3.8834999999999998E-3</c:v>
                </c:pt>
                <c:pt idx="267">
                  <c:v>8.9449500000000001E-3</c:v>
                </c:pt>
                <c:pt idx="268">
                  <c:v>6.3457299999999999E-3</c:v>
                </c:pt>
                <c:pt idx="269">
                  <c:v>4.6511599999999997E-3</c:v>
                </c:pt>
                <c:pt idx="270">
                  <c:v>5.5432399999999996E-3</c:v>
                </c:pt>
                <c:pt idx="271">
                  <c:v>8.8993000000000006E-3</c:v>
                </c:pt>
                <c:pt idx="272">
                  <c:v>5.5276400000000003E-3</c:v>
                </c:pt>
                <c:pt idx="273">
                  <c:v>6.3876699999999998E-3</c:v>
                </c:pt>
                <c:pt idx="274">
                  <c:v>3.9351899999999999E-3</c:v>
                </c:pt>
                <c:pt idx="275">
                  <c:v>9.0464499999999993E-3</c:v>
                </c:pt>
                <c:pt idx="276">
                  <c:v>4.5454500000000004E-3</c:v>
                </c:pt>
                <c:pt idx="277">
                  <c:v>4.6511599999999997E-3</c:v>
                </c:pt>
                <c:pt idx="278">
                  <c:v>4.5673099999999998E-3</c:v>
                </c:pt>
                <c:pt idx="279">
                  <c:v>1.93966E-3</c:v>
                </c:pt>
                <c:pt idx="280">
                  <c:v>6.7245100000000004E-3</c:v>
                </c:pt>
                <c:pt idx="281">
                  <c:v>2.72727E-3</c:v>
                </c:pt>
                <c:pt idx="282">
                  <c:v>2.4271800000000001E-3</c:v>
                </c:pt>
                <c:pt idx="283">
                  <c:v>4.8165100000000004E-3</c:v>
                </c:pt>
                <c:pt idx="284">
                  <c:v>6.4903799999999996E-3</c:v>
                </c:pt>
                <c:pt idx="285">
                  <c:v>4.04762E-3</c:v>
                </c:pt>
                <c:pt idx="286">
                  <c:v>1.06383E-3</c:v>
                </c:pt>
                <c:pt idx="287">
                  <c:v>6.9124399999999997E-3</c:v>
                </c:pt>
                <c:pt idx="288">
                  <c:v>1.30233E-2</c:v>
                </c:pt>
                <c:pt idx="289">
                  <c:v>7.1910100000000003E-3</c:v>
                </c:pt>
                <c:pt idx="290">
                  <c:v>1.14486E-2</c:v>
                </c:pt>
                <c:pt idx="291">
                  <c:v>5.6892799999999997E-3</c:v>
                </c:pt>
                <c:pt idx="292">
                  <c:v>7.5471699999999997E-3</c:v>
                </c:pt>
                <c:pt idx="293">
                  <c:v>8.4337300000000004E-3</c:v>
                </c:pt>
                <c:pt idx="294">
                  <c:v>1.14865E-2</c:v>
                </c:pt>
                <c:pt idx="295">
                  <c:v>3.8369300000000001E-3</c:v>
                </c:pt>
                <c:pt idx="296">
                  <c:v>1.71306E-3</c:v>
                </c:pt>
                <c:pt idx="297">
                  <c:v>5.3117800000000003E-3</c:v>
                </c:pt>
                <c:pt idx="298">
                  <c:v>2.7210899999999998E-3</c:v>
                </c:pt>
                <c:pt idx="299">
                  <c:v>2.0547899999999999E-3</c:v>
                </c:pt>
                <c:pt idx="300">
                  <c:v>5.3333299999999998E-3</c:v>
                </c:pt>
                <c:pt idx="301">
                  <c:v>5.9340699999999996E-3</c:v>
                </c:pt>
                <c:pt idx="302">
                  <c:v>9.1121499999999994E-3</c:v>
                </c:pt>
                <c:pt idx="303">
                  <c:v>0.01</c:v>
                </c:pt>
                <c:pt idx="304">
                  <c:v>7.3990999999999996E-3</c:v>
                </c:pt>
                <c:pt idx="305">
                  <c:v>9.1533199999999995E-3</c:v>
                </c:pt>
                <c:pt idx="306">
                  <c:v>1.2796200000000001E-2</c:v>
                </c:pt>
                <c:pt idx="307">
                  <c:v>6.6825799999999996E-3</c:v>
                </c:pt>
                <c:pt idx="308">
                  <c:v>5.9139800000000001E-3</c:v>
                </c:pt>
                <c:pt idx="309">
                  <c:v>3.66133E-3</c:v>
                </c:pt>
                <c:pt idx="310">
                  <c:v>9.5127600000000003E-3</c:v>
                </c:pt>
                <c:pt idx="311">
                  <c:v>5.7471299999999996E-3</c:v>
                </c:pt>
                <c:pt idx="312">
                  <c:v>4.6341500000000001E-3</c:v>
                </c:pt>
                <c:pt idx="313">
                  <c:v>3.57895E-3</c:v>
                </c:pt>
                <c:pt idx="314">
                  <c:v>1.1590899999999999E-2</c:v>
                </c:pt>
                <c:pt idx="315">
                  <c:v>6.2635E-3</c:v>
                </c:pt>
                <c:pt idx="316">
                  <c:v>9.7087400000000004E-4</c:v>
                </c:pt>
                <c:pt idx="317">
                  <c:v>3.63248E-3</c:v>
                </c:pt>
                <c:pt idx="318">
                  <c:v>4.7109200000000004E-3</c:v>
                </c:pt>
                <c:pt idx="319">
                  <c:v>7.2769999999999996E-3</c:v>
                </c:pt>
                <c:pt idx="320">
                  <c:v>1.6241300000000001E-3</c:v>
                </c:pt>
                <c:pt idx="321">
                  <c:v>4.4496500000000003E-3</c:v>
                </c:pt>
                <c:pt idx="322">
                  <c:v>3.4063299999999999E-3</c:v>
                </c:pt>
                <c:pt idx="323">
                  <c:v>8.9588399999999992E-3</c:v>
                </c:pt>
                <c:pt idx="324">
                  <c:v>9.5890400000000001E-3</c:v>
                </c:pt>
                <c:pt idx="325">
                  <c:v>7.2429900000000004E-3</c:v>
                </c:pt>
                <c:pt idx="326">
                  <c:v>6.8807299999999998E-3</c:v>
                </c:pt>
                <c:pt idx="327">
                  <c:v>5.3333299999999998E-3</c:v>
                </c:pt>
                <c:pt idx="328">
                  <c:v>4.56522E-3</c:v>
                </c:pt>
                <c:pt idx="329">
                  <c:v>8.05085E-3</c:v>
                </c:pt>
                <c:pt idx="330">
                  <c:v>1.1491400000000001E-2</c:v>
                </c:pt>
                <c:pt idx="331">
                  <c:v>6.2921299999999999E-3</c:v>
                </c:pt>
                <c:pt idx="332">
                  <c:v>9.1811400000000008E-3</c:v>
                </c:pt>
                <c:pt idx="333">
                  <c:v>1.04218E-2</c:v>
                </c:pt>
                <c:pt idx="334">
                  <c:v>5.2511399999999996E-3</c:v>
                </c:pt>
                <c:pt idx="335">
                  <c:v>4.1474700000000003E-3</c:v>
                </c:pt>
                <c:pt idx="336">
                  <c:v>5.7356600000000001E-3</c:v>
                </c:pt>
                <c:pt idx="337">
                  <c:v>9.0277799999999991E-3</c:v>
                </c:pt>
                <c:pt idx="338">
                  <c:v>7.1089999999999999E-3</c:v>
                </c:pt>
                <c:pt idx="339">
                  <c:v>6.2211999999999996E-3</c:v>
                </c:pt>
                <c:pt idx="340">
                  <c:v>4.2410700000000004E-3</c:v>
                </c:pt>
                <c:pt idx="341">
                  <c:v>5.8548000000000003E-3</c:v>
                </c:pt>
                <c:pt idx="342">
                  <c:v>2.93501E-3</c:v>
                </c:pt>
                <c:pt idx="343">
                  <c:v>4.6403700000000004E-3</c:v>
                </c:pt>
                <c:pt idx="344">
                  <c:v>2.7638200000000002E-3</c:v>
                </c:pt>
                <c:pt idx="345">
                  <c:v>1.19904E-3</c:v>
                </c:pt>
                <c:pt idx="346">
                  <c:v>3.9045600000000001E-3</c:v>
                </c:pt>
                <c:pt idx="347">
                  <c:v>3.5010900000000001E-3</c:v>
                </c:pt>
                <c:pt idx="348">
                  <c:v>5.0343200000000001E-3</c:v>
                </c:pt>
                <c:pt idx="349">
                  <c:v>3.7267099999999998E-3</c:v>
                </c:pt>
                <c:pt idx="350">
                  <c:v>6.7415699999999997E-3</c:v>
                </c:pt>
                <c:pt idx="351">
                  <c:v>5.0343200000000001E-3</c:v>
                </c:pt>
                <c:pt idx="352">
                  <c:v>5.1044100000000002E-3</c:v>
                </c:pt>
                <c:pt idx="353">
                  <c:v>5.9090899999999997E-3</c:v>
                </c:pt>
                <c:pt idx="354">
                  <c:v>5.4794500000000003E-3</c:v>
                </c:pt>
                <c:pt idx="355">
                  <c:v>4.7281299999999997E-3</c:v>
                </c:pt>
                <c:pt idx="356">
                  <c:v>7.0257599999999998E-3</c:v>
                </c:pt>
                <c:pt idx="357">
                  <c:v>1.04444E-2</c:v>
                </c:pt>
                <c:pt idx="358">
                  <c:v>2.4663699999999998E-3</c:v>
                </c:pt>
                <c:pt idx="359">
                  <c:v>3.9911299999999999E-3</c:v>
                </c:pt>
                <c:pt idx="360">
                  <c:v>7.3913E-3</c:v>
                </c:pt>
                <c:pt idx="361">
                  <c:v>5.7906499999999996E-3</c:v>
                </c:pt>
                <c:pt idx="362">
                  <c:v>2.4663699999999998E-3</c:v>
                </c:pt>
                <c:pt idx="363">
                  <c:v>1.70732E-3</c:v>
                </c:pt>
                <c:pt idx="364">
                  <c:v>6.7982499999999996E-3</c:v>
                </c:pt>
                <c:pt idx="365">
                  <c:v>7.8160899999999995E-3</c:v>
                </c:pt>
                <c:pt idx="366">
                  <c:v>4.1570399999999999E-3</c:v>
                </c:pt>
                <c:pt idx="367">
                  <c:v>4.0572799999999999E-3</c:v>
                </c:pt>
                <c:pt idx="368">
                  <c:v>6.17849E-3</c:v>
                </c:pt>
                <c:pt idx="369">
                  <c:v>3.88128E-3</c:v>
                </c:pt>
                <c:pt idx="370">
                  <c:v>6.22318E-3</c:v>
                </c:pt>
                <c:pt idx="371">
                  <c:v>7.7272699999999996E-3</c:v>
                </c:pt>
                <c:pt idx="372">
                  <c:v>1.10375E-2</c:v>
                </c:pt>
                <c:pt idx="373">
                  <c:v>9.1566300000000007E-3</c:v>
                </c:pt>
                <c:pt idx="374">
                  <c:v>9.3333300000000008E-3</c:v>
                </c:pt>
                <c:pt idx="375">
                  <c:v>9.4660200000000003E-3</c:v>
                </c:pt>
                <c:pt idx="376">
                  <c:v>9.3181800000000006E-3</c:v>
                </c:pt>
                <c:pt idx="377">
                  <c:v>5.4704599999999999E-3</c:v>
                </c:pt>
                <c:pt idx="378">
                  <c:v>4.7511300000000001E-3</c:v>
                </c:pt>
                <c:pt idx="379">
                  <c:v>5.1764699999999999E-3</c:v>
                </c:pt>
                <c:pt idx="380">
                  <c:v>6.4587999999999998E-3</c:v>
                </c:pt>
                <c:pt idx="381">
                  <c:v>5.16432E-3</c:v>
                </c:pt>
                <c:pt idx="382">
                  <c:v>7.1910100000000003E-3</c:v>
                </c:pt>
                <c:pt idx="383">
                  <c:v>7.9908700000000006E-3</c:v>
                </c:pt>
                <c:pt idx="384">
                  <c:v>5.8558600000000001E-3</c:v>
                </c:pt>
                <c:pt idx="385">
                  <c:v>1.3544E-3</c:v>
                </c:pt>
                <c:pt idx="386">
                  <c:v>8.2949300000000007E-3</c:v>
                </c:pt>
                <c:pt idx="387">
                  <c:v>6.7961200000000001E-3</c:v>
                </c:pt>
                <c:pt idx="388">
                  <c:v>3.7036999999999999E-3</c:v>
                </c:pt>
                <c:pt idx="389">
                  <c:v>3.7296E-3</c:v>
                </c:pt>
                <c:pt idx="390">
                  <c:v>4.2154599999999999E-3</c:v>
                </c:pt>
                <c:pt idx="391">
                  <c:v>1.2631599999999999E-3</c:v>
                </c:pt>
                <c:pt idx="392">
                  <c:v>1.74672E-3</c:v>
                </c:pt>
                <c:pt idx="393">
                  <c:v>5.7553999999999999E-3</c:v>
                </c:pt>
                <c:pt idx="394">
                  <c:v>6.8807299999999998E-3</c:v>
                </c:pt>
                <c:pt idx="395">
                  <c:v>8.4967299999999992E-3</c:v>
                </c:pt>
                <c:pt idx="396">
                  <c:v>1.17381E-2</c:v>
                </c:pt>
                <c:pt idx="397">
                  <c:v>7.4889900000000001E-3</c:v>
                </c:pt>
                <c:pt idx="398">
                  <c:v>1.00877E-2</c:v>
                </c:pt>
                <c:pt idx="399">
                  <c:v>6.3084100000000004E-3</c:v>
                </c:pt>
                <c:pt idx="400">
                  <c:v>9.5571100000000006E-3</c:v>
                </c:pt>
                <c:pt idx="401">
                  <c:v>5.4919900000000004E-3</c:v>
                </c:pt>
                <c:pt idx="402">
                  <c:v>9.3681900000000002E-3</c:v>
                </c:pt>
                <c:pt idx="403">
                  <c:v>5.9952E-3</c:v>
                </c:pt>
                <c:pt idx="404">
                  <c:v>7.12695E-3</c:v>
                </c:pt>
                <c:pt idx="405">
                  <c:v>5.2256500000000001E-3</c:v>
                </c:pt>
                <c:pt idx="406">
                  <c:v>6.3636400000000003E-3</c:v>
                </c:pt>
                <c:pt idx="407">
                  <c:v>3.7594E-3</c:v>
                </c:pt>
                <c:pt idx="408">
                  <c:v>5.8548000000000003E-3</c:v>
                </c:pt>
                <c:pt idx="409">
                  <c:v>5.6206099999999998E-3</c:v>
                </c:pt>
                <c:pt idx="410">
                  <c:v>3.6585400000000001E-3</c:v>
                </c:pt>
                <c:pt idx="411">
                  <c:v>9.2342299999999995E-3</c:v>
                </c:pt>
                <c:pt idx="412">
                  <c:v>5.6206099999999998E-3</c:v>
                </c:pt>
                <c:pt idx="413">
                  <c:v>3.3707899999999998E-3</c:v>
                </c:pt>
                <c:pt idx="414">
                  <c:v>2.6490099999999998E-3</c:v>
                </c:pt>
                <c:pt idx="415">
                  <c:v>1.07759E-3</c:v>
                </c:pt>
                <c:pt idx="416">
                  <c:v>3.6529700000000002E-3</c:v>
                </c:pt>
                <c:pt idx="417">
                  <c:v>7.4235799999999999E-3</c:v>
                </c:pt>
                <c:pt idx="418">
                  <c:v>4.2889399999999998E-3</c:v>
                </c:pt>
                <c:pt idx="419">
                  <c:v>1.0262E-2</c:v>
                </c:pt>
                <c:pt idx="420">
                  <c:v>1.0045699999999999E-2</c:v>
                </c:pt>
                <c:pt idx="421">
                  <c:v>1.8937599999999999E-2</c:v>
                </c:pt>
                <c:pt idx="422">
                  <c:v>1.1816200000000001E-2</c:v>
                </c:pt>
                <c:pt idx="423">
                  <c:v>5.7906499999999996E-3</c:v>
                </c:pt>
                <c:pt idx="424">
                  <c:v>4.3378999999999996E-3</c:v>
                </c:pt>
                <c:pt idx="425">
                  <c:v>7.8703699999999998E-3</c:v>
                </c:pt>
                <c:pt idx="426">
                  <c:v>4.9107100000000004E-3</c:v>
                </c:pt>
                <c:pt idx="427">
                  <c:v>7.2599500000000003E-3</c:v>
                </c:pt>
                <c:pt idx="428">
                  <c:v>4.5766599999999998E-3</c:v>
                </c:pt>
                <c:pt idx="429">
                  <c:v>5.2752299999999997E-3</c:v>
                </c:pt>
                <c:pt idx="430">
                  <c:v>1.1622800000000001E-2</c:v>
                </c:pt>
                <c:pt idx="431">
                  <c:v>5.6306300000000002E-3</c:v>
                </c:pt>
                <c:pt idx="432">
                  <c:v>9.6018700000000002E-3</c:v>
                </c:pt>
                <c:pt idx="433">
                  <c:v>4.0284400000000003E-3</c:v>
                </c:pt>
                <c:pt idx="434">
                  <c:v>2.0930200000000001E-3</c:v>
                </c:pt>
                <c:pt idx="435">
                  <c:v>3.11203E-3</c:v>
                </c:pt>
                <c:pt idx="436">
                  <c:v>4.0000000000000001E-3</c:v>
                </c:pt>
                <c:pt idx="437">
                  <c:v>4.6315799999999997E-3</c:v>
                </c:pt>
                <c:pt idx="438">
                  <c:v>1.4492800000000001E-3</c:v>
                </c:pt>
                <c:pt idx="439">
                  <c:v>5.0359699999999999E-3</c:v>
                </c:pt>
                <c:pt idx="440">
                  <c:v>4.9763000000000003E-3</c:v>
                </c:pt>
                <c:pt idx="441">
                  <c:v>9.4505500000000003E-3</c:v>
                </c:pt>
                <c:pt idx="442">
                  <c:v>1.51659E-2</c:v>
                </c:pt>
                <c:pt idx="443">
                  <c:v>1.37387E-2</c:v>
                </c:pt>
                <c:pt idx="444">
                  <c:v>1.5227299999999999E-2</c:v>
                </c:pt>
                <c:pt idx="445">
                  <c:v>1.39381E-2</c:v>
                </c:pt>
                <c:pt idx="446">
                  <c:v>8.4090899999999993E-3</c:v>
                </c:pt>
                <c:pt idx="447">
                  <c:v>7.9754600000000002E-3</c:v>
                </c:pt>
                <c:pt idx="448">
                  <c:v>2.9748299999999999E-3</c:v>
                </c:pt>
                <c:pt idx="449">
                  <c:v>7.9470200000000008E-3</c:v>
                </c:pt>
                <c:pt idx="450">
                  <c:v>9.3541200000000005E-3</c:v>
                </c:pt>
                <c:pt idx="451">
                  <c:v>2.5522000000000001E-3</c:v>
                </c:pt>
                <c:pt idx="452">
                  <c:v>2.2883299999999999E-3</c:v>
                </c:pt>
                <c:pt idx="453">
                  <c:v>1.40515E-3</c:v>
                </c:pt>
                <c:pt idx="454">
                  <c:v>5.4176099999999998E-3</c:v>
                </c:pt>
                <c:pt idx="455">
                  <c:v>2.9953900000000001E-3</c:v>
                </c:pt>
                <c:pt idx="456">
                  <c:v>3.1602700000000002E-3</c:v>
                </c:pt>
                <c:pt idx="457">
                  <c:v>2.7397300000000001E-3</c:v>
                </c:pt>
                <c:pt idx="458">
                  <c:v>4.1379299999999997E-3</c:v>
                </c:pt>
                <c:pt idx="459">
                  <c:v>9.5011899999999996E-3</c:v>
                </c:pt>
                <c:pt idx="460">
                  <c:v>1.0574699999999999E-2</c:v>
                </c:pt>
                <c:pt idx="461">
                  <c:v>6.8131900000000002E-3</c:v>
                </c:pt>
                <c:pt idx="462">
                  <c:v>8.9324599999999997E-3</c:v>
                </c:pt>
                <c:pt idx="463">
                  <c:v>6.8877599999999997E-3</c:v>
                </c:pt>
                <c:pt idx="464">
                  <c:v>8.5778799999999995E-3</c:v>
                </c:pt>
                <c:pt idx="465">
                  <c:v>4.0572799999999999E-3</c:v>
                </c:pt>
                <c:pt idx="466">
                  <c:v>7.4418599999999998E-3</c:v>
                </c:pt>
                <c:pt idx="467">
                  <c:v>8.8435400000000004E-3</c:v>
                </c:pt>
                <c:pt idx="468">
                  <c:v>5.0125300000000003E-3</c:v>
                </c:pt>
                <c:pt idx="469">
                  <c:v>1.0070300000000001E-2</c:v>
                </c:pt>
                <c:pt idx="470">
                  <c:v>5.2521E-3</c:v>
                </c:pt>
                <c:pt idx="471">
                  <c:v>2.1459199999999999E-3</c:v>
                </c:pt>
                <c:pt idx="472">
                  <c:v>4.0089100000000001E-3</c:v>
                </c:pt>
                <c:pt idx="473">
                  <c:v>8.1589999999999996E-3</c:v>
                </c:pt>
                <c:pt idx="474">
                  <c:v>6.6810300000000001E-3</c:v>
                </c:pt>
                <c:pt idx="475">
                  <c:v>4.3678199999999997E-3</c:v>
                </c:pt>
                <c:pt idx="476">
                  <c:v>3.4965E-3</c:v>
                </c:pt>
                <c:pt idx="477">
                  <c:v>8.1932800000000007E-3</c:v>
                </c:pt>
                <c:pt idx="478">
                  <c:v>1.2560399999999999E-2</c:v>
                </c:pt>
                <c:pt idx="479">
                  <c:v>1.9004500000000001E-2</c:v>
                </c:pt>
                <c:pt idx="480">
                  <c:v>1.2474000000000001E-2</c:v>
                </c:pt>
                <c:pt idx="481">
                  <c:v>1.1600900000000001E-2</c:v>
                </c:pt>
                <c:pt idx="482">
                  <c:v>6.7415699999999997E-3</c:v>
                </c:pt>
                <c:pt idx="483">
                  <c:v>6.6523600000000004E-3</c:v>
                </c:pt>
                <c:pt idx="484">
                  <c:v>3.7974699999999998E-3</c:v>
                </c:pt>
                <c:pt idx="485">
                  <c:v>1.21065E-3</c:v>
                </c:pt>
                <c:pt idx="486">
                  <c:v>3.6093399999999999E-3</c:v>
                </c:pt>
                <c:pt idx="487">
                  <c:v>5.7356600000000001E-3</c:v>
                </c:pt>
                <c:pt idx="488">
                  <c:v>9.9307200000000005E-3</c:v>
                </c:pt>
                <c:pt idx="489">
                  <c:v>4.1379299999999997E-3</c:v>
                </c:pt>
                <c:pt idx="490">
                  <c:v>1.81818E-3</c:v>
                </c:pt>
                <c:pt idx="491">
                  <c:v>2.5906700000000002E-3</c:v>
                </c:pt>
                <c:pt idx="492">
                  <c:v>2.4844699999999999E-3</c:v>
                </c:pt>
                <c:pt idx="493">
                  <c:v>8.7866100000000003E-3</c:v>
                </c:pt>
                <c:pt idx="494">
                  <c:v>1.39211E-2</c:v>
                </c:pt>
                <c:pt idx="495">
                  <c:v>1.18721E-2</c:v>
                </c:pt>
                <c:pt idx="496">
                  <c:v>1.0049000000000001E-2</c:v>
                </c:pt>
                <c:pt idx="497">
                  <c:v>1.2445400000000001E-2</c:v>
                </c:pt>
                <c:pt idx="498">
                  <c:v>8.6580100000000007E-3</c:v>
                </c:pt>
                <c:pt idx="499">
                  <c:v>4.4943800000000001E-3</c:v>
                </c:pt>
                <c:pt idx="500">
                  <c:v>8.5062200000000001E-3</c:v>
                </c:pt>
                <c:pt idx="501">
                  <c:v>5.8035700000000001E-3</c:v>
                </c:pt>
                <c:pt idx="502">
                  <c:v>4.4742699999999998E-3</c:v>
                </c:pt>
                <c:pt idx="503">
                  <c:v>9.6907199999999999E-3</c:v>
                </c:pt>
                <c:pt idx="504">
                  <c:v>4.3388400000000001E-3</c:v>
                </c:pt>
                <c:pt idx="505">
                  <c:v>3.5971200000000001E-3</c:v>
                </c:pt>
                <c:pt idx="506">
                  <c:v>1.83486E-3</c:v>
                </c:pt>
                <c:pt idx="507">
                  <c:v>1.6317E-3</c:v>
                </c:pt>
                <c:pt idx="508">
                  <c:v>2.43363E-3</c:v>
                </c:pt>
                <c:pt idx="509">
                  <c:v>4.1850200000000002E-3</c:v>
                </c:pt>
                <c:pt idx="510">
                  <c:v>2.8446399999999998E-3</c:v>
                </c:pt>
                <c:pt idx="511">
                  <c:v>4.3383900000000001E-3</c:v>
                </c:pt>
                <c:pt idx="512">
                  <c:v>1.6054999999999999E-3</c:v>
                </c:pt>
                <c:pt idx="513">
                  <c:v>4.3668099999999996E-3</c:v>
                </c:pt>
                <c:pt idx="514">
                  <c:v>6.6361600000000003E-3</c:v>
                </c:pt>
                <c:pt idx="515">
                  <c:v>5.9734499999999999E-3</c:v>
                </c:pt>
                <c:pt idx="516">
                  <c:v>1.00213E-2</c:v>
                </c:pt>
                <c:pt idx="517">
                  <c:v>1.1879000000000001E-2</c:v>
                </c:pt>
                <c:pt idx="518">
                  <c:v>9.1722599999999998E-3</c:v>
                </c:pt>
                <c:pt idx="519">
                  <c:v>1.1971799999999999E-2</c:v>
                </c:pt>
                <c:pt idx="520">
                  <c:v>4.4776099999999999E-3</c:v>
                </c:pt>
                <c:pt idx="521">
                  <c:v>5.6974499999999997E-3</c:v>
                </c:pt>
                <c:pt idx="522">
                  <c:v>2.4390200000000001E-3</c:v>
                </c:pt>
                <c:pt idx="523">
                  <c:v>1.5659999999999999E-3</c:v>
                </c:pt>
                <c:pt idx="524">
                  <c:v>3.9301300000000004E-3</c:v>
                </c:pt>
                <c:pt idx="525">
                  <c:v>5.6561099999999998E-3</c:v>
                </c:pt>
                <c:pt idx="526">
                  <c:v>3.9387299999999997E-3</c:v>
                </c:pt>
                <c:pt idx="527">
                  <c:v>3.17848E-3</c:v>
                </c:pt>
                <c:pt idx="528">
                  <c:v>4.6948399999999996E-3</c:v>
                </c:pt>
                <c:pt idx="529">
                  <c:v>7.2093000000000001E-3</c:v>
                </c:pt>
                <c:pt idx="530">
                  <c:v>7.3913E-3</c:v>
                </c:pt>
                <c:pt idx="531">
                  <c:v>1.1037499999999999E-3</c:v>
                </c:pt>
                <c:pt idx="532">
                  <c:v>4.6341500000000001E-3</c:v>
                </c:pt>
                <c:pt idx="533">
                  <c:v>6.2645000000000001E-3</c:v>
                </c:pt>
                <c:pt idx="534">
                  <c:v>7.8059100000000001E-3</c:v>
                </c:pt>
                <c:pt idx="535">
                  <c:v>5.7213899999999998E-3</c:v>
                </c:pt>
                <c:pt idx="536">
                  <c:v>6.0324799999999998E-3</c:v>
                </c:pt>
                <c:pt idx="537">
                  <c:v>6.46651E-3</c:v>
                </c:pt>
                <c:pt idx="538">
                  <c:v>6.5882400000000004E-3</c:v>
                </c:pt>
                <c:pt idx="539">
                  <c:v>8.02603E-3</c:v>
                </c:pt>
                <c:pt idx="540">
                  <c:v>4.13043E-3</c:v>
                </c:pt>
                <c:pt idx="541">
                  <c:v>2.3474199999999998E-3</c:v>
                </c:pt>
                <c:pt idx="542">
                  <c:v>9.2378800000000004E-4</c:v>
                </c:pt>
                <c:pt idx="543">
                  <c:v>2.2277199999999999E-3</c:v>
                </c:pt>
                <c:pt idx="544">
                  <c:v>4.6228700000000003E-3</c:v>
                </c:pt>
                <c:pt idx="545">
                  <c:v>4.9107100000000004E-3</c:v>
                </c:pt>
                <c:pt idx="546">
                  <c:v>5.6947600000000001E-3</c:v>
                </c:pt>
                <c:pt idx="547">
                  <c:v>2.30415E-3</c:v>
                </c:pt>
                <c:pt idx="548">
                  <c:v>5.5172399999999996E-3</c:v>
                </c:pt>
                <c:pt idx="549">
                  <c:v>2.1226399999999999E-3</c:v>
                </c:pt>
                <c:pt idx="550">
                  <c:v>3.9812600000000004E-3</c:v>
                </c:pt>
                <c:pt idx="551">
                  <c:v>5.0438599999999998E-3</c:v>
                </c:pt>
                <c:pt idx="552">
                  <c:v>3.5544999999999999E-3</c:v>
                </c:pt>
                <c:pt idx="553">
                  <c:v>5.8295999999999999E-3</c:v>
                </c:pt>
                <c:pt idx="554">
                  <c:v>5.2511399999999996E-3</c:v>
                </c:pt>
                <c:pt idx="555">
                  <c:v>1.76991E-3</c:v>
                </c:pt>
                <c:pt idx="556">
                  <c:v>7.7803200000000003E-3</c:v>
                </c:pt>
                <c:pt idx="557">
                  <c:v>1.1848300000000001E-2</c:v>
                </c:pt>
                <c:pt idx="558">
                  <c:v>2.6698999999999998E-3</c:v>
                </c:pt>
                <c:pt idx="559">
                  <c:v>4.89691E-3</c:v>
                </c:pt>
                <c:pt idx="560">
                  <c:v>2.8888899999999999E-3</c:v>
                </c:pt>
                <c:pt idx="561">
                  <c:v>2.9978600000000002E-3</c:v>
                </c:pt>
                <c:pt idx="562">
                  <c:v>3.1963500000000001E-3</c:v>
                </c:pt>
                <c:pt idx="563">
                  <c:v>6.5573799999999998E-3</c:v>
                </c:pt>
                <c:pt idx="564">
                  <c:v>4.9295800000000002E-3</c:v>
                </c:pt>
                <c:pt idx="565">
                  <c:v>1.0810800000000001E-2</c:v>
                </c:pt>
                <c:pt idx="566">
                  <c:v>6.5645499999999997E-3</c:v>
                </c:pt>
                <c:pt idx="567">
                  <c:v>8.3700400000000005E-3</c:v>
                </c:pt>
                <c:pt idx="568">
                  <c:v>1.2500000000000001E-2</c:v>
                </c:pt>
                <c:pt idx="569">
                  <c:v>1.2669700000000001E-2</c:v>
                </c:pt>
                <c:pt idx="570">
                  <c:v>6.8965500000000004E-3</c:v>
                </c:pt>
                <c:pt idx="571">
                  <c:v>5.0740000000000004E-3</c:v>
                </c:pt>
                <c:pt idx="572">
                  <c:v>7.0754700000000004E-3</c:v>
                </c:pt>
                <c:pt idx="573">
                  <c:v>8.6315799999999998E-3</c:v>
                </c:pt>
                <c:pt idx="574">
                  <c:v>6.0046199999999996E-3</c:v>
                </c:pt>
                <c:pt idx="575">
                  <c:v>5.0000000000000001E-3</c:v>
                </c:pt>
                <c:pt idx="576">
                  <c:v>9.8130800000000001E-3</c:v>
                </c:pt>
                <c:pt idx="577">
                  <c:v>1.26829E-2</c:v>
                </c:pt>
                <c:pt idx="578">
                  <c:v>9.03084E-3</c:v>
                </c:pt>
                <c:pt idx="579">
                  <c:v>1.45679E-2</c:v>
                </c:pt>
                <c:pt idx="580">
                  <c:v>7.8703699999999998E-3</c:v>
                </c:pt>
                <c:pt idx="581">
                  <c:v>6.4285699999999998E-3</c:v>
                </c:pt>
                <c:pt idx="582">
                  <c:v>5.6521699999999998E-3</c:v>
                </c:pt>
                <c:pt idx="583">
                  <c:v>4.3879899999999996E-3</c:v>
                </c:pt>
                <c:pt idx="584">
                  <c:v>1.74292E-3</c:v>
                </c:pt>
                <c:pt idx="585">
                  <c:v>4.0178599999999998E-3</c:v>
                </c:pt>
                <c:pt idx="586">
                  <c:v>4.6666700000000004E-3</c:v>
                </c:pt>
                <c:pt idx="587">
                  <c:v>4.1474700000000003E-3</c:v>
                </c:pt>
                <c:pt idx="588">
                  <c:v>1.12832E-2</c:v>
                </c:pt>
                <c:pt idx="589">
                  <c:v>6.1085999999999996E-3</c:v>
                </c:pt>
                <c:pt idx="590">
                  <c:v>1.11111E-2</c:v>
                </c:pt>
                <c:pt idx="591">
                  <c:v>7.8475300000000001E-3</c:v>
                </c:pt>
                <c:pt idx="592">
                  <c:v>2.2778999999999998E-3</c:v>
                </c:pt>
                <c:pt idx="593">
                  <c:v>3.2863800000000002E-3</c:v>
                </c:pt>
                <c:pt idx="594">
                  <c:v>3.2967000000000001E-3</c:v>
                </c:pt>
                <c:pt idx="595">
                  <c:v>3.57143E-3</c:v>
                </c:pt>
                <c:pt idx="596">
                  <c:v>3.48584E-3</c:v>
                </c:pt>
                <c:pt idx="597">
                  <c:v>6.2211999999999996E-3</c:v>
                </c:pt>
                <c:pt idx="598">
                  <c:v>7.71144E-3</c:v>
                </c:pt>
                <c:pt idx="599">
                  <c:v>5.8035700000000001E-3</c:v>
                </c:pt>
                <c:pt idx="600">
                  <c:v>4.7404099999999996E-3</c:v>
                </c:pt>
                <c:pt idx="601">
                  <c:v>4.1362500000000002E-3</c:v>
                </c:pt>
                <c:pt idx="602">
                  <c:v>7.9120900000000001E-3</c:v>
                </c:pt>
                <c:pt idx="603">
                  <c:v>7.3563200000000004E-3</c:v>
                </c:pt>
                <c:pt idx="604">
                  <c:v>6.1135399999999998E-3</c:v>
                </c:pt>
                <c:pt idx="605">
                  <c:v>4.8275899999999997E-3</c:v>
                </c:pt>
                <c:pt idx="606">
                  <c:v>8.5393299999999995E-3</c:v>
                </c:pt>
                <c:pt idx="607">
                  <c:v>3.30189E-3</c:v>
                </c:pt>
                <c:pt idx="608">
                  <c:v>2.0179400000000002E-3</c:v>
                </c:pt>
                <c:pt idx="609">
                  <c:v>4.8245600000000003E-3</c:v>
                </c:pt>
                <c:pt idx="610">
                  <c:v>3.4168599999999999E-3</c:v>
                </c:pt>
                <c:pt idx="611">
                  <c:v>4.73815E-3</c:v>
                </c:pt>
                <c:pt idx="612">
                  <c:v>7.22611E-3</c:v>
                </c:pt>
                <c:pt idx="613">
                  <c:v>5.3932600000000004E-3</c:v>
                </c:pt>
                <c:pt idx="614">
                  <c:v>3.7209299999999999E-3</c:v>
                </c:pt>
                <c:pt idx="615">
                  <c:v>5.6722700000000001E-3</c:v>
                </c:pt>
                <c:pt idx="616">
                  <c:v>5.2380999999999999E-3</c:v>
                </c:pt>
                <c:pt idx="617">
                  <c:v>3.36323E-3</c:v>
                </c:pt>
                <c:pt idx="618">
                  <c:v>4.0449400000000003E-3</c:v>
                </c:pt>
                <c:pt idx="619">
                  <c:v>4.7499999999999999E-3</c:v>
                </c:pt>
                <c:pt idx="620">
                  <c:v>5.3011999999999998E-3</c:v>
                </c:pt>
                <c:pt idx="621">
                  <c:v>4.6460199999999998E-3</c:v>
                </c:pt>
                <c:pt idx="622">
                  <c:v>6.1503399999999998E-3</c:v>
                </c:pt>
                <c:pt idx="623">
                  <c:v>4.4247799999999997E-3</c:v>
                </c:pt>
                <c:pt idx="624">
                  <c:v>4.0860200000000001E-3</c:v>
                </c:pt>
                <c:pt idx="625">
                  <c:v>5.8695700000000002E-3</c:v>
                </c:pt>
                <c:pt idx="626">
                  <c:v>3.9647600000000003E-3</c:v>
                </c:pt>
                <c:pt idx="627">
                  <c:v>2.44444E-3</c:v>
                </c:pt>
                <c:pt idx="628">
                  <c:v>5.1391900000000001E-3</c:v>
                </c:pt>
                <c:pt idx="629">
                  <c:v>2.4213099999999999E-3</c:v>
                </c:pt>
                <c:pt idx="630">
                  <c:v>4.3668099999999996E-3</c:v>
                </c:pt>
                <c:pt idx="631">
                  <c:v>2.0642199999999999E-3</c:v>
                </c:pt>
                <c:pt idx="632">
                  <c:v>1.8518499999999999E-3</c:v>
                </c:pt>
                <c:pt idx="633">
                  <c:v>6.1503399999999998E-3</c:v>
                </c:pt>
                <c:pt idx="634">
                  <c:v>3.8265299999999999E-3</c:v>
                </c:pt>
                <c:pt idx="635">
                  <c:v>4.3668099999999996E-3</c:v>
                </c:pt>
                <c:pt idx="636">
                  <c:v>4.0772500000000001E-3</c:v>
                </c:pt>
                <c:pt idx="637">
                  <c:v>2.9748299999999999E-3</c:v>
                </c:pt>
                <c:pt idx="638">
                  <c:v>3.57143E-3</c:v>
                </c:pt>
                <c:pt idx="639">
                  <c:v>4.7393399999999999E-3</c:v>
                </c:pt>
                <c:pt idx="640">
                  <c:v>3.1818200000000001E-3</c:v>
                </c:pt>
                <c:pt idx="641">
                  <c:v>4.8351599999999998E-3</c:v>
                </c:pt>
                <c:pt idx="642">
                  <c:v>2.2123899999999998E-3</c:v>
                </c:pt>
                <c:pt idx="643">
                  <c:v>3.2407400000000002E-3</c:v>
                </c:pt>
                <c:pt idx="644">
                  <c:v>7.3902999999999998E-3</c:v>
                </c:pt>
                <c:pt idx="645">
                  <c:v>2.2123899999999998E-3</c:v>
                </c:pt>
                <c:pt idx="646">
                  <c:v>1.09005E-2</c:v>
                </c:pt>
                <c:pt idx="647">
                  <c:v>4.6511599999999997E-3</c:v>
                </c:pt>
                <c:pt idx="648">
                  <c:v>4.97738E-3</c:v>
                </c:pt>
                <c:pt idx="649">
                  <c:v>1.26984E-2</c:v>
                </c:pt>
                <c:pt idx="650">
                  <c:v>5.9225500000000004E-3</c:v>
                </c:pt>
                <c:pt idx="651">
                  <c:v>7.14286E-3</c:v>
                </c:pt>
                <c:pt idx="652">
                  <c:v>3.4482800000000002E-3</c:v>
                </c:pt>
                <c:pt idx="653">
                  <c:v>2.6490099999999998E-3</c:v>
                </c:pt>
                <c:pt idx="654">
                  <c:v>3.3333299999999998E-3</c:v>
                </c:pt>
                <c:pt idx="655">
                  <c:v>3.1645599999999999E-3</c:v>
                </c:pt>
                <c:pt idx="656">
                  <c:v>5.4585199999999997E-3</c:v>
                </c:pt>
                <c:pt idx="657">
                  <c:v>4.4392499999999996E-3</c:v>
                </c:pt>
                <c:pt idx="658">
                  <c:v>4.0669900000000004E-3</c:v>
                </c:pt>
                <c:pt idx="659">
                  <c:v>7.2769999999999996E-3</c:v>
                </c:pt>
                <c:pt idx="660">
                  <c:v>7.0776299999999997E-3</c:v>
                </c:pt>
                <c:pt idx="661">
                  <c:v>6.6371700000000004E-3</c:v>
                </c:pt>
                <c:pt idx="662">
                  <c:v>4.8139999999999997E-3</c:v>
                </c:pt>
                <c:pt idx="663">
                  <c:v>6.8235300000000004E-3</c:v>
                </c:pt>
                <c:pt idx="664">
                  <c:v>5.9360699999999999E-3</c:v>
                </c:pt>
                <c:pt idx="665">
                  <c:v>4.2154599999999999E-3</c:v>
                </c:pt>
                <c:pt idx="666">
                  <c:v>3.8288300000000001E-3</c:v>
                </c:pt>
                <c:pt idx="667">
                  <c:v>5.5172399999999996E-3</c:v>
                </c:pt>
                <c:pt idx="668">
                  <c:v>1.74672E-3</c:v>
                </c:pt>
                <c:pt idx="669">
                  <c:v>7.2429900000000004E-3</c:v>
                </c:pt>
                <c:pt idx="670">
                  <c:v>7.6586400000000004E-3</c:v>
                </c:pt>
                <c:pt idx="671">
                  <c:v>1.16883E-2</c:v>
                </c:pt>
                <c:pt idx="672">
                  <c:v>8.4070800000000008E-3</c:v>
                </c:pt>
                <c:pt idx="673">
                  <c:v>1.22004E-2</c:v>
                </c:pt>
                <c:pt idx="674">
                  <c:v>8.9361700000000002E-3</c:v>
                </c:pt>
                <c:pt idx="675">
                  <c:v>9.1953999999999994E-3</c:v>
                </c:pt>
                <c:pt idx="676">
                  <c:v>1.18304E-2</c:v>
                </c:pt>
                <c:pt idx="677">
                  <c:v>1.2E-2</c:v>
                </c:pt>
                <c:pt idx="678">
                  <c:v>7.2727299999999998E-3</c:v>
                </c:pt>
                <c:pt idx="679">
                  <c:v>5.1948100000000002E-3</c:v>
                </c:pt>
                <c:pt idx="680">
                  <c:v>9.7285099999999992E-3</c:v>
                </c:pt>
                <c:pt idx="681">
                  <c:v>3.3333299999999998E-3</c:v>
                </c:pt>
                <c:pt idx="682">
                  <c:v>6.0869599999999998E-3</c:v>
                </c:pt>
                <c:pt idx="683">
                  <c:v>2.8824800000000002E-3</c:v>
                </c:pt>
                <c:pt idx="684">
                  <c:v>8.2191799999999995E-3</c:v>
                </c:pt>
                <c:pt idx="685">
                  <c:v>9.3749999999999997E-3</c:v>
                </c:pt>
                <c:pt idx="686">
                  <c:v>8.6448600000000007E-3</c:v>
                </c:pt>
                <c:pt idx="687">
                  <c:v>1.1914900000000001E-2</c:v>
                </c:pt>
                <c:pt idx="688">
                  <c:v>9.7130199999999993E-3</c:v>
                </c:pt>
                <c:pt idx="689">
                  <c:v>1.14155E-2</c:v>
                </c:pt>
                <c:pt idx="690">
                  <c:v>7.6749399999999999E-3</c:v>
                </c:pt>
                <c:pt idx="691">
                  <c:v>5.2980099999999997E-3</c:v>
                </c:pt>
                <c:pt idx="692">
                  <c:v>6.7599100000000001E-3</c:v>
                </c:pt>
                <c:pt idx="693">
                  <c:v>1.03535E-2</c:v>
                </c:pt>
                <c:pt idx="694">
                  <c:v>8.2758599999999995E-3</c:v>
                </c:pt>
                <c:pt idx="695">
                  <c:v>9.9767999999999992E-3</c:v>
                </c:pt>
                <c:pt idx="696">
                  <c:v>2.5641000000000001E-3</c:v>
                </c:pt>
                <c:pt idx="697">
                  <c:v>3.1645599999999999E-3</c:v>
                </c:pt>
                <c:pt idx="698">
                  <c:v>4.7393399999999999E-3</c:v>
                </c:pt>
                <c:pt idx="699">
                  <c:v>5.7416300000000002E-3</c:v>
                </c:pt>
                <c:pt idx="700">
                  <c:v>6.3492100000000001E-3</c:v>
                </c:pt>
                <c:pt idx="701">
                  <c:v>5.5944100000000002E-3</c:v>
                </c:pt>
                <c:pt idx="702">
                  <c:v>2.9213500000000001E-3</c:v>
                </c:pt>
                <c:pt idx="703">
                  <c:v>6.3291099999999998E-3</c:v>
                </c:pt>
                <c:pt idx="704">
                  <c:v>1.0117599999999999E-2</c:v>
                </c:pt>
                <c:pt idx="705">
                  <c:v>5.1282100000000002E-3</c:v>
                </c:pt>
                <c:pt idx="706">
                  <c:v>7.57576E-3</c:v>
                </c:pt>
                <c:pt idx="707">
                  <c:v>6.17849E-3</c:v>
                </c:pt>
                <c:pt idx="708">
                  <c:v>8.7912100000000007E-3</c:v>
                </c:pt>
                <c:pt idx="709">
                  <c:v>6.6666700000000004E-3</c:v>
                </c:pt>
                <c:pt idx="710">
                  <c:v>7.6354700000000001E-3</c:v>
                </c:pt>
                <c:pt idx="711">
                  <c:v>8.1023499999999995E-3</c:v>
                </c:pt>
                <c:pt idx="712">
                  <c:v>9.6774200000000008E-3</c:v>
                </c:pt>
                <c:pt idx="713">
                  <c:v>5.1401900000000002E-3</c:v>
                </c:pt>
                <c:pt idx="714">
                  <c:v>3.3407599999999999E-3</c:v>
                </c:pt>
                <c:pt idx="715">
                  <c:v>4.2889399999999998E-3</c:v>
                </c:pt>
                <c:pt idx="716">
                  <c:v>6.0538099999999997E-3</c:v>
                </c:pt>
                <c:pt idx="717">
                  <c:v>2.9953900000000001E-3</c:v>
                </c:pt>
                <c:pt idx="718">
                  <c:v>7.7858900000000002E-3</c:v>
                </c:pt>
                <c:pt idx="719">
                  <c:v>4.7404099999999996E-3</c:v>
                </c:pt>
                <c:pt idx="720">
                  <c:v>4.2735000000000004E-3</c:v>
                </c:pt>
                <c:pt idx="721">
                  <c:v>4.9881200000000004E-3</c:v>
                </c:pt>
                <c:pt idx="722">
                  <c:v>5.6179799999999998E-3</c:v>
                </c:pt>
                <c:pt idx="723">
                  <c:v>1.2722600000000001E-3</c:v>
                </c:pt>
                <c:pt idx="724">
                  <c:v>4.4496500000000003E-3</c:v>
                </c:pt>
                <c:pt idx="725">
                  <c:v>5.7356600000000001E-3</c:v>
                </c:pt>
                <c:pt idx="726">
                  <c:v>2.4271800000000001E-3</c:v>
                </c:pt>
                <c:pt idx="727">
                  <c:v>7.7951000000000001E-3</c:v>
                </c:pt>
                <c:pt idx="728">
                  <c:v>2.0179400000000002E-3</c:v>
                </c:pt>
                <c:pt idx="729">
                  <c:v>4.7722299999999997E-3</c:v>
                </c:pt>
                <c:pt idx="730">
                  <c:v>4.2696599999999998E-3</c:v>
                </c:pt>
                <c:pt idx="731">
                  <c:v>5.3691299999999997E-3</c:v>
                </c:pt>
                <c:pt idx="732">
                  <c:v>5.3738299999999996E-3</c:v>
                </c:pt>
                <c:pt idx="733">
                  <c:v>3.9443200000000003E-3</c:v>
                </c:pt>
                <c:pt idx="734">
                  <c:v>1.39211E-2</c:v>
                </c:pt>
                <c:pt idx="735">
                  <c:v>4.3583500000000004E-3</c:v>
                </c:pt>
                <c:pt idx="736">
                  <c:v>1.9650700000000002E-3</c:v>
                </c:pt>
                <c:pt idx="737">
                  <c:v>8.4362099999999995E-3</c:v>
                </c:pt>
                <c:pt idx="738">
                  <c:v>4.8458099999999999E-3</c:v>
                </c:pt>
                <c:pt idx="739">
                  <c:v>1.1160700000000001E-2</c:v>
                </c:pt>
                <c:pt idx="740">
                  <c:v>7.6744200000000004E-3</c:v>
                </c:pt>
                <c:pt idx="741">
                  <c:v>6.1538499999999998E-3</c:v>
                </c:pt>
                <c:pt idx="742">
                  <c:v>2.9953900000000001E-3</c:v>
                </c:pt>
                <c:pt idx="743">
                  <c:v>4.6403700000000004E-3</c:v>
                </c:pt>
                <c:pt idx="744">
                  <c:v>7.04545E-3</c:v>
                </c:pt>
                <c:pt idx="745">
                  <c:v>1.00917E-2</c:v>
                </c:pt>
                <c:pt idx="746">
                  <c:v>7.15835E-3</c:v>
                </c:pt>
                <c:pt idx="747">
                  <c:v>7.4074099999999997E-3</c:v>
                </c:pt>
                <c:pt idx="748">
                  <c:v>1.11111E-2</c:v>
                </c:pt>
                <c:pt idx="749">
                  <c:v>6.7391300000000003E-3</c:v>
                </c:pt>
                <c:pt idx="750">
                  <c:v>8.6021499999999994E-3</c:v>
                </c:pt>
                <c:pt idx="751">
                  <c:v>5.2256500000000001E-3</c:v>
                </c:pt>
                <c:pt idx="752">
                  <c:v>4.2769899999999996E-3</c:v>
                </c:pt>
                <c:pt idx="753">
                  <c:v>4.8611100000000001E-3</c:v>
                </c:pt>
                <c:pt idx="754">
                  <c:v>5.0549499999999999E-3</c:v>
                </c:pt>
                <c:pt idx="755">
                  <c:v>5.4176099999999998E-3</c:v>
                </c:pt>
                <c:pt idx="756">
                  <c:v>1.11617E-2</c:v>
                </c:pt>
                <c:pt idx="757">
                  <c:v>1.01545E-2</c:v>
                </c:pt>
                <c:pt idx="758">
                  <c:v>4.2283299999999998E-3</c:v>
                </c:pt>
                <c:pt idx="759">
                  <c:v>5.7071999999999999E-3</c:v>
                </c:pt>
                <c:pt idx="760">
                  <c:v>7.6923099999999999E-3</c:v>
                </c:pt>
                <c:pt idx="761">
                  <c:v>1.0572700000000001E-2</c:v>
                </c:pt>
                <c:pt idx="762">
                  <c:v>1.12798E-2</c:v>
                </c:pt>
                <c:pt idx="763">
                  <c:v>1.0955700000000001E-2</c:v>
                </c:pt>
                <c:pt idx="764">
                  <c:v>1.20879E-2</c:v>
                </c:pt>
                <c:pt idx="765">
                  <c:v>4.9217000000000002E-3</c:v>
                </c:pt>
                <c:pt idx="766">
                  <c:v>2.4069999999999999E-3</c:v>
                </c:pt>
                <c:pt idx="767">
                  <c:v>7.6749399999999999E-3</c:v>
                </c:pt>
                <c:pt idx="768">
                  <c:v>6.5645499999999997E-3</c:v>
                </c:pt>
                <c:pt idx="769">
                  <c:v>1.09005E-2</c:v>
                </c:pt>
                <c:pt idx="770">
                  <c:v>4.4843000000000001E-3</c:v>
                </c:pt>
                <c:pt idx="771">
                  <c:v>5.04587E-3</c:v>
                </c:pt>
                <c:pt idx="772">
                  <c:v>5.2132699999999999E-3</c:v>
                </c:pt>
                <c:pt idx="773">
                  <c:v>1.05991E-2</c:v>
                </c:pt>
                <c:pt idx="774">
                  <c:v>9.8360700000000006E-3</c:v>
                </c:pt>
                <c:pt idx="775">
                  <c:v>8.0760099999999998E-3</c:v>
                </c:pt>
                <c:pt idx="776">
                  <c:v>1.07143E-2</c:v>
                </c:pt>
                <c:pt idx="777">
                  <c:v>9.3240100000000006E-3</c:v>
                </c:pt>
                <c:pt idx="778">
                  <c:v>1.88095E-2</c:v>
                </c:pt>
                <c:pt idx="779">
                  <c:v>1.1529899999999999E-2</c:v>
                </c:pt>
                <c:pt idx="780">
                  <c:v>4.4150099999999996E-3</c:v>
                </c:pt>
                <c:pt idx="781">
                  <c:v>3.3898299999999999E-3</c:v>
                </c:pt>
                <c:pt idx="782">
                  <c:v>5.8064500000000003E-3</c:v>
                </c:pt>
                <c:pt idx="783">
                  <c:v>7.9136699999999994E-3</c:v>
                </c:pt>
                <c:pt idx="784">
                  <c:v>3.9387299999999997E-3</c:v>
                </c:pt>
                <c:pt idx="785">
                  <c:v>8.3333299999999999E-3</c:v>
                </c:pt>
                <c:pt idx="786">
                  <c:v>5.7851200000000004E-3</c:v>
                </c:pt>
                <c:pt idx="787">
                  <c:v>6.46651E-3</c:v>
                </c:pt>
                <c:pt idx="788">
                  <c:v>6.1702099999999998E-3</c:v>
                </c:pt>
                <c:pt idx="789">
                  <c:v>8.6092700000000005E-3</c:v>
                </c:pt>
                <c:pt idx="790">
                  <c:v>8.3140899999999997E-3</c:v>
                </c:pt>
                <c:pt idx="791">
                  <c:v>6.6176500000000001E-3</c:v>
                </c:pt>
                <c:pt idx="792">
                  <c:v>5.5066100000000003E-3</c:v>
                </c:pt>
                <c:pt idx="793">
                  <c:v>4.7619000000000003E-3</c:v>
                </c:pt>
                <c:pt idx="794">
                  <c:v>6.5375299999999997E-3</c:v>
                </c:pt>
                <c:pt idx="795">
                  <c:v>3.2467500000000001E-3</c:v>
                </c:pt>
                <c:pt idx="796">
                  <c:v>4.05405E-3</c:v>
                </c:pt>
                <c:pt idx="797">
                  <c:v>5.0420200000000004E-3</c:v>
                </c:pt>
                <c:pt idx="798">
                  <c:v>3.3333299999999998E-3</c:v>
                </c:pt>
                <c:pt idx="799">
                  <c:v>6.2360799999999997E-3</c:v>
                </c:pt>
                <c:pt idx="800">
                  <c:v>2.9724E-3</c:v>
                </c:pt>
                <c:pt idx="801">
                  <c:v>5.7939899999999997E-3</c:v>
                </c:pt>
                <c:pt idx="802">
                  <c:v>3.4188000000000001E-3</c:v>
                </c:pt>
                <c:pt idx="803">
                  <c:v>3.71134E-3</c:v>
                </c:pt>
                <c:pt idx="804">
                  <c:v>9.4907399999999992E-3</c:v>
                </c:pt>
                <c:pt idx="805">
                  <c:v>6.6820300000000003E-3</c:v>
                </c:pt>
                <c:pt idx="806">
                  <c:v>4.9327399999999997E-3</c:v>
                </c:pt>
                <c:pt idx="807">
                  <c:v>7.92291E-3</c:v>
                </c:pt>
                <c:pt idx="808">
                  <c:v>8.4474900000000002E-3</c:v>
                </c:pt>
                <c:pt idx="809">
                  <c:v>1.07221E-2</c:v>
                </c:pt>
                <c:pt idx="810">
                  <c:v>7.7433600000000003E-3</c:v>
                </c:pt>
                <c:pt idx="811">
                  <c:v>6.2801899999999997E-3</c:v>
                </c:pt>
                <c:pt idx="812">
                  <c:v>8.5308099999999998E-3</c:v>
                </c:pt>
                <c:pt idx="813">
                  <c:v>7.3913E-3</c:v>
                </c:pt>
                <c:pt idx="814">
                  <c:v>7.4725299999999998E-3</c:v>
                </c:pt>
                <c:pt idx="815">
                  <c:v>5.4794500000000003E-3</c:v>
                </c:pt>
                <c:pt idx="816">
                  <c:v>4.7281299999999997E-3</c:v>
                </c:pt>
                <c:pt idx="817">
                  <c:v>8.6633700000000001E-3</c:v>
                </c:pt>
                <c:pt idx="818">
                  <c:v>6.2500000000000003E-3</c:v>
                </c:pt>
                <c:pt idx="819">
                  <c:v>5.4347800000000002E-3</c:v>
                </c:pt>
                <c:pt idx="820">
                  <c:v>3.87931E-3</c:v>
                </c:pt>
                <c:pt idx="821">
                  <c:v>5.07246E-3</c:v>
                </c:pt>
                <c:pt idx="822">
                  <c:v>4.8034899999999997E-3</c:v>
                </c:pt>
                <c:pt idx="823">
                  <c:v>8.7759799999999992E-3</c:v>
                </c:pt>
                <c:pt idx="824">
                  <c:v>1.40625E-2</c:v>
                </c:pt>
                <c:pt idx="825">
                  <c:v>8.0188700000000009E-3</c:v>
                </c:pt>
                <c:pt idx="826">
                  <c:v>8.6757999999999991E-3</c:v>
                </c:pt>
                <c:pt idx="827">
                  <c:v>9.8823499999999998E-3</c:v>
                </c:pt>
                <c:pt idx="828">
                  <c:v>3.3936700000000001E-3</c:v>
                </c:pt>
                <c:pt idx="829">
                  <c:v>8.1395300000000007E-3</c:v>
                </c:pt>
                <c:pt idx="830">
                  <c:v>5.56845E-3</c:v>
                </c:pt>
                <c:pt idx="831">
                  <c:v>4.3678199999999997E-3</c:v>
                </c:pt>
                <c:pt idx="832">
                  <c:v>3.5460999999999999E-3</c:v>
                </c:pt>
                <c:pt idx="833">
                  <c:v>7.6212500000000004E-3</c:v>
                </c:pt>
                <c:pt idx="834">
                  <c:v>4.5351499999999999E-3</c:v>
                </c:pt>
                <c:pt idx="835">
                  <c:v>8.8636400000000008E-3</c:v>
                </c:pt>
                <c:pt idx="836">
                  <c:v>4.8165100000000004E-3</c:v>
                </c:pt>
                <c:pt idx="837">
                  <c:v>6.0869599999999998E-3</c:v>
                </c:pt>
                <c:pt idx="838">
                  <c:v>2.5316499999999999E-3</c:v>
                </c:pt>
                <c:pt idx="839">
                  <c:v>6.2500000000000003E-3</c:v>
                </c:pt>
                <c:pt idx="840">
                  <c:v>6.6666700000000004E-3</c:v>
                </c:pt>
                <c:pt idx="841">
                  <c:v>4.6153799999999997E-3</c:v>
                </c:pt>
                <c:pt idx="842">
                  <c:v>9.3264200000000002E-3</c:v>
                </c:pt>
                <c:pt idx="843">
                  <c:v>6.2801899999999997E-3</c:v>
                </c:pt>
                <c:pt idx="844">
                  <c:v>7.2892900000000004E-3</c:v>
                </c:pt>
                <c:pt idx="845">
                  <c:v>1.2128699999999999E-2</c:v>
                </c:pt>
                <c:pt idx="846">
                  <c:v>8.3333299999999999E-3</c:v>
                </c:pt>
                <c:pt idx="847">
                  <c:v>1.0329700000000001E-2</c:v>
                </c:pt>
                <c:pt idx="848">
                  <c:v>1.0222200000000001E-2</c:v>
                </c:pt>
                <c:pt idx="849">
                  <c:v>5.9241700000000003E-3</c:v>
                </c:pt>
                <c:pt idx="850">
                  <c:v>7.0731700000000002E-3</c:v>
                </c:pt>
                <c:pt idx="851">
                  <c:v>7.8880400000000007E-3</c:v>
                </c:pt>
                <c:pt idx="852">
                  <c:v>8.3507300000000007E-3</c:v>
                </c:pt>
                <c:pt idx="853">
                  <c:v>8.0851099999999995E-3</c:v>
                </c:pt>
                <c:pt idx="854">
                  <c:v>8.1632700000000002E-3</c:v>
                </c:pt>
                <c:pt idx="855">
                  <c:v>4.1484699999999996E-3</c:v>
                </c:pt>
                <c:pt idx="856">
                  <c:v>2.8888899999999999E-3</c:v>
                </c:pt>
                <c:pt idx="857">
                  <c:v>6.76533E-3</c:v>
                </c:pt>
                <c:pt idx="858">
                  <c:v>1.89573E-3</c:v>
                </c:pt>
                <c:pt idx="859">
                  <c:v>3.5971200000000001E-3</c:v>
                </c:pt>
                <c:pt idx="860">
                  <c:v>2.8199599999999998E-3</c:v>
                </c:pt>
                <c:pt idx="861">
                  <c:v>3.7422000000000002E-3</c:v>
                </c:pt>
                <c:pt idx="862">
                  <c:v>4.8780500000000001E-3</c:v>
                </c:pt>
                <c:pt idx="863">
                  <c:v>4.4083500000000001E-3</c:v>
                </c:pt>
                <c:pt idx="864">
                  <c:v>1.88679E-3</c:v>
                </c:pt>
                <c:pt idx="865">
                  <c:v>4.5454500000000004E-3</c:v>
                </c:pt>
                <c:pt idx="866">
                  <c:v>4.7727300000000002E-3</c:v>
                </c:pt>
                <c:pt idx="867">
                  <c:v>1.0256400000000001E-2</c:v>
                </c:pt>
                <c:pt idx="868">
                  <c:v>3.0769199999999999E-3</c:v>
                </c:pt>
                <c:pt idx="869">
                  <c:v>3.6446500000000001E-3</c:v>
                </c:pt>
                <c:pt idx="870">
                  <c:v>7.3059400000000004E-3</c:v>
                </c:pt>
                <c:pt idx="871">
                  <c:v>1.31579E-2</c:v>
                </c:pt>
                <c:pt idx="872">
                  <c:v>5.9101700000000002E-3</c:v>
                </c:pt>
                <c:pt idx="873">
                  <c:v>3.8369300000000001E-3</c:v>
                </c:pt>
                <c:pt idx="874">
                  <c:v>7.1748899999999997E-3</c:v>
                </c:pt>
                <c:pt idx="875">
                  <c:v>4.1484699999999996E-3</c:v>
                </c:pt>
                <c:pt idx="876">
                  <c:v>1.74292E-3</c:v>
                </c:pt>
                <c:pt idx="877">
                  <c:v>9.0069299999999998E-3</c:v>
                </c:pt>
                <c:pt idx="878">
                  <c:v>8.1632700000000002E-3</c:v>
                </c:pt>
                <c:pt idx="879">
                  <c:v>1.28205E-2</c:v>
                </c:pt>
                <c:pt idx="880">
                  <c:v>7.3170700000000002E-3</c:v>
                </c:pt>
                <c:pt idx="881">
                  <c:v>5.8823499999999997E-3</c:v>
                </c:pt>
                <c:pt idx="882">
                  <c:v>4.3933100000000001E-3</c:v>
                </c:pt>
                <c:pt idx="883">
                  <c:v>4.4742700000000002E-4</c:v>
                </c:pt>
                <c:pt idx="884">
                  <c:v>4.5766599999999998E-3</c:v>
                </c:pt>
                <c:pt idx="885">
                  <c:v>6.5502199999999998E-3</c:v>
                </c:pt>
                <c:pt idx="886">
                  <c:v>9.8876399999999996E-3</c:v>
                </c:pt>
                <c:pt idx="887">
                  <c:v>5.2154200000000001E-3</c:v>
                </c:pt>
                <c:pt idx="888">
                  <c:v>4.3678199999999997E-3</c:v>
                </c:pt>
                <c:pt idx="889">
                  <c:v>6.1465699999999996E-3</c:v>
                </c:pt>
                <c:pt idx="890">
                  <c:v>1.3157900000000001E-3</c:v>
                </c:pt>
                <c:pt idx="891">
                  <c:v>2.0979000000000002E-3</c:v>
                </c:pt>
                <c:pt idx="892">
                  <c:v>4.3280200000000001E-3</c:v>
                </c:pt>
                <c:pt idx="893">
                  <c:v>5.6962000000000002E-3</c:v>
                </c:pt>
                <c:pt idx="894">
                  <c:v>7.5471699999999997E-3</c:v>
                </c:pt>
                <c:pt idx="895">
                  <c:v>7.3059400000000004E-3</c:v>
                </c:pt>
                <c:pt idx="896">
                  <c:v>1.0319399999999999E-2</c:v>
                </c:pt>
                <c:pt idx="897">
                  <c:v>5.7894699999999997E-3</c:v>
                </c:pt>
                <c:pt idx="898">
                  <c:v>1.57658E-3</c:v>
                </c:pt>
                <c:pt idx="899">
                  <c:v>7.6923099999999999E-3</c:v>
                </c:pt>
                <c:pt idx="900">
                  <c:v>2.9914500000000001E-3</c:v>
                </c:pt>
                <c:pt idx="901">
                  <c:v>2.0930200000000001E-3</c:v>
                </c:pt>
                <c:pt idx="902">
                  <c:v>4.9295800000000002E-3</c:v>
                </c:pt>
                <c:pt idx="903">
                  <c:v>7.9741399999999994E-3</c:v>
                </c:pt>
                <c:pt idx="904">
                  <c:v>3.9906100000000003E-3</c:v>
                </c:pt>
                <c:pt idx="905">
                  <c:v>9.6997699999999999E-3</c:v>
                </c:pt>
                <c:pt idx="906">
                  <c:v>8.5393299999999995E-3</c:v>
                </c:pt>
                <c:pt idx="907">
                  <c:v>9.4298200000000002E-3</c:v>
                </c:pt>
                <c:pt idx="908">
                  <c:v>7.6062600000000001E-3</c:v>
                </c:pt>
                <c:pt idx="909">
                  <c:v>5.56845E-3</c:v>
                </c:pt>
                <c:pt idx="910">
                  <c:v>8.4337300000000004E-3</c:v>
                </c:pt>
                <c:pt idx="911">
                  <c:v>5.16432E-3</c:v>
                </c:pt>
                <c:pt idx="912">
                  <c:v>7.5949399999999997E-3</c:v>
                </c:pt>
                <c:pt idx="913">
                  <c:v>6.2500000000000003E-3</c:v>
                </c:pt>
                <c:pt idx="914">
                  <c:v>5.8275100000000002E-3</c:v>
                </c:pt>
                <c:pt idx="915">
                  <c:v>8.6747000000000005E-3</c:v>
                </c:pt>
                <c:pt idx="916">
                  <c:v>3.82775E-3</c:v>
                </c:pt>
                <c:pt idx="917">
                  <c:v>2.5522000000000001E-3</c:v>
                </c:pt>
                <c:pt idx="918">
                  <c:v>5.3658500000000001E-3</c:v>
                </c:pt>
                <c:pt idx="919">
                  <c:v>1.08597E-2</c:v>
                </c:pt>
                <c:pt idx="920">
                  <c:v>8.1632700000000002E-3</c:v>
                </c:pt>
                <c:pt idx="921">
                  <c:v>1.12532E-2</c:v>
                </c:pt>
                <c:pt idx="922">
                  <c:v>9.1953999999999994E-3</c:v>
                </c:pt>
                <c:pt idx="923">
                  <c:v>1.12219E-2</c:v>
                </c:pt>
                <c:pt idx="924">
                  <c:v>6.8796100000000004E-3</c:v>
                </c:pt>
                <c:pt idx="925">
                  <c:v>2.9147999999999999E-3</c:v>
                </c:pt>
                <c:pt idx="926">
                  <c:v>6.6059200000000004E-3</c:v>
                </c:pt>
                <c:pt idx="927">
                  <c:v>9.73451E-3</c:v>
                </c:pt>
                <c:pt idx="928">
                  <c:v>9.9137900000000004E-3</c:v>
                </c:pt>
                <c:pt idx="929">
                  <c:v>6.7833700000000004E-3</c:v>
                </c:pt>
                <c:pt idx="930">
                  <c:v>7.4324300000000003E-3</c:v>
                </c:pt>
                <c:pt idx="931">
                  <c:v>7.9812200000000007E-3</c:v>
                </c:pt>
                <c:pt idx="932">
                  <c:v>7.3286100000000002E-3</c:v>
                </c:pt>
                <c:pt idx="933">
                  <c:v>7.8774599999999993E-3</c:v>
                </c:pt>
                <c:pt idx="934">
                  <c:v>9.4922700000000006E-3</c:v>
                </c:pt>
                <c:pt idx="935">
                  <c:v>3.6016899999999998E-3</c:v>
                </c:pt>
                <c:pt idx="936">
                  <c:v>7.3985700000000001E-3</c:v>
                </c:pt>
                <c:pt idx="937">
                  <c:v>3.8740900000000002E-3</c:v>
                </c:pt>
                <c:pt idx="938">
                  <c:v>5.3571399999999998E-3</c:v>
                </c:pt>
                <c:pt idx="939">
                  <c:v>2.4390200000000001E-3</c:v>
                </c:pt>
                <c:pt idx="940">
                  <c:v>7.8299800000000003E-3</c:v>
                </c:pt>
                <c:pt idx="941">
                  <c:v>4.1394300000000004E-3</c:v>
                </c:pt>
                <c:pt idx="942">
                  <c:v>4.5130600000000002E-3</c:v>
                </c:pt>
                <c:pt idx="943">
                  <c:v>2.3419199999999999E-3</c:v>
                </c:pt>
                <c:pt idx="944">
                  <c:v>6.2790700000000003E-3</c:v>
                </c:pt>
                <c:pt idx="945">
                  <c:v>6.1503399999999998E-3</c:v>
                </c:pt>
                <c:pt idx="946">
                  <c:v>7.3710099999999999E-3</c:v>
                </c:pt>
                <c:pt idx="947">
                  <c:v>4.7281299999999997E-3</c:v>
                </c:pt>
                <c:pt idx="948">
                  <c:v>1.20482E-2</c:v>
                </c:pt>
                <c:pt idx="949">
                  <c:v>7.0815499999999998E-3</c:v>
                </c:pt>
                <c:pt idx="950">
                  <c:v>7.3710099999999999E-3</c:v>
                </c:pt>
                <c:pt idx="951">
                  <c:v>7.8828800000000001E-3</c:v>
                </c:pt>
                <c:pt idx="952">
                  <c:v>6.6059200000000004E-3</c:v>
                </c:pt>
                <c:pt idx="953">
                  <c:v>7.3825499999999999E-3</c:v>
                </c:pt>
                <c:pt idx="954">
                  <c:v>9.4382000000000008E-3</c:v>
                </c:pt>
                <c:pt idx="955">
                  <c:v>1.54206E-2</c:v>
                </c:pt>
                <c:pt idx="956">
                  <c:v>7.5514900000000001E-3</c:v>
                </c:pt>
                <c:pt idx="957">
                  <c:v>7.8651699999999995E-3</c:v>
                </c:pt>
                <c:pt idx="958">
                  <c:v>8.5106399999999999E-3</c:v>
                </c:pt>
                <c:pt idx="959">
                  <c:v>1.55211E-3</c:v>
                </c:pt>
                <c:pt idx="960">
                  <c:v>3.9911299999999999E-3</c:v>
                </c:pt>
                <c:pt idx="961">
                  <c:v>6.3926900000000004E-3</c:v>
                </c:pt>
                <c:pt idx="962">
                  <c:v>6.3926900000000004E-3</c:v>
                </c:pt>
                <c:pt idx="963">
                  <c:v>8.0000000000000002E-3</c:v>
                </c:pt>
                <c:pt idx="964">
                  <c:v>9.7826100000000006E-3</c:v>
                </c:pt>
                <c:pt idx="965">
                  <c:v>5.9496599999999998E-3</c:v>
                </c:pt>
                <c:pt idx="966">
                  <c:v>6.8010099999999997E-3</c:v>
                </c:pt>
                <c:pt idx="967">
                  <c:v>4.7191000000000004E-3</c:v>
                </c:pt>
                <c:pt idx="968">
                  <c:v>5.8548000000000003E-3</c:v>
                </c:pt>
                <c:pt idx="969">
                  <c:v>7.2289199999999998E-3</c:v>
                </c:pt>
                <c:pt idx="970">
                  <c:v>7.8886300000000006E-3</c:v>
                </c:pt>
                <c:pt idx="971">
                  <c:v>8.2191799999999995E-3</c:v>
                </c:pt>
                <c:pt idx="972">
                  <c:v>8.2251100000000008E-3</c:v>
                </c:pt>
                <c:pt idx="973">
                  <c:v>5.1569500000000004E-3</c:v>
                </c:pt>
                <c:pt idx="974">
                  <c:v>1.1389499999999999E-3</c:v>
                </c:pt>
                <c:pt idx="975">
                  <c:v>1.8475799999999999E-3</c:v>
                </c:pt>
                <c:pt idx="976">
                  <c:v>5.2631600000000002E-3</c:v>
                </c:pt>
                <c:pt idx="977">
                  <c:v>1.4414400000000001E-2</c:v>
                </c:pt>
                <c:pt idx="978">
                  <c:v>7.9518100000000001E-3</c:v>
                </c:pt>
                <c:pt idx="979">
                  <c:v>9.2233000000000002E-3</c:v>
                </c:pt>
                <c:pt idx="980">
                  <c:v>9.5032399999999996E-3</c:v>
                </c:pt>
                <c:pt idx="981">
                  <c:v>8.5846900000000007E-3</c:v>
                </c:pt>
                <c:pt idx="982">
                  <c:v>7.3732700000000003E-3</c:v>
                </c:pt>
                <c:pt idx="983">
                  <c:v>1.28959E-2</c:v>
                </c:pt>
                <c:pt idx="984">
                  <c:v>7.4999999999999997E-3</c:v>
                </c:pt>
                <c:pt idx="985">
                  <c:v>4.0268500000000002E-3</c:v>
                </c:pt>
                <c:pt idx="986">
                  <c:v>7.8260900000000008E-3</c:v>
                </c:pt>
                <c:pt idx="987">
                  <c:v>8.5574599999999994E-3</c:v>
                </c:pt>
                <c:pt idx="988">
                  <c:v>6.3781300000000001E-3</c:v>
                </c:pt>
                <c:pt idx="989">
                  <c:v>3.84615E-3</c:v>
                </c:pt>
                <c:pt idx="990">
                  <c:v>7.57576E-3</c:v>
                </c:pt>
                <c:pt idx="991">
                  <c:v>3.36323E-3</c:v>
                </c:pt>
                <c:pt idx="992">
                  <c:v>5.1172700000000002E-3</c:v>
                </c:pt>
                <c:pt idx="993">
                  <c:v>3.5955100000000001E-3</c:v>
                </c:pt>
                <c:pt idx="994">
                  <c:v>5.3763400000000003E-3</c:v>
                </c:pt>
                <c:pt idx="995">
                  <c:v>3.6866400000000001E-3</c:v>
                </c:pt>
                <c:pt idx="996">
                  <c:v>3.4403699999999999E-3</c:v>
                </c:pt>
                <c:pt idx="997">
                  <c:v>3.05164E-3</c:v>
                </c:pt>
                <c:pt idx="998">
                  <c:v>9.1722599999999998E-3</c:v>
                </c:pt>
                <c:pt idx="999">
                  <c:v>6.0869599999999998E-3</c:v>
                </c:pt>
                <c:pt idx="1000">
                  <c:v>9.6551699999999994E-3</c:v>
                </c:pt>
                <c:pt idx="1001">
                  <c:v>7.5342500000000001E-3</c:v>
                </c:pt>
                <c:pt idx="1002">
                  <c:v>8.5308099999999998E-3</c:v>
                </c:pt>
                <c:pt idx="1003">
                  <c:v>3.9735100000000004E-3</c:v>
                </c:pt>
                <c:pt idx="1004">
                  <c:v>6.6513800000000001E-3</c:v>
                </c:pt>
                <c:pt idx="1005">
                  <c:v>1.04019E-2</c:v>
                </c:pt>
                <c:pt idx="1006">
                  <c:v>2.5000000000000001E-3</c:v>
                </c:pt>
                <c:pt idx="1007">
                  <c:v>4.5454500000000004E-3</c:v>
                </c:pt>
                <c:pt idx="1008">
                  <c:v>5.14403E-3</c:v>
                </c:pt>
                <c:pt idx="1009">
                  <c:v>1.3544E-3</c:v>
                </c:pt>
                <c:pt idx="1010">
                  <c:v>4.5351499999999999E-3</c:v>
                </c:pt>
                <c:pt idx="1011">
                  <c:v>8.10811E-3</c:v>
                </c:pt>
                <c:pt idx="1012">
                  <c:v>6.9767400000000004E-3</c:v>
                </c:pt>
                <c:pt idx="1013">
                  <c:v>8.0536900000000005E-3</c:v>
                </c:pt>
                <c:pt idx="1014">
                  <c:v>7.8125E-3</c:v>
                </c:pt>
                <c:pt idx="1015">
                  <c:v>7.5688099999999996E-3</c:v>
                </c:pt>
                <c:pt idx="1016">
                  <c:v>3.09524E-3</c:v>
                </c:pt>
                <c:pt idx="1017">
                  <c:v>5.2036199999999999E-3</c:v>
                </c:pt>
                <c:pt idx="1018">
                  <c:v>7.42459E-3</c:v>
                </c:pt>
                <c:pt idx="1019">
                  <c:v>7.3286100000000002E-3</c:v>
                </c:pt>
                <c:pt idx="1020">
                  <c:v>4.6341500000000001E-3</c:v>
                </c:pt>
                <c:pt idx="1021">
                  <c:v>5.4878000000000001E-3</c:v>
                </c:pt>
                <c:pt idx="1022">
                  <c:v>4.9484500000000001E-3</c:v>
                </c:pt>
                <c:pt idx="1023">
                  <c:v>3.5128799999999999E-3</c:v>
                </c:pt>
                <c:pt idx="1024">
                  <c:v>6.3596499999999997E-3</c:v>
                </c:pt>
                <c:pt idx="1025">
                  <c:v>8.4112100000000006E-3</c:v>
                </c:pt>
                <c:pt idx="1026">
                  <c:v>4.1575500000000003E-3</c:v>
                </c:pt>
                <c:pt idx="1027">
                  <c:v>5.1685400000000001E-3</c:v>
                </c:pt>
                <c:pt idx="1028">
                  <c:v>4.7413799999999999E-3</c:v>
                </c:pt>
                <c:pt idx="1029">
                  <c:v>5.8427000000000002E-3</c:v>
                </c:pt>
                <c:pt idx="1030">
                  <c:v>1.00917E-2</c:v>
                </c:pt>
                <c:pt idx="1031">
                  <c:v>7.7419400000000001E-3</c:v>
                </c:pt>
                <c:pt idx="1032">
                  <c:v>7.4074099999999997E-3</c:v>
                </c:pt>
                <c:pt idx="1033">
                  <c:v>1.04308E-2</c:v>
                </c:pt>
                <c:pt idx="1034">
                  <c:v>1.6851399999999999E-2</c:v>
                </c:pt>
                <c:pt idx="1035">
                  <c:v>1.06576E-2</c:v>
                </c:pt>
                <c:pt idx="1036">
                  <c:v>7.5471699999999997E-3</c:v>
                </c:pt>
                <c:pt idx="1037">
                  <c:v>7.7097499999999996E-3</c:v>
                </c:pt>
                <c:pt idx="1038">
                  <c:v>7.7894699999999997E-3</c:v>
                </c:pt>
                <c:pt idx="1039">
                  <c:v>1.27907E-2</c:v>
                </c:pt>
                <c:pt idx="1040">
                  <c:v>1.10825E-2</c:v>
                </c:pt>
                <c:pt idx="1041">
                  <c:v>5.9957200000000004E-3</c:v>
                </c:pt>
                <c:pt idx="1042">
                  <c:v>6.8281899999999996E-3</c:v>
                </c:pt>
                <c:pt idx="1043">
                  <c:v>6.8396200000000002E-3</c:v>
                </c:pt>
                <c:pt idx="1044">
                  <c:v>6.6176500000000001E-3</c:v>
                </c:pt>
                <c:pt idx="1045">
                  <c:v>2.7397300000000001E-3</c:v>
                </c:pt>
                <c:pt idx="1046">
                  <c:v>3.15534E-3</c:v>
                </c:pt>
                <c:pt idx="1047">
                  <c:v>7.0953400000000003E-3</c:v>
                </c:pt>
                <c:pt idx="1048">
                  <c:v>5.8823499999999997E-3</c:v>
                </c:pt>
                <c:pt idx="1049">
                  <c:v>6.4073200000000002E-3</c:v>
                </c:pt>
                <c:pt idx="1050">
                  <c:v>8.2547200000000001E-3</c:v>
                </c:pt>
                <c:pt idx="1051">
                  <c:v>5.5913999999999998E-3</c:v>
                </c:pt>
                <c:pt idx="1052">
                  <c:v>3.2786899999999999E-3</c:v>
                </c:pt>
                <c:pt idx="1053">
                  <c:v>5.8295999999999999E-3</c:v>
                </c:pt>
                <c:pt idx="1054">
                  <c:v>3.3860000000000001E-3</c:v>
                </c:pt>
                <c:pt idx="1055">
                  <c:v>9.2826999999999996E-3</c:v>
                </c:pt>
                <c:pt idx="1056">
                  <c:v>7.2289199999999998E-3</c:v>
                </c:pt>
                <c:pt idx="1057">
                  <c:v>8.1318699999999994E-3</c:v>
                </c:pt>
                <c:pt idx="1058">
                  <c:v>3.2467500000000001E-3</c:v>
                </c:pt>
                <c:pt idx="1059">
                  <c:v>2.5404199999999998E-3</c:v>
                </c:pt>
                <c:pt idx="1060">
                  <c:v>1.95228E-3</c:v>
                </c:pt>
                <c:pt idx="1061">
                  <c:v>5.3117800000000003E-3</c:v>
                </c:pt>
                <c:pt idx="1062">
                  <c:v>5.6644900000000003E-3</c:v>
                </c:pt>
                <c:pt idx="1063">
                  <c:v>5.8111400000000002E-3</c:v>
                </c:pt>
                <c:pt idx="1064">
                  <c:v>7.2941200000000003E-3</c:v>
                </c:pt>
                <c:pt idx="1065">
                  <c:v>8.1140399999999994E-3</c:v>
                </c:pt>
                <c:pt idx="1066">
                  <c:v>1.1349E-2</c:v>
                </c:pt>
                <c:pt idx="1067">
                  <c:v>3.22581E-3</c:v>
                </c:pt>
                <c:pt idx="1068">
                  <c:v>6.0674199999999996E-3</c:v>
                </c:pt>
                <c:pt idx="1069">
                  <c:v>6.8584099999999997E-3</c:v>
                </c:pt>
                <c:pt idx="1070">
                  <c:v>4.0089100000000001E-3</c:v>
                </c:pt>
                <c:pt idx="1071">
                  <c:v>5.0343200000000001E-3</c:v>
                </c:pt>
                <c:pt idx="1072">
                  <c:v>4.7930300000000002E-3</c:v>
                </c:pt>
                <c:pt idx="1073">
                  <c:v>3.1390099999999998E-3</c:v>
                </c:pt>
                <c:pt idx="1074">
                  <c:v>1.0874200000000001E-2</c:v>
                </c:pt>
                <c:pt idx="1075">
                  <c:v>5.4794500000000003E-3</c:v>
                </c:pt>
                <c:pt idx="1076">
                  <c:v>1.1320800000000001E-2</c:v>
                </c:pt>
                <c:pt idx="1077">
                  <c:v>5.8700200000000001E-3</c:v>
                </c:pt>
                <c:pt idx="1078">
                  <c:v>4.0358700000000004E-3</c:v>
                </c:pt>
                <c:pt idx="1079">
                  <c:v>4.5454500000000004E-3</c:v>
                </c:pt>
                <c:pt idx="1080">
                  <c:v>5.6053800000000001E-3</c:v>
                </c:pt>
                <c:pt idx="1081">
                  <c:v>7.4340500000000002E-3</c:v>
                </c:pt>
                <c:pt idx="1082">
                  <c:v>7.6738600000000002E-3</c:v>
                </c:pt>
                <c:pt idx="1083">
                  <c:v>9.1357999999999995E-3</c:v>
                </c:pt>
                <c:pt idx="1084">
                  <c:v>9.2636599999999999E-3</c:v>
                </c:pt>
                <c:pt idx="1085">
                  <c:v>6.4876999999999999E-3</c:v>
                </c:pt>
                <c:pt idx="1086">
                  <c:v>4.2316300000000001E-3</c:v>
                </c:pt>
                <c:pt idx="1087">
                  <c:v>5.1801800000000004E-3</c:v>
                </c:pt>
                <c:pt idx="1088">
                  <c:v>7.4946500000000003E-3</c:v>
                </c:pt>
                <c:pt idx="1089">
                  <c:v>8.5253499999999992E-3</c:v>
                </c:pt>
                <c:pt idx="1090">
                  <c:v>4.0449400000000003E-3</c:v>
                </c:pt>
                <c:pt idx="1091">
                  <c:v>5.7736699999999998E-3</c:v>
                </c:pt>
                <c:pt idx="1092">
                  <c:v>6.7146300000000001E-3</c:v>
                </c:pt>
                <c:pt idx="1093">
                  <c:v>4.3383900000000001E-3</c:v>
                </c:pt>
                <c:pt idx="1094">
                  <c:v>5.2132699999999999E-3</c:v>
                </c:pt>
                <c:pt idx="1095">
                  <c:v>7.9185499999999999E-3</c:v>
                </c:pt>
                <c:pt idx="1096">
                  <c:v>5.9523800000000002E-3</c:v>
                </c:pt>
                <c:pt idx="1097">
                  <c:v>6.2790700000000003E-3</c:v>
                </c:pt>
                <c:pt idx="1098">
                  <c:v>4.0632100000000003E-3</c:v>
                </c:pt>
                <c:pt idx="1099">
                  <c:v>3.7036999999999999E-3</c:v>
                </c:pt>
                <c:pt idx="1100">
                  <c:v>4.7085199999999999E-3</c:v>
                </c:pt>
                <c:pt idx="1101">
                  <c:v>1.9693699999999998E-3</c:v>
                </c:pt>
                <c:pt idx="1102">
                  <c:v>1.8779300000000001E-3</c:v>
                </c:pt>
                <c:pt idx="1103">
                  <c:v>4.1095899999999998E-3</c:v>
                </c:pt>
                <c:pt idx="1104">
                  <c:v>4.7393399999999999E-3</c:v>
                </c:pt>
                <c:pt idx="1105">
                  <c:v>3.5955100000000001E-3</c:v>
                </c:pt>
                <c:pt idx="1106">
                  <c:v>4.8426199999999997E-3</c:v>
                </c:pt>
                <c:pt idx="1107">
                  <c:v>1.04545E-2</c:v>
                </c:pt>
                <c:pt idx="1108">
                  <c:v>2.7210899999999998E-3</c:v>
                </c:pt>
                <c:pt idx="1109">
                  <c:v>4.0724000000000003E-3</c:v>
                </c:pt>
                <c:pt idx="1110">
                  <c:v>5.4117599999999998E-3</c:v>
                </c:pt>
                <c:pt idx="1111">
                  <c:v>1.21429E-2</c:v>
                </c:pt>
                <c:pt idx="1112">
                  <c:v>1.1453700000000001E-2</c:v>
                </c:pt>
                <c:pt idx="1113">
                  <c:v>6.7441899999999997E-3</c:v>
                </c:pt>
                <c:pt idx="1114">
                  <c:v>9.4713699999999998E-3</c:v>
                </c:pt>
                <c:pt idx="1115">
                  <c:v>9.1097299999999999E-3</c:v>
                </c:pt>
                <c:pt idx="1116">
                  <c:v>8.8305499999999995E-3</c:v>
                </c:pt>
                <c:pt idx="1117">
                  <c:v>8.7336199999999992E-3</c:v>
                </c:pt>
                <c:pt idx="1118">
                  <c:v>4.2410700000000004E-3</c:v>
                </c:pt>
                <c:pt idx="1119">
                  <c:v>2.9082800000000001E-3</c:v>
                </c:pt>
                <c:pt idx="1120">
                  <c:v>1.7094E-3</c:v>
                </c:pt>
                <c:pt idx="1121">
                  <c:v>3.5320099999999999E-3</c:v>
                </c:pt>
                <c:pt idx="1122">
                  <c:v>1.5801400000000001E-3</c:v>
                </c:pt>
                <c:pt idx="1123">
                  <c:v>1.8735399999999999E-3</c:v>
                </c:pt>
                <c:pt idx="1124">
                  <c:v>5.5045900000000002E-3</c:v>
                </c:pt>
                <c:pt idx="1125">
                  <c:v>2.7397300000000001E-3</c:v>
                </c:pt>
                <c:pt idx="1126">
                  <c:v>6.0465099999999997E-3</c:v>
                </c:pt>
                <c:pt idx="1127">
                  <c:v>4.0089100000000001E-3</c:v>
                </c:pt>
                <c:pt idx="1128">
                  <c:v>6.2953999999999996E-3</c:v>
                </c:pt>
                <c:pt idx="1129">
                  <c:v>3.8288300000000001E-3</c:v>
                </c:pt>
                <c:pt idx="1130">
                  <c:v>2.8037399999999999E-3</c:v>
                </c:pt>
                <c:pt idx="1131">
                  <c:v>5.9602600000000002E-3</c:v>
                </c:pt>
                <c:pt idx="1132">
                  <c:v>0.02</c:v>
                </c:pt>
                <c:pt idx="1133">
                  <c:v>1.9911500000000001E-3</c:v>
                </c:pt>
                <c:pt idx="1134">
                  <c:v>7.5107300000000002E-3</c:v>
                </c:pt>
                <c:pt idx="1135">
                  <c:v>1.3392899999999999E-3</c:v>
                </c:pt>
                <c:pt idx="1136">
                  <c:v>3.6529700000000002E-3</c:v>
                </c:pt>
                <c:pt idx="1137">
                  <c:v>3.9560400000000001E-3</c:v>
                </c:pt>
                <c:pt idx="1138">
                  <c:v>6.2761499999999999E-4</c:v>
                </c:pt>
                <c:pt idx="1139">
                  <c:v>3.0878899999999998E-3</c:v>
                </c:pt>
                <c:pt idx="1140">
                  <c:v>3.1602700000000002E-3</c:v>
                </c:pt>
                <c:pt idx="1141">
                  <c:v>4.8034899999999997E-3</c:v>
                </c:pt>
                <c:pt idx="1142">
                  <c:v>3.9665999999999998E-3</c:v>
                </c:pt>
                <c:pt idx="1143">
                  <c:v>7.1111100000000003E-3</c:v>
                </c:pt>
                <c:pt idx="1144">
                  <c:v>1.08647E-2</c:v>
                </c:pt>
                <c:pt idx="1145">
                  <c:v>6.6666700000000004E-3</c:v>
                </c:pt>
                <c:pt idx="1146">
                  <c:v>6.2052499999999998E-3</c:v>
                </c:pt>
                <c:pt idx="1147">
                  <c:v>5.7339399999999999E-3</c:v>
                </c:pt>
                <c:pt idx="1148">
                  <c:v>8.2004599999999997E-3</c:v>
                </c:pt>
                <c:pt idx="1149">
                  <c:v>5.6818199999999998E-3</c:v>
                </c:pt>
                <c:pt idx="1150">
                  <c:v>8.3857399999999992E-3</c:v>
                </c:pt>
                <c:pt idx="1151">
                  <c:v>9.6296300000000001E-3</c:v>
                </c:pt>
                <c:pt idx="1152">
                  <c:v>7.1274299999999997E-3</c:v>
                </c:pt>
                <c:pt idx="1153">
                  <c:v>4.0860200000000001E-3</c:v>
                </c:pt>
                <c:pt idx="1154">
                  <c:v>2.9147999999999999E-3</c:v>
                </c:pt>
                <c:pt idx="1155">
                  <c:v>3.25581E-3</c:v>
                </c:pt>
                <c:pt idx="1156">
                  <c:v>6.8027199999999999E-4</c:v>
                </c:pt>
                <c:pt idx="1157">
                  <c:v>4.2986400000000003E-3</c:v>
                </c:pt>
                <c:pt idx="1158">
                  <c:v>5.5944100000000002E-3</c:v>
                </c:pt>
                <c:pt idx="1159">
                  <c:v>4.1975299999999997E-3</c:v>
                </c:pt>
                <c:pt idx="1160">
                  <c:v>8.0745299999999999E-3</c:v>
                </c:pt>
                <c:pt idx="1161">
                  <c:v>6.2953999999999996E-3</c:v>
                </c:pt>
                <c:pt idx="1162">
                  <c:v>9.9337699999999998E-3</c:v>
                </c:pt>
                <c:pt idx="1163">
                  <c:v>1.0023300000000001E-2</c:v>
                </c:pt>
                <c:pt idx="1164">
                  <c:v>2.7087999999999999E-3</c:v>
                </c:pt>
                <c:pt idx="1165">
                  <c:v>8.7912100000000007E-3</c:v>
                </c:pt>
                <c:pt idx="1166">
                  <c:v>5.0438599999999998E-3</c:v>
                </c:pt>
                <c:pt idx="1167">
                  <c:v>3.5294100000000002E-3</c:v>
                </c:pt>
                <c:pt idx="1168">
                  <c:v>6.5420599999999997E-3</c:v>
                </c:pt>
                <c:pt idx="1169">
                  <c:v>5.4945100000000002E-3</c:v>
                </c:pt>
                <c:pt idx="1170">
                  <c:v>5.5555600000000002E-3</c:v>
                </c:pt>
                <c:pt idx="1171">
                  <c:v>3.4557199999999998E-3</c:v>
                </c:pt>
                <c:pt idx="1172">
                  <c:v>3.6363599999999999E-3</c:v>
                </c:pt>
                <c:pt idx="1173">
                  <c:v>1.03982E-2</c:v>
                </c:pt>
                <c:pt idx="1174">
                  <c:v>8.6580100000000007E-3</c:v>
                </c:pt>
                <c:pt idx="1175">
                  <c:v>6.7567599999999997E-3</c:v>
                </c:pt>
                <c:pt idx="1176">
                  <c:v>6.5075899999999997E-3</c:v>
                </c:pt>
                <c:pt idx="1177">
                  <c:v>6.2635E-3</c:v>
                </c:pt>
                <c:pt idx="1178">
                  <c:v>3.7036999999999999E-3</c:v>
                </c:pt>
                <c:pt idx="1179">
                  <c:v>9.1764700000000008E-3</c:v>
                </c:pt>
                <c:pt idx="1180">
                  <c:v>4.9569000000000002E-3</c:v>
                </c:pt>
                <c:pt idx="1181">
                  <c:v>4.0767399999999997E-3</c:v>
                </c:pt>
                <c:pt idx="1182">
                  <c:v>6.6513800000000001E-3</c:v>
                </c:pt>
                <c:pt idx="1183">
                  <c:v>2.7956999999999999E-3</c:v>
                </c:pt>
                <c:pt idx="1184">
                  <c:v>7.3170700000000002E-3</c:v>
                </c:pt>
                <c:pt idx="1185">
                  <c:v>1.23596E-2</c:v>
                </c:pt>
                <c:pt idx="1186">
                  <c:v>2.5316499999999999E-3</c:v>
                </c:pt>
                <c:pt idx="1187">
                  <c:v>2.1028000000000002E-3</c:v>
                </c:pt>
                <c:pt idx="1188">
                  <c:v>3.9906100000000003E-3</c:v>
                </c:pt>
                <c:pt idx="1189">
                  <c:v>4.4543400000000002E-3</c:v>
                </c:pt>
                <c:pt idx="1190">
                  <c:v>7.0921999999999999E-3</c:v>
                </c:pt>
                <c:pt idx="1191">
                  <c:v>3.0092600000000001E-3</c:v>
                </c:pt>
                <c:pt idx="1192">
                  <c:v>3.8374699999999999E-3</c:v>
                </c:pt>
                <c:pt idx="1193">
                  <c:v>1.8475799999999999E-3</c:v>
                </c:pt>
                <c:pt idx="1194">
                  <c:v>4.0669900000000004E-3</c:v>
                </c:pt>
                <c:pt idx="1195">
                  <c:v>4.7826099999999996E-3</c:v>
                </c:pt>
                <c:pt idx="1196">
                  <c:v>9.4036699999999994E-3</c:v>
                </c:pt>
                <c:pt idx="1197">
                  <c:v>6.9544400000000001E-3</c:v>
                </c:pt>
                <c:pt idx="1198">
                  <c:v>5.2380999999999999E-3</c:v>
                </c:pt>
                <c:pt idx="1199">
                  <c:v>7.5430999999999996E-3</c:v>
                </c:pt>
                <c:pt idx="1200">
                  <c:v>8.5450300000000003E-3</c:v>
                </c:pt>
                <c:pt idx="1201">
                  <c:v>1.98511E-3</c:v>
                </c:pt>
                <c:pt idx="1202">
                  <c:v>6.3926900000000004E-3</c:v>
                </c:pt>
                <c:pt idx="1203">
                  <c:v>6.3829799999999999E-3</c:v>
                </c:pt>
                <c:pt idx="1204">
                  <c:v>1.50376E-3</c:v>
                </c:pt>
                <c:pt idx="1205">
                  <c:v>6.5060200000000004E-3</c:v>
                </c:pt>
                <c:pt idx="1206">
                  <c:v>7.12695E-3</c:v>
                </c:pt>
                <c:pt idx="1207">
                  <c:v>7.9726699999999994E-3</c:v>
                </c:pt>
                <c:pt idx="1208">
                  <c:v>9.2198599999999999E-3</c:v>
                </c:pt>
                <c:pt idx="1209">
                  <c:v>2.23325E-3</c:v>
                </c:pt>
                <c:pt idx="1210">
                  <c:v>6.4903799999999996E-3</c:v>
                </c:pt>
                <c:pt idx="1211">
                  <c:v>7.70925E-3</c:v>
                </c:pt>
                <c:pt idx="1212">
                  <c:v>6.9711499999999997E-3</c:v>
                </c:pt>
                <c:pt idx="1213">
                  <c:v>6.7415699999999997E-3</c:v>
                </c:pt>
                <c:pt idx="1214">
                  <c:v>5.3941900000000001E-3</c:v>
                </c:pt>
                <c:pt idx="1215">
                  <c:v>3.8929400000000001E-3</c:v>
                </c:pt>
                <c:pt idx="1216">
                  <c:v>1.3377200000000001E-2</c:v>
                </c:pt>
                <c:pt idx="1217">
                  <c:v>1.0023300000000001E-2</c:v>
                </c:pt>
                <c:pt idx="1218">
                  <c:v>5.1502099999999997E-3</c:v>
                </c:pt>
                <c:pt idx="1219">
                  <c:v>1.08407E-2</c:v>
                </c:pt>
                <c:pt idx="1220">
                  <c:v>5.1111100000000003E-3</c:v>
                </c:pt>
                <c:pt idx="1221">
                  <c:v>6.6059200000000004E-3</c:v>
                </c:pt>
                <c:pt idx="1222">
                  <c:v>7.6190499999999996E-3</c:v>
                </c:pt>
                <c:pt idx="1223">
                  <c:v>8.0684599999999995E-3</c:v>
                </c:pt>
                <c:pt idx="1224">
                  <c:v>6.2500000000000003E-3</c:v>
                </c:pt>
                <c:pt idx="1225">
                  <c:v>5.8823499999999997E-3</c:v>
                </c:pt>
                <c:pt idx="1226">
                  <c:v>1.32388E-2</c:v>
                </c:pt>
                <c:pt idx="1227">
                  <c:v>1.2669700000000001E-2</c:v>
                </c:pt>
                <c:pt idx="1228">
                  <c:v>1.6781600000000001E-2</c:v>
                </c:pt>
                <c:pt idx="1229">
                  <c:v>1.1368899999999999E-2</c:v>
                </c:pt>
                <c:pt idx="1230">
                  <c:v>9.5588200000000009E-3</c:v>
                </c:pt>
                <c:pt idx="1231">
                  <c:v>1.07143E-2</c:v>
                </c:pt>
                <c:pt idx="1232">
                  <c:v>5.7553999999999999E-3</c:v>
                </c:pt>
                <c:pt idx="1233">
                  <c:v>4.3478299999999996E-3</c:v>
                </c:pt>
                <c:pt idx="1234">
                  <c:v>7.3634199999999999E-3</c:v>
                </c:pt>
                <c:pt idx="1235">
                  <c:v>4.0358700000000004E-3</c:v>
                </c:pt>
                <c:pt idx="1236">
                  <c:v>4.4776099999999999E-3</c:v>
                </c:pt>
                <c:pt idx="1237">
                  <c:v>4.56522E-3</c:v>
                </c:pt>
                <c:pt idx="1238">
                  <c:v>5.7077600000000001E-3</c:v>
                </c:pt>
                <c:pt idx="1239">
                  <c:v>7.6576600000000002E-3</c:v>
                </c:pt>
                <c:pt idx="1240">
                  <c:v>5.0218299999999997E-3</c:v>
                </c:pt>
                <c:pt idx="1241">
                  <c:v>8.2949300000000007E-3</c:v>
                </c:pt>
                <c:pt idx="1242">
                  <c:v>9.3821500000000006E-3</c:v>
                </c:pt>
                <c:pt idx="1243">
                  <c:v>5.81395E-3</c:v>
                </c:pt>
                <c:pt idx="1244">
                  <c:v>2.71967E-3</c:v>
                </c:pt>
                <c:pt idx="1245">
                  <c:v>4.2372900000000003E-3</c:v>
                </c:pt>
                <c:pt idx="1246">
                  <c:v>5.2873599999999996E-3</c:v>
                </c:pt>
                <c:pt idx="1247">
                  <c:v>4.3103400000000002E-3</c:v>
                </c:pt>
                <c:pt idx="1248">
                  <c:v>6.6059200000000004E-3</c:v>
                </c:pt>
                <c:pt idx="1249">
                  <c:v>6.4159300000000002E-3</c:v>
                </c:pt>
                <c:pt idx="1250">
                  <c:v>1.01996E-2</c:v>
                </c:pt>
                <c:pt idx="1251">
                  <c:v>7.7605299999999999E-3</c:v>
                </c:pt>
                <c:pt idx="1252">
                  <c:v>5.5427300000000001E-3</c:v>
                </c:pt>
                <c:pt idx="1253">
                  <c:v>8.1140399999999994E-3</c:v>
                </c:pt>
                <c:pt idx="1254">
                  <c:v>9.4117599999999999E-3</c:v>
                </c:pt>
                <c:pt idx="1255">
                  <c:v>6.5573799999999998E-3</c:v>
                </c:pt>
                <c:pt idx="1256">
                  <c:v>8.1858399999999998E-3</c:v>
                </c:pt>
                <c:pt idx="1257">
                  <c:v>7.34967E-3</c:v>
                </c:pt>
                <c:pt idx="1258">
                  <c:v>1.14865E-2</c:v>
                </c:pt>
                <c:pt idx="1259">
                  <c:v>1.16773E-2</c:v>
                </c:pt>
                <c:pt idx="1260">
                  <c:v>9.1476100000000005E-3</c:v>
                </c:pt>
                <c:pt idx="1261">
                  <c:v>8.02603E-3</c:v>
                </c:pt>
                <c:pt idx="1262">
                  <c:v>4.4289000000000004E-3</c:v>
                </c:pt>
                <c:pt idx="1263">
                  <c:v>9.7065499999999996E-3</c:v>
                </c:pt>
                <c:pt idx="1264">
                  <c:v>6.5217399999999998E-3</c:v>
                </c:pt>
                <c:pt idx="1265">
                  <c:v>9.0721599999999993E-3</c:v>
                </c:pt>
                <c:pt idx="1266">
                  <c:v>6.4587999999999998E-3</c:v>
                </c:pt>
                <c:pt idx="1267">
                  <c:v>5.0997799999999999E-3</c:v>
                </c:pt>
                <c:pt idx="1268">
                  <c:v>6.3084100000000004E-3</c:v>
                </c:pt>
                <c:pt idx="1269">
                  <c:v>6.0747700000000002E-3</c:v>
                </c:pt>
                <c:pt idx="1270">
                  <c:v>4.9250500000000003E-3</c:v>
                </c:pt>
                <c:pt idx="1271">
                  <c:v>5.7142900000000003E-3</c:v>
                </c:pt>
                <c:pt idx="1272">
                  <c:v>7.3990999999999996E-3</c:v>
                </c:pt>
                <c:pt idx="1273">
                  <c:v>7.3913E-3</c:v>
                </c:pt>
                <c:pt idx="1274">
                  <c:v>4.4150099999999996E-3</c:v>
                </c:pt>
                <c:pt idx="1275">
                  <c:v>6.1381099999999996E-3</c:v>
                </c:pt>
                <c:pt idx="1276">
                  <c:v>4.3181799999999996E-3</c:v>
                </c:pt>
                <c:pt idx="1277">
                  <c:v>6.51163E-3</c:v>
                </c:pt>
                <c:pt idx="1278">
                  <c:v>3.9443200000000003E-3</c:v>
                </c:pt>
                <c:pt idx="1279">
                  <c:v>4.4742699999999998E-3</c:v>
                </c:pt>
                <c:pt idx="1280">
                  <c:v>8.1196600000000008E-3</c:v>
                </c:pt>
                <c:pt idx="1281">
                  <c:v>1.54217E-2</c:v>
                </c:pt>
                <c:pt idx="1282">
                  <c:v>8.8838300000000005E-3</c:v>
                </c:pt>
                <c:pt idx="1283">
                  <c:v>7.3375300000000001E-3</c:v>
                </c:pt>
                <c:pt idx="1284">
                  <c:v>4.5871599999999998E-3</c:v>
                </c:pt>
                <c:pt idx="1285">
                  <c:v>1.97802E-3</c:v>
                </c:pt>
                <c:pt idx="1286">
                  <c:v>3.2894700000000001E-3</c:v>
                </c:pt>
                <c:pt idx="1287">
                  <c:v>6.17849E-3</c:v>
                </c:pt>
                <c:pt idx="1288">
                  <c:v>3.9215700000000001E-3</c:v>
                </c:pt>
                <c:pt idx="1289">
                  <c:v>6.5315299999999998E-3</c:v>
                </c:pt>
                <c:pt idx="1290">
                  <c:v>6.36792E-3</c:v>
                </c:pt>
                <c:pt idx="1291">
                  <c:v>1.41176E-3</c:v>
                </c:pt>
                <c:pt idx="1292">
                  <c:v>1.75055E-3</c:v>
                </c:pt>
                <c:pt idx="1293">
                  <c:v>4.5553099999999999E-3</c:v>
                </c:pt>
                <c:pt idx="1294">
                  <c:v>5.1391900000000001E-3</c:v>
                </c:pt>
                <c:pt idx="1295">
                  <c:v>1.6203700000000001E-3</c:v>
                </c:pt>
                <c:pt idx="1296">
                  <c:v>7.9664599999999999E-3</c:v>
                </c:pt>
                <c:pt idx="1297">
                  <c:v>7.9429700000000006E-3</c:v>
                </c:pt>
                <c:pt idx="1298">
                  <c:v>3.8990800000000001E-3</c:v>
                </c:pt>
                <c:pt idx="1299">
                  <c:v>5.5555600000000002E-3</c:v>
                </c:pt>
                <c:pt idx="1300">
                  <c:v>4.2056100000000003E-3</c:v>
                </c:pt>
                <c:pt idx="1301">
                  <c:v>2.7542399999999998E-3</c:v>
                </c:pt>
                <c:pt idx="1302">
                  <c:v>8.2191799999999995E-3</c:v>
                </c:pt>
                <c:pt idx="1303">
                  <c:v>3.9719600000000001E-3</c:v>
                </c:pt>
                <c:pt idx="1304">
                  <c:v>4.2606500000000004E-3</c:v>
                </c:pt>
                <c:pt idx="1305">
                  <c:v>2.2271700000000001E-3</c:v>
                </c:pt>
                <c:pt idx="1306">
                  <c:v>1.92308E-3</c:v>
                </c:pt>
                <c:pt idx="1307">
                  <c:v>3.1645599999999999E-3</c:v>
                </c:pt>
                <c:pt idx="1308">
                  <c:v>3.40909E-3</c:v>
                </c:pt>
                <c:pt idx="1309">
                  <c:v>4.4186E-3</c:v>
                </c:pt>
                <c:pt idx="1310">
                  <c:v>3.9506200000000002E-3</c:v>
                </c:pt>
                <c:pt idx="1311">
                  <c:v>1.0829500000000001E-2</c:v>
                </c:pt>
                <c:pt idx="1312">
                  <c:v>4.7619000000000003E-3</c:v>
                </c:pt>
                <c:pt idx="1313">
                  <c:v>6.9868999999999999E-3</c:v>
                </c:pt>
                <c:pt idx="1314">
                  <c:v>4.5553099999999999E-3</c:v>
                </c:pt>
                <c:pt idx="1315">
                  <c:v>3.0434799999999999E-3</c:v>
                </c:pt>
                <c:pt idx="1316">
                  <c:v>5.0000000000000001E-3</c:v>
                </c:pt>
                <c:pt idx="1317">
                  <c:v>3.57143E-3</c:v>
                </c:pt>
                <c:pt idx="1318">
                  <c:v>7.7448700000000001E-3</c:v>
                </c:pt>
                <c:pt idx="1319">
                  <c:v>2.7334899999999999E-3</c:v>
                </c:pt>
                <c:pt idx="1320">
                  <c:v>2.5522000000000001E-3</c:v>
                </c:pt>
                <c:pt idx="1321">
                  <c:v>6.3926900000000004E-3</c:v>
                </c:pt>
                <c:pt idx="1322">
                  <c:v>3.3573100000000001E-3</c:v>
                </c:pt>
                <c:pt idx="1323">
                  <c:v>3.5422299999999999E-3</c:v>
                </c:pt>
                <c:pt idx="1324">
                  <c:v>9.0535000000000008E-3</c:v>
                </c:pt>
                <c:pt idx="1325">
                  <c:v>1.27273E-2</c:v>
                </c:pt>
                <c:pt idx="1326">
                  <c:v>9.9099099999999992E-3</c:v>
                </c:pt>
                <c:pt idx="1327">
                  <c:v>1.4220200000000001E-2</c:v>
                </c:pt>
                <c:pt idx="1328">
                  <c:v>1.3684200000000001E-2</c:v>
                </c:pt>
                <c:pt idx="1329">
                  <c:v>1.0132199999999999E-2</c:v>
                </c:pt>
                <c:pt idx="1330">
                  <c:v>7.1120699999999999E-3</c:v>
                </c:pt>
                <c:pt idx="1331">
                  <c:v>1.11111E-2</c:v>
                </c:pt>
                <c:pt idx="1332">
                  <c:v>3.58852E-3</c:v>
                </c:pt>
                <c:pt idx="1333">
                  <c:v>9.8734200000000008E-3</c:v>
                </c:pt>
                <c:pt idx="1334">
                  <c:v>1.24169E-2</c:v>
                </c:pt>
                <c:pt idx="1335">
                  <c:v>7.9470200000000008E-3</c:v>
                </c:pt>
                <c:pt idx="1336">
                  <c:v>1.1779400000000001E-2</c:v>
                </c:pt>
                <c:pt idx="1337">
                  <c:v>4.1666699999999999E-3</c:v>
                </c:pt>
                <c:pt idx="1338">
                  <c:v>4.9327399999999997E-3</c:v>
                </c:pt>
                <c:pt idx="1339">
                  <c:v>4.3062200000000004E-3</c:v>
                </c:pt>
                <c:pt idx="1340">
                  <c:v>5.0970900000000003E-3</c:v>
                </c:pt>
                <c:pt idx="1341">
                  <c:v>4.6874999999999998E-3</c:v>
                </c:pt>
                <c:pt idx="1342">
                  <c:v>6.1320799999999998E-3</c:v>
                </c:pt>
                <c:pt idx="1343">
                  <c:v>4.3038E-3</c:v>
                </c:pt>
                <c:pt idx="1344">
                  <c:v>3.25581E-3</c:v>
                </c:pt>
                <c:pt idx="1345">
                  <c:v>4.96614E-3</c:v>
                </c:pt>
                <c:pt idx="1346">
                  <c:v>6.7901200000000002E-3</c:v>
                </c:pt>
                <c:pt idx="1347">
                  <c:v>6.3043500000000002E-3</c:v>
                </c:pt>
                <c:pt idx="1348">
                  <c:v>4.5558100000000004E-3</c:v>
                </c:pt>
                <c:pt idx="1349">
                  <c:v>8.1858399999999998E-3</c:v>
                </c:pt>
                <c:pt idx="1350">
                  <c:v>1.08168E-2</c:v>
                </c:pt>
                <c:pt idx="1351">
                  <c:v>8.1339700000000008E-3</c:v>
                </c:pt>
                <c:pt idx="1352">
                  <c:v>6.9879499999999997E-3</c:v>
                </c:pt>
                <c:pt idx="1353">
                  <c:v>5.1454099999999996E-3</c:v>
                </c:pt>
                <c:pt idx="1354">
                  <c:v>4.71698E-3</c:v>
                </c:pt>
                <c:pt idx="1355">
                  <c:v>6.7915700000000002E-3</c:v>
                </c:pt>
                <c:pt idx="1356">
                  <c:v>5.4794500000000003E-3</c:v>
                </c:pt>
                <c:pt idx="1357">
                  <c:v>7.9207900000000005E-3</c:v>
                </c:pt>
                <c:pt idx="1358">
                  <c:v>9.9767999999999992E-3</c:v>
                </c:pt>
                <c:pt idx="1359">
                  <c:v>6.09481E-3</c:v>
                </c:pt>
                <c:pt idx="1360">
                  <c:v>6.7441899999999997E-3</c:v>
                </c:pt>
                <c:pt idx="1361">
                  <c:v>3.3573100000000001E-3</c:v>
                </c:pt>
                <c:pt idx="1362">
                  <c:v>6.8432700000000003E-3</c:v>
                </c:pt>
                <c:pt idx="1363">
                  <c:v>7.8947400000000008E-3</c:v>
                </c:pt>
                <c:pt idx="1364">
                  <c:v>1.5021500000000001E-3</c:v>
                </c:pt>
                <c:pt idx="1365">
                  <c:v>3.1674199999999998E-3</c:v>
                </c:pt>
                <c:pt idx="1366">
                  <c:v>5.0343200000000001E-3</c:v>
                </c:pt>
                <c:pt idx="1367">
                  <c:v>6.3636400000000003E-3</c:v>
                </c:pt>
                <c:pt idx="1368">
                  <c:v>6.2222199999999997E-3</c:v>
                </c:pt>
                <c:pt idx="1369">
                  <c:v>3.72208E-3</c:v>
                </c:pt>
                <c:pt idx="1370">
                  <c:v>6.6815099999999999E-3</c:v>
                </c:pt>
                <c:pt idx="1371">
                  <c:v>6.6508299999999999E-3</c:v>
                </c:pt>
                <c:pt idx="1372">
                  <c:v>3.5294100000000002E-3</c:v>
                </c:pt>
                <c:pt idx="1373">
                  <c:v>3.05164E-3</c:v>
                </c:pt>
                <c:pt idx="1374">
                  <c:v>8.2949300000000007E-3</c:v>
                </c:pt>
                <c:pt idx="1375">
                  <c:v>5.1948100000000002E-3</c:v>
                </c:pt>
                <c:pt idx="1376">
                  <c:v>3.84615E-3</c:v>
                </c:pt>
                <c:pt idx="1377">
                  <c:v>4.96614E-3</c:v>
                </c:pt>
                <c:pt idx="1378">
                  <c:v>2.2075100000000002E-3</c:v>
                </c:pt>
                <c:pt idx="1379">
                  <c:v>9.7447799999999998E-3</c:v>
                </c:pt>
                <c:pt idx="1380">
                  <c:v>5.3932600000000004E-3</c:v>
                </c:pt>
                <c:pt idx="1381">
                  <c:v>2.8571400000000002E-3</c:v>
                </c:pt>
                <c:pt idx="1382">
                  <c:v>5.8536600000000001E-3</c:v>
                </c:pt>
                <c:pt idx="1383">
                  <c:v>1.04545E-2</c:v>
                </c:pt>
                <c:pt idx="1384">
                  <c:v>5.7279200000000001E-3</c:v>
                </c:pt>
                <c:pt idx="1385">
                  <c:v>1.3107799999999999E-2</c:v>
                </c:pt>
                <c:pt idx="1386">
                  <c:v>6.8736099999999996E-3</c:v>
                </c:pt>
                <c:pt idx="1387">
                  <c:v>9.4594599999999994E-3</c:v>
                </c:pt>
                <c:pt idx="1388">
                  <c:v>4.3181799999999996E-3</c:v>
                </c:pt>
                <c:pt idx="1389">
                  <c:v>4.7619000000000003E-3</c:v>
                </c:pt>
                <c:pt idx="1390">
                  <c:v>5.16432E-3</c:v>
                </c:pt>
                <c:pt idx="1391">
                  <c:v>7.70925E-3</c:v>
                </c:pt>
                <c:pt idx="1392">
                  <c:v>8.0086600000000008E-3</c:v>
                </c:pt>
                <c:pt idx="1393">
                  <c:v>8.7145999999999994E-3</c:v>
                </c:pt>
                <c:pt idx="1394">
                  <c:v>9.2592600000000001E-3</c:v>
                </c:pt>
                <c:pt idx="1395">
                  <c:v>5.2287599999999998E-3</c:v>
                </c:pt>
                <c:pt idx="1396">
                  <c:v>3.1250000000000002E-3</c:v>
                </c:pt>
                <c:pt idx="1397">
                  <c:v>4.0632100000000003E-3</c:v>
                </c:pt>
                <c:pt idx="1398">
                  <c:v>4.3763700000000001E-3</c:v>
                </c:pt>
                <c:pt idx="1399">
                  <c:v>3.3039599999999999E-3</c:v>
                </c:pt>
                <c:pt idx="1400">
                  <c:v>3.1250000000000002E-3</c:v>
                </c:pt>
                <c:pt idx="1401">
                  <c:v>7.5650099999999996E-3</c:v>
                </c:pt>
                <c:pt idx="1402">
                  <c:v>5.8962299999999997E-3</c:v>
                </c:pt>
                <c:pt idx="1403">
                  <c:v>7.6754400000000004E-3</c:v>
                </c:pt>
                <c:pt idx="1404">
                  <c:v>1.1943799999999999E-2</c:v>
                </c:pt>
                <c:pt idx="1405">
                  <c:v>8.6021499999999994E-3</c:v>
                </c:pt>
                <c:pt idx="1406">
                  <c:v>6.5645499999999997E-3</c:v>
                </c:pt>
                <c:pt idx="1407">
                  <c:v>1.4084499999999999E-3</c:v>
                </c:pt>
                <c:pt idx="1408">
                  <c:v>1.59453E-3</c:v>
                </c:pt>
                <c:pt idx="1409">
                  <c:v>3.6199100000000001E-3</c:v>
                </c:pt>
                <c:pt idx="1410">
                  <c:v>2.6966300000000002E-3</c:v>
                </c:pt>
                <c:pt idx="1411">
                  <c:v>7.1748899999999997E-3</c:v>
                </c:pt>
                <c:pt idx="1412">
                  <c:v>5.0000000000000001E-3</c:v>
                </c:pt>
                <c:pt idx="1413">
                  <c:v>1.8433200000000001E-3</c:v>
                </c:pt>
                <c:pt idx="1414">
                  <c:v>3.4229799999999999E-3</c:v>
                </c:pt>
                <c:pt idx="1415">
                  <c:v>2.7093600000000001E-3</c:v>
                </c:pt>
                <c:pt idx="1416">
                  <c:v>5.1724099999999997E-3</c:v>
                </c:pt>
                <c:pt idx="1417">
                  <c:v>3.5794199999999998E-3</c:v>
                </c:pt>
                <c:pt idx="1418">
                  <c:v>9.1764700000000008E-3</c:v>
                </c:pt>
                <c:pt idx="1419">
                  <c:v>8.2589299999999994E-3</c:v>
                </c:pt>
                <c:pt idx="1420">
                  <c:v>7.7777799999999998E-3</c:v>
                </c:pt>
                <c:pt idx="1421">
                  <c:v>1.06029E-2</c:v>
                </c:pt>
                <c:pt idx="1422">
                  <c:v>7.3732700000000003E-3</c:v>
                </c:pt>
                <c:pt idx="1423">
                  <c:v>6.9716800000000001E-3</c:v>
                </c:pt>
                <c:pt idx="1424">
                  <c:v>2.1028000000000002E-3</c:v>
                </c:pt>
                <c:pt idx="1425">
                  <c:v>5.4112600000000002E-3</c:v>
                </c:pt>
                <c:pt idx="1426">
                  <c:v>4.9145300000000003E-3</c:v>
                </c:pt>
                <c:pt idx="1427">
                  <c:v>9.3457899999999997E-3</c:v>
                </c:pt>
                <c:pt idx="1428">
                  <c:v>6.5462799999999998E-3</c:v>
                </c:pt>
                <c:pt idx="1429">
                  <c:v>1.07317E-2</c:v>
                </c:pt>
                <c:pt idx="1430">
                  <c:v>7.2941200000000003E-3</c:v>
                </c:pt>
                <c:pt idx="1431">
                  <c:v>1.7217E-2</c:v>
                </c:pt>
                <c:pt idx="1432">
                  <c:v>1.31991E-2</c:v>
                </c:pt>
                <c:pt idx="1433">
                  <c:v>1.4978E-2</c:v>
                </c:pt>
                <c:pt idx="1434">
                  <c:v>5.6768599999999997E-3</c:v>
                </c:pt>
                <c:pt idx="1435">
                  <c:v>6.0000000000000001E-3</c:v>
                </c:pt>
                <c:pt idx="1436">
                  <c:v>7.0967699999999996E-3</c:v>
                </c:pt>
                <c:pt idx="1437">
                  <c:v>3.4782599999999999E-3</c:v>
                </c:pt>
                <c:pt idx="1438">
                  <c:v>3.91705E-3</c:v>
                </c:pt>
                <c:pt idx="1439">
                  <c:v>8.8516700000000007E-3</c:v>
                </c:pt>
                <c:pt idx="1440">
                  <c:v>6.1135399999999998E-3</c:v>
                </c:pt>
                <c:pt idx="1441">
                  <c:v>1.2222200000000001E-2</c:v>
                </c:pt>
                <c:pt idx="1442">
                  <c:v>8.0000000000000002E-3</c:v>
                </c:pt>
                <c:pt idx="1443">
                  <c:v>7.9726699999999994E-3</c:v>
                </c:pt>
                <c:pt idx="1444">
                  <c:v>9.3333300000000008E-3</c:v>
                </c:pt>
                <c:pt idx="1445">
                  <c:v>5.6644900000000003E-3</c:v>
                </c:pt>
                <c:pt idx="1446">
                  <c:v>5.0328200000000003E-3</c:v>
                </c:pt>
                <c:pt idx="1447">
                  <c:v>3.85542E-3</c:v>
                </c:pt>
                <c:pt idx="1448">
                  <c:v>2.9213500000000001E-3</c:v>
                </c:pt>
                <c:pt idx="1449">
                  <c:v>9.6412600000000005E-3</c:v>
                </c:pt>
                <c:pt idx="1450">
                  <c:v>1.33489E-2</c:v>
                </c:pt>
                <c:pt idx="1451">
                  <c:v>7.5170799999999998E-3</c:v>
                </c:pt>
                <c:pt idx="1452">
                  <c:v>7.7083300000000002E-3</c:v>
                </c:pt>
                <c:pt idx="1453">
                  <c:v>7.7803200000000003E-3</c:v>
                </c:pt>
                <c:pt idx="1454">
                  <c:v>3.07018E-3</c:v>
                </c:pt>
                <c:pt idx="1455">
                  <c:v>8.9041099999999998E-3</c:v>
                </c:pt>
                <c:pt idx="1456">
                  <c:v>9.2550800000000006E-3</c:v>
                </c:pt>
                <c:pt idx="1457">
                  <c:v>7.45921E-3</c:v>
                </c:pt>
                <c:pt idx="1458">
                  <c:v>7.2941200000000003E-3</c:v>
                </c:pt>
                <c:pt idx="1459">
                  <c:v>8.7233999999999992E-3</c:v>
                </c:pt>
                <c:pt idx="1460">
                  <c:v>3.2786899999999999E-3</c:v>
                </c:pt>
                <c:pt idx="1461">
                  <c:v>6.5759599999999996E-3</c:v>
                </c:pt>
                <c:pt idx="1462">
                  <c:v>8.2222200000000006E-3</c:v>
                </c:pt>
                <c:pt idx="1463">
                  <c:v>1.0434799999999999E-2</c:v>
                </c:pt>
                <c:pt idx="1464">
                  <c:v>4.3280200000000001E-3</c:v>
                </c:pt>
                <c:pt idx="1465">
                  <c:v>9.2198599999999999E-3</c:v>
                </c:pt>
                <c:pt idx="1466">
                  <c:v>3.2119900000000001E-3</c:v>
                </c:pt>
                <c:pt idx="1467">
                  <c:v>4.2889399999999998E-3</c:v>
                </c:pt>
                <c:pt idx="1468">
                  <c:v>4.8611100000000001E-3</c:v>
                </c:pt>
                <c:pt idx="1469">
                  <c:v>6.3348399999999996E-3</c:v>
                </c:pt>
                <c:pt idx="1470">
                  <c:v>1.06576E-2</c:v>
                </c:pt>
                <c:pt idx="1471">
                  <c:v>9.1132999999999995E-3</c:v>
                </c:pt>
                <c:pt idx="1472">
                  <c:v>7.4550099999999998E-3</c:v>
                </c:pt>
                <c:pt idx="1473">
                  <c:v>2.6845599999999999E-3</c:v>
                </c:pt>
                <c:pt idx="1474">
                  <c:v>2.1692E-3</c:v>
                </c:pt>
                <c:pt idx="1475">
                  <c:v>5.6737599999999999E-3</c:v>
                </c:pt>
                <c:pt idx="1476">
                  <c:v>1.01942E-2</c:v>
                </c:pt>
                <c:pt idx="1477">
                  <c:v>6.6666700000000004E-3</c:v>
                </c:pt>
                <c:pt idx="1478">
                  <c:v>9.1121499999999994E-3</c:v>
                </c:pt>
                <c:pt idx="1479">
                  <c:v>7.2941200000000003E-3</c:v>
                </c:pt>
                <c:pt idx="1480">
                  <c:v>6.5375299999999997E-3</c:v>
                </c:pt>
                <c:pt idx="1481">
                  <c:v>4.2735000000000001E-4</c:v>
                </c:pt>
                <c:pt idx="1482">
                  <c:v>1.88679E-3</c:v>
                </c:pt>
                <c:pt idx="1483">
                  <c:v>2.7334899999999999E-3</c:v>
                </c:pt>
                <c:pt idx="1484">
                  <c:v>3.5476700000000002E-3</c:v>
                </c:pt>
                <c:pt idx="1485">
                  <c:v>4.1036700000000002E-3</c:v>
                </c:pt>
                <c:pt idx="1486">
                  <c:v>3.1674199999999998E-3</c:v>
                </c:pt>
                <c:pt idx="1487">
                  <c:v>1.9867499999999998E-3</c:v>
                </c:pt>
                <c:pt idx="1488">
                  <c:v>5.0925900000000001E-3</c:v>
                </c:pt>
                <c:pt idx="1489">
                  <c:v>7.2186799999999999E-3</c:v>
                </c:pt>
                <c:pt idx="1490">
                  <c:v>6.5462799999999998E-3</c:v>
                </c:pt>
                <c:pt idx="1491">
                  <c:v>9.7130199999999993E-3</c:v>
                </c:pt>
                <c:pt idx="1492">
                  <c:v>8.7939699999999999E-3</c:v>
                </c:pt>
                <c:pt idx="1493">
                  <c:v>4.9886599999999998E-3</c:v>
                </c:pt>
                <c:pt idx="1494">
                  <c:v>4.6728999999999998E-3</c:v>
                </c:pt>
                <c:pt idx="1495">
                  <c:v>1.4087799999999999E-2</c:v>
                </c:pt>
                <c:pt idx="1496">
                  <c:v>9.9767999999999992E-3</c:v>
                </c:pt>
                <c:pt idx="1497">
                  <c:v>1.4414400000000001E-2</c:v>
                </c:pt>
                <c:pt idx="1498">
                  <c:v>1.32075E-2</c:v>
                </c:pt>
                <c:pt idx="1499">
                  <c:v>8.38852E-3</c:v>
                </c:pt>
                <c:pt idx="1500">
                  <c:v>4.1474700000000003E-3</c:v>
                </c:pt>
                <c:pt idx="1501">
                  <c:v>3.9473700000000004E-3</c:v>
                </c:pt>
                <c:pt idx="1502">
                  <c:v>6.0324799999999998E-3</c:v>
                </c:pt>
                <c:pt idx="1503">
                  <c:v>3.0303000000000001E-3</c:v>
                </c:pt>
                <c:pt idx="1504">
                  <c:v>1.6018300000000001E-3</c:v>
                </c:pt>
                <c:pt idx="1505">
                  <c:v>2.8925600000000002E-3</c:v>
                </c:pt>
                <c:pt idx="1506">
                  <c:v>2.5052199999999998E-3</c:v>
                </c:pt>
                <c:pt idx="1507">
                  <c:v>4.2792799999999999E-3</c:v>
                </c:pt>
                <c:pt idx="1508">
                  <c:v>7.6923099999999999E-3</c:v>
                </c:pt>
                <c:pt idx="1509">
                  <c:v>8.7156000000000004E-3</c:v>
                </c:pt>
                <c:pt idx="1510">
                  <c:v>4.7858900000000001E-3</c:v>
                </c:pt>
                <c:pt idx="1511">
                  <c:v>4.3902400000000001E-3</c:v>
                </c:pt>
                <c:pt idx="1512">
                  <c:v>5.9113300000000002E-3</c:v>
                </c:pt>
                <c:pt idx="1513">
                  <c:v>4.0169100000000003E-3</c:v>
                </c:pt>
                <c:pt idx="1514">
                  <c:v>6.5217399999999998E-3</c:v>
                </c:pt>
                <c:pt idx="1515">
                  <c:v>6.8807299999999998E-3</c:v>
                </c:pt>
                <c:pt idx="1516">
                  <c:v>1.17517E-2</c:v>
                </c:pt>
                <c:pt idx="1517">
                  <c:v>5.4862799999999996E-3</c:v>
                </c:pt>
                <c:pt idx="1518">
                  <c:v>6.5268100000000001E-3</c:v>
                </c:pt>
                <c:pt idx="1519">
                  <c:v>2.3310000000000002E-3</c:v>
                </c:pt>
                <c:pt idx="1520">
                  <c:v>2.55814E-3</c:v>
                </c:pt>
                <c:pt idx="1521">
                  <c:v>3.8369300000000001E-3</c:v>
                </c:pt>
                <c:pt idx="1522">
                  <c:v>4.1379299999999997E-3</c:v>
                </c:pt>
                <c:pt idx="1523">
                  <c:v>1.3839300000000001E-2</c:v>
                </c:pt>
                <c:pt idx="1524">
                  <c:v>9.5948800000000001E-3</c:v>
                </c:pt>
                <c:pt idx="1525">
                  <c:v>6.9196400000000003E-3</c:v>
                </c:pt>
                <c:pt idx="1526">
                  <c:v>3.9024400000000001E-3</c:v>
                </c:pt>
                <c:pt idx="1527">
                  <c:v>2.5700900000000001E-3</c:v>
                </c:pt>
                <c:pt idx="1528">
                  <c:v>2.8846200000000001E-3</c:v>
                </c:pt>
                <c:pt idx="1529">
                  <c:v>2.72727E-3</c:v>
                </c:pt>
                <c:pt idx="1530">
                  <c:v>5.1522199999999999E-3</c:v>
                </c:pt>
                <c:pt idx="1531">
                  <c:v>2.7027000000000002E-3</c:v>
                </c:pt>
                <c:pt idx="1532">
                  <c:v>1.1820299999999999E-3</c:v>
                </c:pt>
                <c:pt idx="1533">
                  <c:v>4.5951899999999999E-3</c:v>
                </c:pt>
                <c:pt idx="1534">
                  <c:v>3.01075E-3</c:v>
                </c:pt>
                <c:pt idx="1535">
                  <c:v>4.0189099999999997E-3</c:v>
                </c:pt>
                <c:pt idx="1536">
                  <c:v>7.0135700000000002E-3</c:v>
                </c:pt>
                <c:pt idx="1537">
                  <c:v>1.8032800000000002E-2</c:v>
                </c:pt>
                <c:pt idx="1538">
                  <c:v>6.2790700000000003E-3</c:v>
                </c:pt>
                <c:pt idx="1539">
                  <c:v>3.4482800000000002E-3</c:v>
                </c:pt>
                <c:pt idx="1540">
                  <c:v>7.74648E-3</c:v>
                </c:pt>
                <c:pt idx="1541">
                  <c:v>6.6079299999999997E-3</c:v>
                </c:pt>
                <c:pt idx="1542">
                  <c:v>2.7522900000000001E-3</c:v>
                </c:pt>
                <c:pt idx="1543">
                  <c:v>8.6956499999999992E-3</c:v>
                </c:pt>
                <c:pt idx="1544">
                  <c:v>7.2892900000000004E-3</c:v>
                </c:pt>
                <c:pt idx="1545">
                  <c:v>5.56845E-3</c:v>
                </c:pt>
                <c:pt idx="1546">
                  <c:v>1.12108E-3</c:v>
                </c:pt>
                <c:pt idx="1547">
                  <c:v>4.1214800000000003E-3</c:v>
                </c:pt>
                <c:pt idx="1548">
                  <c:v>2.3809500000000002E-3</c:v>
                </c:pt>
                <c:pt idx="1549">
                  <c:v>3.5211299999999999E-3</c:v>
                </c:pt>
                <c:pt idx="1550">
                  <c:v>1.6826899999999999E-3</c:v>
                </c:pt>
                <c:pt idx="1551">
                  <c:v>4.6189400000000002E-3</c:v>
                </c:pt>
                <c:pt idx="1552">
                  <c:v>6.4732100000000001E-3</c:v>
                </c:pt>
                <c:pt idx="1553">
                  <c:v>2.8985500000000002E-3</c:v>
                </c:pt>
                <c:pt idx="1554">
                  <c:v>4.4776099999999999E-3</c:v>
                </c:pt>
                <c:pt idx="1555">
                  <c:v>7.6595700000000001E-3</c:v>
                </c:pt>
                <c:pt idx="1556">
                  <c:v>2.6845599999999999E-3</c:v>
                </c:pt>
                <c:pt idx="1557">
                  <c:v>5.0574699999999997E-3</c:v>
                </c:pt>
                <c:pt idx="1558">
                  <c:v>8.6859699999999995E-3</c:v>
                </c:pt>
                <c:pt idx="1559">
                  <c:v>9.3607299999999994E-3</c:v>
                </c:pt>
                <c:pt idx="1560">
                  <c:v>6.6666700000000004E-3</c:v>
                </c:pt>
                <c:pt idx="1561">
                  <c:v>3.2786899999999999E-3</c:v>
                </c:pt>
                <c:pt idx="1562">
                  <c:v>5.5814000000000002E-3</c:v>
                </c:pt>
                <c:pt idx="1563">
                  <c:v>5.8558600000000001E-3</c:v>
                </c:pt>
                <c:pt idx="1564">
                  <c:v>4.7619000000000003E-3</c:v>
                </c:pt>
                <c:pt idx="1565">
                  <c:v>1.8912499999999999E-3</c:v>
                </c:pt>
                <c:pt idx="1566">
                  <c:v>4.19426E-3</c:v>
                </c:pt>
                <c:pt idx="1567">
                  <c:v>6.7915700000000002E-3</c:v>
                </c:pt>
                <c:pt idx="1568">
                  <c:v>4.6874999999999998E-3</c:v>
                </c:pt>
                <c:pt idx="1569">
                  <c:v>1.15385E-2</c:v>
                </c:pt>
                <c:pt idx="1570">
                  <c:v>6.1643799999999997E-3</c:v>
                </c:pt>
                <c:pt idx="1571">
                  <c:v>9.2378800000000004E-3</c:v>
                </c:pt>
                <c:pt idx="1572">
                  <c:v>7.9120900000000001E-3</c:v>
                </c:pt>
                <c:pt idx="1573">
                  <c:v>5.8962299999999997E-3</c:v>
                </c:pt>
                <c:pt idx="1574">
                  <c:v>7.6167099999999996E-3</c:v>
                </c:pt>
                <c:pt idx="1575">
                  <c:v>3.05011E-3</c:v>
                </c:pt>
                <c:pt idx="1576">
                  <c:v>3.9301300000000004E-3</c:v>
                </c:pt>
                <c:pt idx="1577">
                  <c:v>1.3043499999999999E-3</c:v>
                </c:pt>
                <c:pt idx="1578">
                  <c:v>4.0094299999999996E-3</c:v>
                </c:pt>
                <c:pt idx="1579">
                  <c:v>4.0449400000000003E-3</c:v>
                </c:pt>
                <c:pt idx="1580">
                  <c:v>2.22222E-3</c:v>
                </c:pt>
                <c:pt idx="1581">
                  <c:v>2.6966300000000002E-3</c:v>
                </c:pt>
                <c:pt idx="1582">
                  <c:v>5.7142900000000003E-3</c:v>
                </c:pt>
                <c:pt idx="1583">
                  <c:v>8.0275199999999998E-3</c:v>
                </c:pt>
                <c:pt idx="1584">
                  <c:v>6.1320799999999998E-3</c:v>
                </c:pt>
                <c:pt idx="1585">
                  <c:v>7.1588399999999996E-3</c:v>
                </c:pt>
                <c:pt idx="1586">
                  <c:v>3.8379500000000001E-3</c:v>
                </c:pt>
                <c:pt idx="1587">
                  <c:v>6.8235300000000004E-3</c:v>
                </c:pt>
                <c:pt idx="1588">
                  <c:v>1.8691599999999999E-3</c:v>
                </c:pt>
                <c:pt idx="1589">
                  <c:v>3.7946400000000002E-3</c:v>
                </c:pt>
                <c:pt idx="1590">
                  <c:v>3.8379500000000001E-3</c:v>
                </c:pt>
                <c:pt idx="1591">
                  <c:v>5.5421699999999999E-3</c:v>
                </c:pt>
                <c:pt idx="1592">
                  <c:v>8.9805800000000002E-3</c:v>
                </c:pt>
                <c:pt idx="1593">
                  <c:v>1.6590899999999999E-2</c:v>
                </c:pt>
                <c:pt idx="1594">
                  <c:v>8.0000000000000002E-3</c:v>
                </c:pt>
                <c:pt idx="1595">
                  <c:v>8.7963E-3</c:v>
                </c:pt>
                <c:pt idx="1596">
                  <c:v>6.9351200000000003E-3</c:v>
                </c:pt>
                <c:pt idx="1597">
                  <c:v>7.8521900000000002E-3</c:v>
                </c:pt>
                <c:pt idx="1598">
                  <c:v>1.0165499999999999E-2</c:v>
                </c:pt>
                <c:pt idx="1599">
                  <c:v>1.19904E-2</c:v>
                </c:pt>
                <c:pt idx="1600">
                  <c:v>5.5944100000000002E-3</c:v>
                </c:pt>
                <c:pt idx="1601">
                  <c:v>6.9196400000000003E-3</c:v>
                </c:pt>
                <c:pt idx="1602">
                  <c:v>9.9322799999999999E-3</c:v>
                </c:pt>
                <c:pt idx="1603">
                  <c:v>9.1880299999999998E-3</c:v>
                </c:pt>
                <c:pt idx="1604">
                  <c:v>9.1324200000000005E-3</c:v>
                </c:pt>
                <c:pt idx="1605">
                  <c:v>5.0925900000000001E-3</c:v>
                </c:pt>
                <c:pt idx="1606">
                  <c:v>8.2352899999999993E-3</c:v>
                </c:pt>
                <c:pt idx="1607">
                  <c:v>1.25285E-2</c:v>
                </c:pt>
                <c:pt idx="1608">
                  <c:v>5.9808600000000002E-3</c:v>
                </c:pt>
                <c:pt idx="1609">
                  <c:v>1.0105299999999999E-2</c:v>
                </c:pt>
                <c:pt idx="1610">
                  <c:v>3.2183899999999998E-3</c:v>
                </c:pt>
                <c:pt idx="1611">
                  <c:v>6.3205400000000004E-3</c:v>
                </c:pt>
                <c:pt idx="1612">
                  <c:v>1.23596E-2</c:v>
                </c:pt>
                <c:pt idx="1613">
                  <c:v>3.6446500000000001E-3</c:v>
                </c:pt>
                <c:pt idx="1614">
                  <c:v>7.5650099999999996E-3</c:v>
                </c:pt>
                <c:pt idx="1615">
                  <c:v>5.2391800000000004E-3</c:v>
                </c:pt>
                <c:pt idx="1616">
                  <c:v>5.3763400000000003E-3</c:v>
                </c:pt>
                <c:pt idx="1617">
                  <c:v>1.1792499999999999E-2</c:v>
                </c:pt>
                <c:pt idx="1618">
                  <c:v>6.7833700000000004E-3</c:v>
                </c:pt>
                <c:pt idx="1619">
                  <c:v>1.15385E-2</c:v>
                </c:pt>
                <c:pt idx="1620">
                  <c:v>8.2938400000000002E-3</c:v>
                </c:pt>
                <c:pt idx="1621">
                  <c:v>1.2158800000000001E-2</c:v>
                </c:pt>
                <c:pt idx="1622">
                  <c:v>8.0717500000000008E-3</c:v>
                </c:pt>
                <c:pt idx="1623">
                  <c:v>1.2415300000000001E-2</c:v>
                </c:pt>
                <c:pt idx="1624">
                  <c:v>1.1805599999999999E-2</c:v>
                </c:pt>
                <c:pt idx="1625">
                  <c:v>9.3023299999999993E-3</c:v>
                </c:pt>
                <c:pt idx="1626">
                  <c:v>7.8703699999999998E-3</c:v>
                </c:pt>
                <c:pt idx="1627">
                  <c:v>3.86266E-3</c:v>
                </c:pt>
                <c:pt idx="1628">
                  <c:v>4.5976999999999997E-3</c:v>
                </c:pt>
                <c:pt idx="1629">
                  <c:v>3.3112599999999999E-3</c:v>
                </c:pt>
                <c:pt idx="1630">
                  <c:v>8.5152800000000001E-3</c:v>
                </c:pt>
                <c:pt idx="1631">
                  <c:v>4.8997800000000003E-3</c:v>
                </c:pt>
                <c:pt idx="1632">
                  <c:v>7.14286E-3</c:v>
                </c:pt>
                <c:pt idx="1633">
                  <c:v>5.2154200000000001E-3</c:v>
                </c:pt>
                <c:pt idx="1634">
                  <c:v>6.0000000000000001E-3</c:v>
                </c:pt>
                <c:pt idx="1635">
                  <c:v>7.0921999999999999E-3</c:v>
                </c:pt>
                <c:pt idx="1636">
                  <c:v>4.0449400000000003E-3</c:v>
                </c:pt>
                <c:pt idx="1637">
                  <c:v>1.9438400000000001E-3</c:v>
                </c:pt>
                <c:pt idx="1638">
                  <c:v>1.30152E-3</c:v>
                </c:pt>
                <c:pt idx="1639">
                  <c:v>3.6529700000000002E-3</c:v>
                </c:pt>
                <c:pt idx="1640">
                  <c:v>2.8846200000000001E-3</c:v>
                </c:pt>
                <c:pt idx="1641">
                  <c:v>5.4669699999999998E-3</c:v>
                </c:pt>
                <c:pt idx="1642">
                  <c:v>5.7788900000000001E-3</c:v>
                </c:pt>
                <c:pt idx="1643">
                  <c:v>5.5045900000000002E-3</c:v>
                </c:pt>
                <c:pt idx="1644">
                  <c:v>1.4705899999999999E-3</c:v>
                </c:pt>
                <c:pt idx="1645">
                  <c:v>2.0737300000000002E-3</c:v>
                </c:pt>
                <c:pt idx="1646">
                  <c:v>5.6470599999999998E-3</c:v>
                </c:pt>
                <c:pt idx="1647">
                  <c:v>8.1395300000000007E-3</c:v>
                </c:pt>
                <c:pt idx="1648">
                  <c:v>6.0267899999999998E-3</c:v>
                </c:pt>
                <c:pt idx="1649">
                  <c:v>6.0085800000000003E-3</c:v>
                </c:pt>
                <c:pt idx="1650">
                  <c:v>4.9462400000000002E-3</c:v>
                </c:pt>
                <c:pt idx="1651">
                  <c:v>6.7415699999999997E-3</c:v>
                </c:pt>
                <c:pt idx="1652">
                  <c:v>4.3269199999999997E-3</c:v>
                </c:pt>
                <c:pt idx="1653">
                  <c:v>2.93399E-3</c:v>
                </c:pt>
                <c:pt idx="1654">
                  <c:v>3.1862700000000002E-3</c:v>
                </c:pt>
                <c:pt idx="1655">
                  <c:v>1.7241400000000001E-3</c:v>
                </c:pt>
                <c:pt idx="1656">
                  <c:v>9.1313999999999996E-3</c:v>
                </c:pt>
                <c:pt idx="1657">
                  <c:v>5.9196600000000002E-3</c:v>
                </c:pt>
                <c:pt idx="1658">
                  <c:v>1.1828E-2</c:v>
                </c:pt>
                <c:pt idx="1659">
                  <c:v>1.1460700000000001E-2</c:v>
                </c:pt>
                <c:pt idx="1660">
                  <c:v>1.7108399999999999E-2</c:v>
                </c:pt>
                <c:pt idx="1661">
                  <c:v>1.6083900000000002E-2</c:v>
                </c:pt>
                <c:pt idx="1662">
                  <c:v>5.6155500000000004E-3</c:v>
                </c:pt>
                <c:pt idx="1663">
                  <c:v>9.7130199999999993E-3</c:v>
                </c:pt>
                <c:pt idx="1664">
                  <c:v>3.07018E-3</c:v>
                </c:pt>
                <c:pt idx="1665">
                  <c:v>6.6820300000000003E-3</c:v>
                </c:pt>
                <c:pt idx="1666">
                  <c:v>7.6754400000000004E-3</c:v>
                </c:pt>
                <c:pt idx="1667">
                  <c:v>3.7946400000000002E-3</c:v>
                </c:pt>
                <c:pt idx="1668">
                  <c:v>3.6057699999999999E-3</c:v>
                </c:pt>
                <c:pt idx="1669">
                  <c:v>2.4122800000000002E-3</c:v>
                </c:pt>
                <c:pt idx="1670">
                  <c:v>6.51163E-3</c:v>
                </c:pt>
                <c:pt idx="1671">
                  <c:v>7.9254100000000008E-3</c:v>
                </c:pt>
                <c:pt idx="1672">
                  <c:v>6.5315299999999998E-3</c:v>
                </c:pt>
                <c:pt idx="1673">
                  <c:v>7.5829399999999998E-3</c:v>
                </c:pt>
                <c:pt idx="1674">
                  <c:v>1.0337600000000001E-2</c:v>
                </c:pt>
                <c:pt idx="1675">
                  <c:v>6.4444400000000001E-3</c:v>
                </c:pt>
                <c:pt idx="1676">
                  <c:v>5.5023900000000002E-3</c:v>
                </c:pt>
                <c:pt idx="1677">
                  <c:v>6.5573799999999998E-3</c:v>
                </c:pt>
                <c:pt idx="1678">
                  <c:v>1.0173700000000001E-2</c:v>
                </c:pt>
                <c:pt idx="1679">
                  <c:v>4.2056100000000003E-3</c:v>
                </c:pt>
                <c:pt idx="1680">
                  <c:v>4.7191000000000004E-3</c:v>
                </c:pt>
                <c:pt idx="1681">
                  <c:v>2.9545499999999998E-3</c:v>
                </c:pt>
                <c:pt idx="1682">
                  <c:v>3.1963500000000001E-3</c:v>
                </c:pt>
                <c:pt idx="1683">
                  <c:v>7.6062600000000001E-3</c:v>
                </c:pt>
                <c:pt idx="1684">
                  <c:v>1.03982E-2</c:v>
                </c:pt>
                <c:pt idx="1685">
                  <c:v>1.40044E-2</c:v>
                </c:pt>
                <c:pt idx="1686">
                  <c:v>7.3913E-3</c:v>
                </c:pt>
                <c:pt idx="1687">
                  <c:v>1.32321E-2</c:v>
                </c:pt>
                <c:pt idx="1688">
                  <c:v>7.1089999999999999E-3</c:v>
                </c:pt>
                <c:pt idx="1689">
                  <c:v>4.6116500000000001E-3</c:v>
                </c:pt>
                <c:pt idx="1690">
                  <c:v>4.3583500000000004E-3</c:v>
                </c:pt>
                <c:pt idx="1691">
                  <c:v>7.6759100000000002E-3</c:v>
                </c:pt>
                <c:pt idx="1692">
                  <c:v>5.3527999999999996E-3</c:v>
                </c:pt>
                <c:pt idx="1693">
                  <c:v>3.6093399999999999E-3</c:v>
                </c:pt>
                <c:pt idx="1694">
                  <c:v>2.78422E-3</c:v>
                </c:pt>
                <c:pt idx="1695">
                  <c:v>1.8140599999999999E-3</c:v>
                </c:pt>
                <c:pt idx="1696">
                  <c:v>5.5427300000000001E-3</c:v>
                </c:pt>
                <c:pt idx="1697">
                  <c:v>6.9819799999999996E-3</c:v>
                </c:pt>
                <c:pt idx="1698">
                  <c:v>3.9473700000000004E-3</c:v>
                </c:pt>
                <c:pt idx="1699">
                  <c:v>8.9201899999999997E-3</c:v>
                </c:pt>
                <c:pt idx="1700">
                  <c:v>7.6212500000000004E-3</c:v>
                </c:pt>
                <c:pt idx="1701">
                  <c:v>7.9470200000000008E-3</c:v>
                </c:pt>
                <c:pt idx="1702">
                  <c:v>9.0526300000000007E-3</c:v>
                </c:pt>
                <c:pt idx="1703">
                  <c:v>4.6511599999999997E-3</c:v>
                </c:pt>
                <c:pt idx="1704">
                  <c:v>4.2410700000000004E-3</c:v>
                </c:pt>
                <c:pt idx="1705">
                  <c:v>2.4069999999999999E-3</c:v>
                </c:pt>
                <c:pt idx="1706">
                  <c:v>5.6818199999999998E-3</c:v>
                </c:pt>
                <c:pt idx="1707">
                  <c:v>2.7972000000000001E-3</c:v>
                </c:pt>
                <c:pt idx="1708">
                  <c:v>1.5865400000000002E-2</c:v>
                </c:pt>
                <c:pt idx="1709">
                  <c:v>7.6738600000000002E-3</c:v>
                </c:pt>
                <c:pt idx="1710">
                  <c:v>4.0963900000000001E-3</c:v>
                </c:pt>
                <c:pt idx="1711">
                  <c:v>6.2635E-3</c:v>
                </c:pt>
                <c:pt idx="1712">
                  <c:v>3.8560399999999998E-3</c:v>
                </c:pt>
                <c:pt idx="1713">
                  <c:v>9.0909100000000007E-3</c:v>
                </c:pt>
                <c:pt idx="1714">
                  <c:v>7.0938199999999998E-3</c:v>
                </c:pt>
                <c:pt idx="1715">
                  <c:v>3.6057699999999999E-3</c:v>
                </c:pt>
                <c:pt idx="1716">
                  <c:v>4.0511699999999998E-3</c:v>
                </c:pt>
                <c:pt idx="1717">
                  <c:v>5.9090899999999997E-3</c:v>
                </c:pt>
                <c:pt idx="1718">
                  <c:v>7.05596E-3</c:v>
                </c:pt>
                <c:pt idx="1719">
                  <c:v>7.6595700000000001E-3</c:v>
                </c:pt>
                <c:pt idx="1720">
                  <c:v>9.0702899999999999E-3</c:v>
                </c:pt>
                <c:pt idx="1721">
                  <c:v>6.0000000000000001E-3</c:v>
                </c:pt>
                <c:pt idx="1722">
                  <c:v>4.04762E-3</c:v>
                </c:pt>
                <c:pt idx="1723">
                  <c:v>7.5555600000000002E-3</c:v>
                </c:pt>
                <c:pt idx="1724">
                  <c:v>1.1320800000000001E-2</c:v>
                </c:pt>
                <c:pt idx="1725">
                  <c:v>6.99301E-3</c:v>
                </c:pt>
                <c:pt idx="1726">
                  <c:v>7.6372300000000001E-3</c:v>
                </c:pt>
                <c:pt idx="1727">
                  <c:v>8.3916100000000007E-3</c:v>
                </c:pt>
                <c:pt idx="1728">
                  <c:v>8.5106399999999999E-3</c:v>
                </c:pt>
                <c:pt idx="1729">
                  <c:v>4.86726E-3</c:v>
                </c:pt>
                <c:pt idx="1730">
                  <c:v>6.2639799999999997E-3</c:v>
                </c:pt>
                <c:pt idx="1731">
                  <c:v>3.5460999999999999E-3</c:v>
                </c:pt>
                <c:pt idx="1732">
                  <c:v>5.1282100000000002E-3</c:v>
                </c:pt>
                <c:pt idx="1733">
                  <c:v>5.8111400000000002E-3</c:v>
                </c:pt>
                <c:pt idx="1734">
                  <c:v>3.3039599999999999E-3</c:v>
                </c:pt>
                <c:pt idx="1735">
                  <c:v>4.1214800000000003E-3</c:v>
                </c:pt>
                <c:pt idx="1736">
                  <c:v>3.5269699999999999E-3</c:v>
                </c:pt>
                <c:pt idx="1737">
                  <c:v>7.4829900000000001E-3</c:v>
                </c:pt>
                <c:pt idx="1738">
                  <c:v>6.1176499999999997E-3</c:v>
                </c:pt>
                <c:pt idx="1739">
                  <c:v>8.5648100000000008E-3</c:v>
                </c:pt>
                <c:pt idx="1740">
                  <c:v>3.9647600000000003E-3</c:v>
                </c:pt>
                <c:pt idx="1741">
                  <c:v>4.6460199999999998E-3</c:v>
                </c:pt>
                <c:pt idx="1742">
                  <c:v>3.30189E-3</c:v>
                </c:pt>
                <c:pt idx="1743">
                  <c:v>1.5909100000000001E-3</c:v>
                </c:pt>
                <c:pt idx="1744">
                  <c:v>5.9602600000000002E-3</c:v>
                </c:pt>
                <c:pt idx="1745">
                  <c:v>7.8817699999999997E-3</c:v>
                </c:pt>
                <c:pt idx="1746">
                  <c:v>4.8192799999999996E-3</c:v>
                </c:pt>
                <c:pt idx="1747">
                  <c:v>7.0093500000000001E-3</c:v>
                </c:pt>
                <c:pt idx="1748">
                  <c:v>9.1928300000000008E-3</c:v>
                </c:pt>
                <c:pt idx="1749">
                  <c:v>4.3083899999999996E-3</c:v>
                </c:pt>
                <c:pt idx="1750">
                  <c:v>7.5117400000000003E-3</c:v>
                </c:pt>
                <c:pt idx="1751">
                  <c:v>4.3478299999999996E-3</c:v>
                </c:pt>
                <c:pt idx="1752">
                  <c:v>4.3383900000000001E-3</c:v>
                </c:pt>
                <c:pt idx="1753">
                  <c:v>7.5117400000000003E-3</c:v>
                </c:pt>
                <c:pt idx="1754">
                  <c:v>1.02138E-2</c:v>
                </c:pt>
                <c:pt idx="1755">
                  <c:v>9.5823100000000001E-3</c:v>
                </c:pt>
                <c:pt idx="1756">
                  <c:v>1.0158E-2</c:v>
                </c:pt>
                <c:pt idx="1757">
                  <c:v>8.9655199999999994E-3</c:v>
                </c:pt>
                <c:pt idx="1758">
                  <c:v>6.5759599999999996E-3</c:v>
                </c:pt>
                <c:pt idx="1759">
                  <c:v>1.0129300000000001E-2</c:v>
                </c:pt>
                <c:pt idx="1760">
                  <c:v>4.0100300000000004E-3</c:v>
                </c:pt>
                <c:pt idx="1761">
                  <c:v>2.5761099999999999E-3</c:v>
                </c:pt>
                <c:pt idx="1762">
                  <c:v>4.2035400000000004E-3</c:v>
                </c:pt>
                <c:pt idx="1763">
                  <c:v>6.5359499999999996E-3</c:v>
                </c:pt>
                <c:pt idx="1764">
                  <c:v>8.6448600000000007E-3</c:v>
                </c:pt>
                <c:pt idx="1765">
                  <c:v>8.42825E-3</c:v>
                </c:pt>
                <c:pt idx="1766">
                  <c:v>6.4903799999999996E-3</c:v>
                </c:pt>
                <c:pt idx="1767">
                  <c:v>3.9823000000000002E-3</c:v>
                </c:pt>
                <c:pt idx="1768">
                  <c:v>5.0691199999999999E-3</c:v>
                </c:pt>
                <c:pt idx="1769">
                  <c:v>3.1319899999999999E-3</c:v>
                </c:pt>
                <c:pt idx="1770">
                  <c:v>5.1063799999999998E-3</c:v>
                </c:pt>
                <c:pt idx="1771">
                  <c:v>2.0705899999999999E-2</c:v>
                </c:pt>
                <c:pt idx="1772">
                  <c:v>1.3656400000000001E-2</c:v>
                </c:pt>
                <c:pt idx="1773">
                  <c:v>8.8691800000000008E-3</c:v>
                </c:pt>
                <c:pt idx="1774">
                  <c:v>1.3126499999999999E-2</c:v>
                </c:pt>
                <c:pt idx="1775">
                  <c:v>6.0538099999999997E-3</c:v>
                </c:pt>
                <c:pt idx="1776">
                  <c:v>9.5122000000000002E-3</c:v>
                </c:pt>
                <c:pt idx="1777">
                  <c:v>7.04545E-3</c:v>
                </c:pt>
                <c:pt idx="1778">
                  <c:v>1.58809E-2</c:v>
                </c:pt>
                <c:pt idx="1779">
                  <c:v>8.2758599999999995E-3</c:v>
                </c:pt>
                <c:pt idx="1780">
                  <c:v>9.1743099999999998E-3</c:v>
                </c:pt>
                <c:pt idx="1781">
                  <c:v>8.5106399999999999E-3</c:v>
                </c:pt>
                <c:pt idx="1782">
                  <c:v>8.4388199999999997E-3</c:v>
                </c:pt>
                <c:pt idx="1783">
                  <c:v>7.0904599999999998E-3</c:v>
                </c:pt>
                <c:pt idx="1784">
                  <c:v>8.5574599999999994E-3</c:v>
                </c:pt>
                <c:pt idx="1785">
                  <c:v>3.22581E-3</c:v>
                </c:pt>
                <c:pt idx="1786">
                  <c:v>2.3255799999999998E-3</c:v>
                </c:pt>
                <c:pt idx="1787">
                  <c:v>5.4373499999999996E-3</c:v>
                </c:pt>
                <c:pt idx="1788">
                  <c:v>5.4669699999999998E-3</c:v>
                </c:pt>
                <c:pt idx="1789">
                  <c:v>6.8459699999999998E-3</c:v>
                </c:pt>
                <c:pt idx="1790">
                  <c:v>7.5471699999999997E-3</c:v>
                </c:pt>
                <c:pt idx="1791">
                  <c:v>1.10151E-2</c:v>
                </c:pt>
                <c:pt idx="1792">
                  <c:v>1.0829500000000001E-2</c:v>
                </c:pt>
                <c:pt idx="1793">
                  <c:v>7.9913599999999994E-3</c:v>
                </c:pt>
                <c:pt idx="1794">
                  <c:v>5.4794500000000003E-3</c:v>
                </c:pt>
                <c:pt idx="1795">
                  <c:v>7.6586400000000004E-3</c:v>
                </c:pt>
                <c:pt idx="1796">
                  <c:v>6.3380299999999997E-3</c:v>
                </c:pt>
                <c:pt idx="1797">
                  <c:v>6.4197500000000001E-3</c:v>
                </c:pt>
                <c:pt idx="1798">
                  <c:v>5.0119300000000004E-3</c:v>
                </c:pt>
                <c:pt idx="1799">
                  <c:v>6.9196400000000003E-3</c:v>
                </c:pt>
                <c:pt idx="1800">
                  <c:v>6.7114100000000001E-3</c:v>
                </c:pt>
                <c:pt idx="1801">
                  <c:v>2.4719099999999999E-3</c:v>
                </c:pt>
                <c:pt idx="1802">
                  <c:v>2.8017200000000002E-3</c:v>
                </c:pt>
                <c:pt idx="1803">
                  <c:v>6.3424900000000001E-3</c:v>
                </c:pt>
                <c:pt idx="1804">
                  <c:v>5.3932600000000004E-3</c:v>
                </c:pt>
                <c:pt idx="1805">
                  <c:v>1.03371E-2</c:v>
                </c:pt>
                <c:pt idx="1806">
                  <c:v>5.5045900000000002E-3</c:v>
                </c:pt>
                <c:pt idx="1807">
                  <c:v>4.3378999999999996E-3</c:v>
                </c:pt>
                <c:pt idx="1808">
                  <c:v>7.8891299999999994E-3</c:v>
                </c:pt>
                <c:pt idx="1809">
                  <c:v>9.6698099999999992E-3</c:v>
                </c:pt>
                <c:pt idx="1810">
                  <c:v>7.6212500000000004E-3</c:v>
                </c:pt>
                <c:pt idx="1811">
                  <c:v>8.85529E-3</c:v>
                </c:pt>
                <c:pt idx="1812">
                  <c:v>1.0747700000000001E-2</c:v>
                </c:pt>
                <c:pt idx="1813">
                  <c:v>6.7415699999999997E-3</c:v>
                </c:pt>
                <c:pt idx="1814">
                  <c:v>4.0572799999999999E-3</c:v>
                </c:pt>
                <c:pt idx="1815">
                  <c:v>6.9047600000000002E-3</c:v>
                </c:pt>
                <c:pt idx="1816">
                  <c:v>5.59284E-3</c:v>
                </c:pt>
                <c:pt idx="1817">
                  <c:v>6.9767400000000004E-3</c:v>
                </c:pt>
                <c:pt idx="1818">
                  <c:v>2.3912999999999998E-3</c:v>
                </c:pt>
                <c:pt idx="1819">
                  <c:v>2.9478500000000001E-3</c:v>
                </c:pt>
                <c:pt idx="1820">
                  <c:v>3.1707300000000001E-3</c:v>
                </c:pt>
                <c:pt idx="1821">
                  <c:v>2.7426199999999999E-3</c:v>
                </c:pt>
                <c:pt idx="1822">
                  <c:v>3.57143E-3</c:v>
                </c:pt>
                <c:pt idx="1823">
                  <c:v>6.9819799999999996E-3</c:v>
                </c:pt>
                <c:pt idx="1824">
                  <c:v>8.2788700000000007E-3</c:v>
                </c:pt>
                <c:pt idx="1825">
                  <c:v>6.4377699999999998E-3</c:v>
                </c:pt>
                <c:pt idx="1826">
                  <c:v>4.2735000000000004E-3</c:v>
                </c:pt>
                <c:pt idx="1827">
                  <c:v>7.5650099999999996E-3</c:v>
                </c:pt>
                <c:pt idx="1828">
                  <c:v>7.8947400000000008E-3</c:v>
                </c:pt>
                <c:pt idx="1829">
                  <c:v>8.1858399999999998E-3</c:v>
                </c:pt>
                <c:pt idx="1830">
                  <c:v>8.40517E-3</c:v>
                </c:pt>
                <c:pt idx="1831">
                  <c:v>6.0267899999999998E-3</c:v>
                </c:pt>
                <c:pt idx="1832">
                  <c:v>3.36323E-3</c:v>
                </c:pt>
                <c:pt idx="1833">
                  <c:v>3.8306500000000001E-3</c:v>
                </c:pt>
                <c:pt idx="1834">
                  <c:v>6.5610900000000003E-3</c:v>
                </c:pt>
                <c:pt idx="1835">
                  <c:v>3.82022E-3</c:v>
                </c:pt>
                <c:pt idx="1836">
                  <c:v>5.8690699999999997E-3</c:v>
                </c:pt>
                <c:pt idx="1837">
                  <c:v>2.02703E-3</c:v>
                </c:pt>
                <c:pt idx="1838">
                  <c:v>6.3926900000000004E-3</c:v>
                </c:pt>
                <c:pt idx="1839">
                  <c:v>5.2154200000000001E-3</c:v>
                </c:pt>
                <c:pt idx="1840">
                  <c:v>4.2889399999999998E-3</c:v>
                </c:pt>
                <c:pt idx="1841">
                  <c:v>1.06838E-2</c:v>
                </c:pt>
                <c:pt idx="1842">
                  <c:v>1.4692999999999999E-2</c:v>
                </c:pt>
                <c:pt idx="1843">
                  <c:v>7.3113199999999996E-3</c:v>
                </c:pt>
                <c:pt idx="1844">
                  <c:v>4.44444E-3</c:v>
                </c:pt>
                <c:pt idx="1845">
                  <c:v>6.0737500000000002E-3</c:v>
                </c:pt>
                <c:pt idx="1846">
                  <c:v>6.5534E-3</c:v>
                </c:pt>
                <c:pt idx="1847">
                  <c:v>6.5075899999999997E-3</c:v>
                </c:pt>
                <c:pt idx="1848">
                  <c:v>1.21622E-2</c:v>
                </c:pt>
                <c:pt idx="1849">
                  <c:v>1.36691E-2</c:v>
                </c:pt>
                <c:pt idx="1850">
                  <c:v>1.07143E-2</c:v>
                </c:pt>
                <c:pt idx="1851">
                  <c:v>1.18329E-2</c:v>
                </c:pt>
                <c:pt idx="1852">
                  <c:v>8.6859699999999995E-3</c:v>
                </c:pt>
                <c:pt idx="1853">
                  <c:v>6.20347E-3</c:v>
                </c:pt>
                <c:pt idx="1854">
                  <c:v>6.8337099999999998E-3</c:v>
                </c:pt>
                <c:pt idx="1855">
                  <c:v>5.2154200000000001E-3</c:v>
                </c:pt>
                <c:pt idx="1856">
                  <c:v>1.0360400000000001E-2</c:v>
                </c:pt>
                <c:pt idx="1857">
                  <c:v>7.0135700000000002E-3</c:v>
                </c:pt>
                <c:pt idx="1858">
                  <c:v>1.36364E-2</c:v>
                </c:pt>
                <c:pt idx="1859">
                  <c:v>9.2592600000000001E-3</c:v>
                </c:pt>
                <c:pt idx="1860">
                  <c:v>4.2253500000000001E-3</c:v>
                </c:pt>
                <c:pt idx="1861">
                  <c:v>9.6774200000000008E-3</c:v>
                </c:pt>
                <c:pt idx="1862">
                  <c:v>4.1450799999999998E-3</c:v>
                </c:pt>
                <c:pt idx="1863">
                  <c:v>7.5829399999999998E-3</c:v>
                </c:pt>
                <c:pt idx="1864">
                  <c:v>7.3170700000000002E-3</c:v>
                </c:pt>
                <c:pt idx="1865">
                  <c:v>2.7649800000000002E-3</c:v>
                </c:pt>
                <c:pt idx="1866">
                  <c:v>4.57516E-3</c:v>
                </c:pt>
                <c:pt idx="1867">
                  <c:v>4.9438199999999998E-3</c:v>
                </c:pt>
                <c:pt idx="1868">
                  <c:v>4.96278E-3</c:v>
                </c:pt>
                <c:pt idx="1869">
                  <c:v>1.00467E-2</c:v>
                </c:pt>
                <c:pt idx="1870">
                  <c:v>1.02804E-2</c:v>
                </c:pt>
                <c:pt idx="1871">
                  <c:v>3.3734899999999998E-3</c:v>
                </c:pt>
                <c:pt idx="1872">
                  <c:v>6.3636400000000003E-3</c:v>
                </c:pt>
                <c:pt idx="1873">
                  <c:v>6.3457299999999999E-3</c:v>
                </c:pt>
                <c:pt idx="1874">
                  <c:v>7.0967699999999996E-3</c:v>
                </c:pt>
                <c:pt idx="1875">
                  <c:v>5.2173899999999997E-3</c:v>
                </c:pt>
                <c:pt idx="1876">
                  <c:v>4.6770600000000002E-3</c:v>
                </c:pt>
                <c:pt idx="1877">
                  <c:v>1.3785E-2</c:v>
                </c:pt>
                <c:pt idx="1878">
                  <c:v>4.7846900000000003E-3</c:v>
                </c:pt>
                <c:pt idx="1879">
                  <c:v>6.9819799999999996E-3</c:v>
                </c:pt>
                <c:pt idx="1880">
                  <c:v>4.4843000000000001E-3</c:v>
                </c:pt>
                <c:pt idx="1881">
                  <c:v>3.56347E-3</c:v>
                </c:pt>
                <c:pt idx="1882">
                  <c:v>6.5610900000000003E-3</c:v>
                </c:pt>
                <c:pt idx="1883">
                  <c:v>5.7788900000000001E-3</c:v>
                </c:pt>
                <c:pt idx="1884">
                  <c:v>4.9645399999999999E-3</c:v>
                </c:pt>
                <c:pt idx="1885">
                  <c:v>1.25326E-2</c:v>
                </c:pt>
                <c:pt idx="1886">
                  <c:v>6.3231900000000002E-3</c:v>
                </c:pt>
                <c:pt idx="1887">
                  <c:v>6.7415699999999997E-3</c:v>
                </c:pt>
                <c:pt idx="1888">
                  <c:v>4.8951000000000003E-3</c:v>
                </c:pt>
                <c:pt idx="1889">
                  <c:v>1.8140599999999999E-3</c:v>
                </c:pt>
                <c:pt idx="1890">
                  <c:v>4.1162200000000003E-3</c:v>
                </c:pt>
                <c:pt idx="1891">
                  <c:v>3.5398199999999999E-3</c:v>
                </c:pt>
                <c:pt idx="1892">
                  <c:v>3.7036999999999999E-3</c:v>
                </c:pt>
                <c:pt idx="1893">
                  <c:v>3.9812600000000004E-3</c:v>
                </c:pt>
                <c:pt idx="1894">
                  <c:v>5.2873599999999996E-3</c:v>
                </c:pt>
                <c:pt idx="1895">
                  <c:v>4.6228700000000003E-3</c:v>
                </c:pt>
                <c:pt idx="1896">
                  <c:v>3.4246599999999999E-3</c:v>
                </c:pt>
                <c:pt idx="1897">
                  <c:v>4.1095899999999998E-3</c:v>
                </c:pt>
                <c:pt idx="1898">
                  <c:v>7.9295200000000007E-3</c:v>
                </c:pt>
                <c:pt idx="1899">
                  <c:v>4.4543400000000002E-3</c:v>
                </c:pt>
                <c:pt idx="1900">
                  <c:v>1.1206900000000001E-2</c:v>
                </c:pt>
                <c:pt idx="1901">
                  <c:v>3.5629500000000001E-3</c:v>
                </c:pt>
                <c:pt idx="1902">
                  <c:v>6.7538099999999998E-3</c:v>
                </c:pt>
                <c:pt idx="1903">
                  <c:v>7.1100900000000003E-3</c:v>
                </c:pt>
                <c:pt idx="1904">
                  <c:v>3.1180399999999999E-3</c:v>
                </c:pt>
                <c:pt idx="1905">
                  <c:v>4.3478299999999996E-3</c:v>
                </c:pt>
                <c:pt idx="1906">
                  <c:v>7.5555600000000002E-3</c:v>
                </c:pt>
                <c:pt idx="1907">
                  <c:v>4.7979800000000003E-3</c:v>
                </c:pt>
                <c:pt idx="1908">
                  <c:v>7.7405900000000003E-3</c:v>
                </c:pt>
                <c:pt idx="1909">
                  <c:v>4.7297299999999997E-3</c:v>
                </c:pt>
                <c:pt idx="1910">
                  <c:v>5.80913E-3</c:v>
                </c:pt>
                <c:pt idx="1911">
                  <c:v>4.79452E-3</c:v>
                </c:pt>
                <c:pt idx="1912">
                  <c:v>4.5662100000000002E-3</c:v>
                </c:pt>
                <c:pt idx="1913">
                  <c:v>8.1448000000000007E-3</c:v>
                </c:pt>
                <c:pt idx="1914">
                  <c:v>8.0568700000000007E-3</c:v>
                </c:pt>
                <c:pt idx="1915">
                  <c:v>4.8888899999999999E-3</c:v>
                </c:pt>
                <c:pt idx="1916">
                  <c:v>7.2052399999999999E-3</c:v>
                </c:pt>
                <c:pt idx="1917">
                  <c:v>7.0329700000000004E-3</c:v>
                </c:pt>
                <c:pt idx="1918">
                  <c:v>8.1140399999999994E-3</c:v>
                </c:pt>
                <c:pt idx="1919">
                  <c:v>9.5918400000000008E-3</c:v>
                </c:pt>
                <c:pt idx="1920">
                  <c:v>2.8634400000000001E-3</c:v>
                </c:pt>
                <c:pt idx="1921">
                  <c:v>2.9106000000000002E-3</c:v>
                </c:pt>
                <c:pt idx="1922">
                  <c:v>4.3478299999999996E-3</c:v>
                </c:pt>
                <c:pt idx="1923">
                  <c:v>3.88128E-3</c:v>
                </c:pt>
                <c:pt idx="1924">
                  <c:v>4.5356399999999996E-3</c:v>
                </c:pt>
                <c:pt idx="1925">
                  <c:v>3.9261000000000001E-3</c:v>
                </c:pt>
                <c:pt idx="1926">
                  <c:v>6.5727700000000003E-3</c:v>
                </c:pt>
                <c:pt idx="1927">
                  <c:v>8.02603E-3</c:v>
                </c:pt>
                <c:pt idx="1928">
                  <c:v>7.2527499999999996E-3</c:v>
                </c:pt>
                <c:pt idx="1929">
                  <c:v>4.9549499999999996E-3</c:v>
                </c:pt>
                <c:pt idx="1930">
                  <c:v>9.3137299999999992E-3</c:v>
                </c:pt>
                <c:pt idx="1931">
                  <c:v>7.0938199999999998E-3</c:v>
                </c:pt>
                <c:pt idx="1932">
                  <c:v>5.3488399999999997E-3</c:v>
                </c:pt>
                <c:pt idx="1933">
                  <c:v>6.1135399999999998E-3</c:v>
                </c:pt>
                <c:pt idx="1934">
                  <c:v>5.1569500000000004E-3</c:v>
                </c:pt>
                <c:pt idx="1935">
                  <c:v>5.0997799999999999E-3</c:v>
                </c:pt>
                <c:pt idx="1936">
                  <c:v>8.0097099999999997E-3</c:v>
                </c:pt>
                <c:pt idx="1937">
                  <c:v>3.3254199999999999E-3</c:v>
                </c:pt>
                <c:pt idx="1938">
                  <c:v>1.2008700000000001E-2</c:v>
                </c:pt>
                <c:pt idx="1939">
                  <c:v>7.7803200000000003E-3</c:v>
                </c:pt>
                <c:pt idx="1940">
                  <c:v>7.5688099999999996E-3</c:v>
                </c:pt>
                <c:pt idx="1941">
                  <c:v>5.8035700000000001E-3</c:v>
                </c:pt>
                <c:pt idx="1942">
                  <c:v>1.26386E-2</c:v>
                </c:pt>
                <c:pt idx="1943">
                  <c:v>1.5243899999999999E-2</c:v>
                </c:pt>
                <c:pt idx="1944">
                  <c:v>6.7415699999999997E-3</c:v>
                </c:pt>
                <c:pt idx="1945">
                  <c:v>4.8275899999999997E-3</c:v>
                </c:pt>
                <c:pt idx="1946">
                  <c:v>8.4257199999999994E-3</c:v>
                </c:pt>
                <c:pt idx="1947">
                  <c:v>4.0000000000000001E-3</c:v>
                </c:pt>
                <c:pt idx="1948">
                  <c:v>3.9735100000000004E-3</c:v>
                </c:pt>
                <c:pt idx="1949">
                  <c:v>1.46572E-2</c:v>
                </c:pt>
                <c:pt idx="1950">
                  <c:v>5.7071999999999999E-3</c:v>
                </c:pt>
                <c:pt idx="1951">
                  <c:v>4.7297299999999997E-3</c:v>
                </c:pt>
                <c:pt idx="1952">
                  <c:v>1.3698600000000001E-3</c:v>
                </c:pt>
                <c:pt idx="1953">
                  <c:v>5.6034500000000003E-3</c:v>
                </c:pt>
                <c:pt idx="1954">
                  <c:v>5.66893E-3</c:v>
                </c:pt>
                <c:pt idx="1955">
                  <c:v>4.6620000000000003E-3</c:v>
                </c:pt>
                <c:pt idx="1956">
                  <c:v>5.6074799999999998E-3</c:v>
                </c:pt>
                <c:pt idx="1957">
                  <c:v>3.5555600000000001E-3</c:v>
                </c:pt>
                <c:pt idx="1958">
                  <c:v>4.1379299999999997E-3</c:v>
                </c:pt>
                <c:pt idx="1959">
                  <c:v>4.1484699999999996E-3</c:v>
                </c:pt>
                <c:pt idx="1960">
                  <c:v>7.3902999999999998E-3</c:v>
                </c:pt>
                <c:pt idx="1961">
                  <c:v>4.56522E-3</c:v>
                </c:pt>
                <c:pt idx="1962">
                  <c:v>4.6403700000000004E-3</c:v>
                </c:pt>
                <c:pt idx="1963">
                  <c:v>4.4843000000000001E-3</c:v>
                </c:pt>
                <c:pt idx="1964">
                  <c:v>2.30415E-3</c:v>
                </c:pt>
                <c:pt idx="1965">
                  <c:v>2.44444E-3</c:v>
                </c:pt>
                <c:pt idx="1966">
                  <c:v>4.7826099999999996E-3</c:v>
                </c:pt>
                <c:pt idx="1967">
                  <c:v>1.00917E-2</c:v>
                </c:pt>
                <c:pt idx="1968">
                  <c:v>5.4999999999999997E-3</c:v>
                </c:pt>
                <c:pt idx="1969">
                  <c:v>3.1674199999999998E-3</c:v>
                </c:pt>
                <c:pt idx="1970">
                  <c:v>8.5011199999999992E-3</c:v>
                </c:pt>
                <c:pt idx="1971">
                  <c:v>4.1002299999999998E-3</c:v>
                </c:pt>
                <c:pt idx="1972">
                  <c:v>4.9645399999999999E-3</c:v>
                </c:pt>
                <c:pt idx="1973">
                  <c:v>4.9462400000000002E-3</c:v>
                </c:pt>
                <c:pt idx="1974">
                  <c:v>6.0606100000000001E-3</c:v>
                </c:pt>
                <c:pt idx="1975">
                  <c:v>3.1963500000000001E-3</c:v>
                </c:pt>
                <c:pt idx="1976">
                  <c:v>6.0133599999999997E-3</c:v>
                </c:pt>
                <c:pt idx="1977">
                  <c:v>7.70925E-3</c:v>
                </c:pt>
                <c:pt idx="1978">
                  <c:v>6.3781300000000001E-3</c:v>
                </c:pt>
                <c:pt idx="1979">
                  <c:v>5.7649700000000003E-3</c:v>
                </c:pt>
                <c:pt idx="1980">
                  <c:v>7.2815500000000003E-3</c:v>
                </c:pt>
                <c:pt idx="1981">
                  <c:v>5.7939899999999997E-3</c:v>
                </c:pt>
                <c:pt idx="1982">
                  <c:v>8.8452099999999992E-3</c:v>
                </c:pt>
                <c:pt idx="1983">
                  <c:v>6.0532700000000004E-3</c:v>
                </c:pt>
                <c:pt idx="1984">
                  <c:v>5.6179799999999998E-3</c:v>
                </c:pt>
                <c:pt idx="1985">
                  <c:v>5.2511399999999996E-3</c:v>
                </c:pt>
                <c:pt idx="1986">
                  <c:v>8.3969500000000002E-3</c:v>
                </c:pt>
                <c:pt idx="1987">
                  <c:v>1.2740400000000001E-2</c:v>
                </c:pt>
                <c:pt idx="1988">
                  <c:v>6.2068999999999996E-3</c:v>
                </c:pt>
                <c:pt idx="1989">
                  <c:v>5.84112E-3</c:v>
                </c:pt>
                <c:pt idx="1990">
                  <c:v>6.19835E-3</c:v>
                </c:pt>
                <c:pt idx="1991">
                  <c:v>7.87589E-3</c:v>
                </c:pt>
                <c:pt idx="1992">
                  <c:v>1.34783E-2</c:v>
                </c:pt>
                <c:pt idx="1993">
                  <c:v>8.8036099999999999E-3</c:v>
                </c:pt>
                <c:pt idx="1994">
                  <c:v>6.2645000000000001E-3</c:v>
                </c:pt>
                <c:pt idx="1995">
                  <c:v>7.0938199999999998E-3</c:v>
                </c:pt>
                <c:pt idx="1996">
                  <c:v>8.3521399999999992E-3</c:v>
                </c:pt>
                <c:pt idx="1997">
                  <c:v>2.4943299999999999E-3</c:v>
                </c:pt>
                <c:pt idx="1998">
                  <c:v>5.3864200000000003E-3</c:v>
                </c:pt>
                <c:pt idx="1999">
                  <c:v>1.1971799999999999E-2</c:v>
                </c:pt>
                <c:pt idx="2000">
                  <c:v>8.5470100000000007E-3</c:v>
                </c:pt>
              </c:numCache>
            </c:numRef>
          </c:yVal>
          <c:smooth val="0"/>
          <c:extLst>
            <c:ext xmlns:c16="http://schemas.microsoft.com/office/drawing/2014/chart" uri="{C3380CC4-5D6E-409C-BE32-E72D297353CC}">
              <c16:uniqueId val="{00000002-E5B8-4908-80ED-EE6107321900}"/>
            </c:ext>
          </c:extLst>
        </c:ser>
        <c:dLbls>
          <c:showLegendKey val="0"/>
          <c:showVal val="0"/>
          <c:showCatName val="0"/>
          <c:showSerName val="0"/>
          <c:showPercent val="0"/>
          <c:showBubbleSize val="0"/>
        </c:dLbls>
        <c:axId val="1060942112"/>
        <c:axId val="1060943776"/>
      </c:scatterChart>
      <c:valAx>
        <c:axId val="1060942112"/>
        <c:scaling>
          <c:orientation val="minMax"/>
          <c:max val="200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060943776"/>
        <c:crosses val="autoZero"/>
        <c:crossBetween val="midCat"/>
      </c:valAx>
      <c:valAx>
        <c:axId val="1060943776"/>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060942112"/>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501328360314588"/>
          <c:y val="5.3484845482073655E-2"/>
          <c:w val="0.72187156064405411"/>
          <c:h val="0.70846269339086565"/>
        </c:manualLayout>
      </c:layout>
      <c:scatterChart>
        <c:scatterStyle val="lineMarker"/>
        <c:varyColors val="0"/>
        <c:ser>
          <c:idx val="0"/>
          <c:order val="0"/>
          <c:tx>
            <c:strRef>
              <c:f>'Model 1.1'!$G$1</c:f>
              <c:strCache>
                <c:ptCount val="1"/>
                <c:pt idx="0">
                  <c:v>MeanInfo</c:v>
                </c:pt>
              </c:strCache>
            </c:strRef>
          </c:tx>
          <c:spPr>
            <a:ln w="19050" cap="rnd">
              <a:noFill/>
              <a:round/>
            </a:ln>
            <a:effectLst/>
          </c:spPr>
          <c:marker>
            <c:symbol val="circle"/>
            <c:size val="5"/>
            <c:spPr>
              <a:solidFill>
                <a:schemeClr val="accent1"/>
              </a:solidFill>
              <a:ln w="9525">
                <a:solidFill>
                  <a:schemeClr val="accent1"/>
                </a:solidFill>
              </a:ln>
              <a:effectLst/>
            </c:spPr>
          </c:marker>
          <c:xVal>
            <c:numRef>
              <c:f>'Model 1.1'!$A$2:$A$2002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 1.1'!$G$2:$G$2002</c:f>
              <c:numCache>
                <c:formatCode>General</c:formatCode>
                <c:ptCount val="2001"/>
                <c:pt idx="0">
                  <c:v>0</c:v>
                </c:pt>
                <c:pt idx="1">
                  <c:v>0.92600000000000005</c:v>
                </c:pt>
                <c:pt idx="2">
                  <c:v>0.93899999999999995</c:v>
                </c:pt>
                <c:pt idx="3">
                  <c:v>0.91100000000000003</c:v>
                </c:pt>
                <c:pt idx="4">
                  <c:v>0.95899999999999996</c:v>
                </c:pt>
                <c:pt idx="5">
                  <c:v>0.94799999999999995</c:v>
                </c:pt>
                <c:pt idx="6">
                  <c:v>0.93300000000000005</c:v>
                </c:pt>
                <c:pt idx="7">
                  <c:v>0.91600000000000004</c:v>
                </c:pt>
                <c:pt idx="8">
                  <c:v>0.92300000000000004</c:v>
                </c:pt>
                <c:pt idx="9">
                  <c:v>0.94299999999999995</c:v>
                </c:pt>
                <c:pt idx="10">
                  <c:v>0.93700000000000006</c:v>
                </c:pt>
                <c:pt idx="11">
                  <c:v>0.93700000000000006</c:v>
                </c:pt>
                <c:pt idx="12">
                  <c:v>0.93300000000000005</c:v>
                </c:pt>
                <c:pt idx="13">
                  <c:v>0.94</c:v>
                </c:pt>
                <c:pt idx="14">
                  <c:v>0.90200000000000002</c:v>
                </c:pt>
                <c:pt idx="15">
                  <c:v>0.92400000000000004</c:v>
                </c:pt>
                <c:pt idx="16">
                  <c:v>0.95299999999999996</c:v>
                </c:pt>
                <c:pt idx="17">
                  <c:v>0.96299999999999997</c:v>
                </c:pt>
                <c:pt idx="18">
                  <c:v>0.91600000000000004</c:v>
                </c:pt>
                <c:pt idx="19">
                  <c:v>0.92300000000000004</c:v>
                </c:pt>
                <c:pt idx="20">
                  <c:v>0.94699999999999995</c:v>
                </c:pt>
                <c:pt idx="21">
                  <c:v>0.93</c:v>
                </c:pt>
                <c:pt idx="22">
                  <c:v>0.90300000000000002</c:v>
                </c:pt>
                <c:pt idx="23">
                  <c:v>0.94199999999999995</c:v>
                </c:pt>
                <c:pt idx="24">
                  <c:v>0.93200000000000005</c:v>
                </c:pt>
                <c:pt idx="25">
                  <c:v>0.92700000000000005</c:v>
                </c:pt>
                <c:pt idx="26">
                  <c:v>0.92</c:v>
                </c:pt>
                <c:pt idx="27">
                  <c:v>0.93</c:v>
                </c:pt>
                <c:pt idx="28">
                  <c:v>0.95699999999999996</c:v>
                </c:pt>
                <c:pt idx="29">
                  <c:v>0.90800000000000003</c:v>
                </c:pt>
                <c:pt idx="30">
                  <c:v>0.92400000000000004</c:v>
                </c:pt>
                <c:pt idx="31">
                  <c:v>0.90100000000000002</c:v>
                </c:pt>
                <c:pt idx="32">
                  <c:v>0.94299999999999995</c:v>
                </c:pt>
                <c:pt idx="33">
                  <c:v>0.96299999999999997</c:v>
                </c:pt>
                <c:pt idx="34">
                  <c:v>0.95599999999999996</c:v>
                </c:pt>
                <c:pt idx="35">
                  <c:v>0.94</c:v>
                </c:pt>
                <c:pt idx="36">
                  <c:v>0.92500000000000004</c:v>
                </c:pt>
                <c:pt idx="37">
                  <c:v>0.92800000000000005</c:v>
                </c:pt>
                <c:pt idx="38">
                  <c:v>0.94199999999999995</c:v>
                </c:pt>
                <c:pt idx="39">
                  <c:v>0.94099999999999995</c:v>
                </c:pt>
                <c:pt idx="40">
                  <c:v>0.93700000000000006</c:v>
                </c:pt>
                <c:pt idx="41">
                  <c:v>0.95</c:v>
                </c:pt>
                <c:pt idx="42">
                  <c:v>0.93200000000000005</c:v>
                </c:pt>
                <c:pt idx="43">
                  <c:v>0.92900000000000005</c:v>
                </c:pt>
                <c:pt idx="44">
                  <c:v>0.90400000000000003</c:v>
                </c:pt>
                <c:pt idx="45">
                  <c:v>0.92</c:v>
                </c:pt>
                <c:pt idx="46">
                  <c:v>0.92900000000000005</c:v>
                </c:pt>
                <c:pt idx="47">
                  <c:v>0.88400000000000001</c:v>
                </c:pt>
                <c:pt idx="48">
                  <c:v>0.91600000000000004</c:v>
                </c:pt>
                <c:pt idx="49">
                  <c:v>0.91600000000000004</c:v>
                </c:pt>
                <c:pt idx="50">
                  <c:v>0.95099999999999996</c:v>
                </c:pt>
                <c:pt idx="51">
                  <c:v>0.92900000000000005</c:v>
                </c:pt>
                <c:pt idx="52">
                  <c:v>0.95799999999999996</c:v>
                </c:pt>
                <c:pt idx="53">
                  <c:v>0.94599999999999995</c:v>
                </c:pt>
                <c:pt idx="54">
                  <c:v>0.92200000000000004</c:v>
                </c:pt>
                <c:pt idx="55">
                  <c:v>0.93400000000000005</c:v>
                </c:pt>
                <c:pt idx="56">
                  <c:v>0.93400000000000005</c:v>
                </c:pt>
                <c:pt idx="57">
                  <c:v>0.91900000000000004</c:v>
                </c:pt>
                <c:pt idx="58">
                  <c:v>0.93500000000000005</c:v>
                </c:pt>
                <c:pt idx="59">
                  <c:v>0.92300000000000004</c:v>
                </c:pt>
                <c:pt idx="60">
                  <c:v>0.93</c:v>
                </c:pt>
                <c:pt idx="61">
                  <c:v>0.93799999999999994</c:v>
                </c:pt>
                <c:pt idx="62">
                  <c:v>0.89500000000000002</c:v>
                </c:pt>
                <c:pt idx="63">
                  <c:v>0.94099999999999995</c:v>
                </c:pt>
                <c:pt idx="64">
                  <c:v>0.94099999999999995</c:v>
                </c:pt>
                <c:pt idx="65">
                  <c:v>0.93700000000000006</c:v>
                </c:pt>
                <c:pt idx="66">
                  <c:v>0.93400000000000005</c:v>
                </c:pt>
                <c:pt idx="67">
                  <c:v>0.93400000000000005</c:v>
                </c:pt>
                <c:pt idx="68">
                  <c:v>0.91900000000000004</c:v>
                </c:pt>
                <c:pt idx="69">
                  <c:v>0.90900000000000003</c:v>
                </c:pt>
                <c:pt idx="70">
                  <c:v>0.94</c:v>
                </c:pt>
                <c:pt idx="71">
                  <c:v>0.92300000000000004</c:v>
                </c:pt>
                <c:pt idx="72">
                  <c:v>0.90900000000000003</c:v>
                </c:pt>
                <c:pt idx="73">
                  <c:v>0.89500000000000002</c:v>
                </c:pt>
                <c:pt idx="74">
                  <c:v>0.92100000000000004</c:v>
                </c:pt>
                <c:pt idx="75">
                  <c:v>0.91100000000000003</c:v>
                </c:pt>
                <c:pt idx="76">
                  <c:v>0.93300000000000005</c:v>
                </c:pt>
                <c:pt idx="77">
                  <c:v>0.91500000000000004</c:v>
                </c:pt>
                <c:pt idx="78">
                  <c:v>0.90700000000000003</c:v>
                </c:pt>
                <c:pt idx="79">
                  <c:v>0.92200000000000004</c:v>
                </c:pt>
                <c:pt idx="80">
                  <c:v>0.94299999999999995</c:v>
                </c:pt>
                <c:pt idx="81">
                  <c:v>0.92100000000000004</c:v>
                </c:pt>
                <c:pt idx="82">
                  <c:v>0.93600000000000005</c:v>
                </c:pt>
                <c:pt idx="83">
                  <c:v>0.95399999999999996</c:v>
                </c:pt>
                <c:pt idx="84">
                  <c:v>0.94799999999999995</c:v>
                </c:pt>
                <c:pt idx="85">
                  <c:v>0.94299999999999995</c:v>
                </c:pt>
                <c:pt idx="86">
                  <c:v>0.95099999999999996</c:v>
                </c:pt>
                <c:pt idx="87">
                  <c:v>0.92200000000000004</c:v>
                </c:pt>
                <c:pt idx="88">
                  <c:v>0.90700000000000003</c:v>
                </c:pt>
                <c:pt idx="89">
                  <c:v>0.93400000000000005</c:v>
                </c:pt>
                <c:pt idx="90">
                  <c:v>0.93300000000000005</c:v>
                </c:pt>
                <c:pt idx="91">
                  <c:v>0.92400000000000004</c:v>
                </c:pt>
                <c:pt idx="92">
                  <c:v>0.93600000000000005</c:v>
                </c:pt>
                <c:pt idx="93">
                  <c:v>0.92400000000000004</c:v>
                </c:pt>
                <c:pt idx="94">
                  <c:v>0.94899999999999995</c:v>
                </c:pt>
                <c:pt idx="95">
                  <c:v>0.91500000000000004</c:v>
                </c:pt>
                <c:pt idx="96">
                  <c:v>0.95199999999999996</c:v>
                </c:pt>
                <c:pt idx="97">
                  <c:v>0.94299999999999995</c:v>
                </c:pt>
                <c:pt idx="98">
                  <c:v>0.90700000000000003</c:v>
                </c:pt>
                <c:pt idx="99">
                  <c:v>0.89800000000000002</c:v>
                </c:pt>
                <c:pt idx="100">
                  <c:v>0.95</c:v>
                </c:pt>
                <c:pt idx="101">
                  <c:v>0.93799999999999994</c:v>
                </c:pt>
                <c:pt idx="102">
                  <c:v>0.92700000000000005</c:v>
                </c:pt>
                <c:pt idx="103">
                  <c:v>0.92200000000000004</c:v>
                </c:pt>
                <c:pt idx="104">
                  <c:v>0.89600000000000002</c:v>
                </c:pt>
                <c:pt idx="105">
                  <c:v>0.91700000000000004</c:v>
                </c:pt>
                <c:pt idx="106">
                  <c:v>0.94799999999999995</c:v>
                </c:pt>
                <c:pt idx="107">
                  <c:v>0.92900000000000005</c:v>
                </c:pt>
                <c:pt idx="108">
                  <c:v>0.94099999999999995</c:v>
                </c:pt>
                <c:pt idx="109">
                  <c:v>0.94299999999999995</c:v>
                </c:pt>
                <c:pt idx="110">
                  <c:v>0.93700000000000006</c:v>
                </c:pt>
                <c:pt idx="111">
                  <c:v>0.93300000000000005</c:v>
                </c:pt>
                <c:pt idx="112">
                  <c:v>0.91700000000000004</c:v>
                </c:pt>
                <c:pt idx="113">
                  <c:v>0.92100000000000004</c:v>
                </c:pt>
                <c:pt idx="114">
                  <c:v>0.93400000000000005</c:v>
                </c:pt>
                <c:pt idx="115">
                  <c:v>0.93899999999999995</c:v>
                </c:pt>
                <c:pt idx="116">
                  <c:v>0.94099999999999995</c:v>
                </c:pt>
                <c:pt idx="117">
                  <c:v>0.874</c:v>
                </c:pt>
                <c:pt idx="118">
                  <c:v>0.94399999999999995</c:v>
                </c:pt>
                <c:pt idx="119">
                  <c:v>0.92300000000000004</c:v>
                </c:pt>
                <c:pt idx="120">
                  <c:v>0.88</c:v>
                </c:pt>
                <c:pt idx="121">
                  <c:v>0.89900000000000002</c:v>
                </c:pt>
                <c:pt idx="122">
                  <c:v>0.91400000000000003</c:v>
                </c:pt>
                <c:pt idx="123">
                  <c:v>0.92300000000000004</c:v>
                </c:pt>
                <c:pt idx="124">
                  <c:v>0.93300000000000005</c:v>
                </c:pt>
                <c:pt idx="125">
                  <c:v>0.91100000000000003</c:v>
                </c:pt>
                <c:pt idx="126">
                  <c:v>0.92</c:v>
                </c:pt>
                <c:pt idx="127">
                  <c:v>0.95699999999999996</c:v>
                </c:pt>
                <c:pt idx="128">
                  <c:v>0.9</c:v>
                </c:pt>
                <c:pt idx="129">
                  <c:v>0.92800000000000005</c:v>
                </c:pt>
                <c:pt idx="130">
                  <c:v>0.90900000000000003</c:v>
                </c:pt>
                <c:pt idx="131">
                  <c:v>0.91400000000000003</c:v>
                </c:pt>
                <c:pt idx="132">
                  <c:v>0.90700000000000003</c:v>
                </c:pt>
                <c:pt idx="133">
                  <c:v>0.91500000000000004</c:v>
                </c:pt>
                <c:pt idx="134">
                  <c:v>0.91400000000000003</c:v>
                </c:pt>
                <c:pt idx="135">
                  <c:v>0.94</c:v>
                </c:pt>
                <c:pt idx="136">
                  <c:v>0.90900000000000003</c:v>
                </c:pt>
                <c:pt idx="137">
                  <c:v>0.93899999999999995</c:v>
                </c:pt>
                <c:pt idx="138">
                  <c:v>0.91500000000000004</c:v>
                </c:pt>
                <c:pt idx="139">
                  <c:v>0.93100000000000005</c:v>
                </c:pt>
                <c:pt idx="140">
                  <c:v>0.92700000000000005</c:v>
                </c:pt>
                <c:pt idx="141">
                  <c:v>0.93700000000000006</c:v>
                </c:pt>
                <c:pt idx="142">
                  <c:v>0.94399999999999995</c:v>
                </c:pt>
                <c:pt idx="143">
                  <c:v>0.93700000000000006</c:v>
                </c:pt>
                <c:pt idx="144">
                  <c:v>0.92200000000000004</c:v>
                </c:pt>
                <c:pt idx="145">
                  <c:v>0.92900000000000005</c:v>
                </c:pt>
                <c:pt idx="146">
                  <c:v>0.92200000000000004</c:v>
                </c:pt>
                <c:pt idx="147">
                  <c:v>0.95499999999999996</c:v>
                </c:pt>
                <c:pt idx="148">
                  <c:v>0.91300000000000003</c:v>
                </c:pt>
                <c:pt idx="149">
                  <c:v>0.92600000000000005</c:v>
                </c:pt>
                <c:pt idx="150">
                  <c:v>0.94399999999999995</c:v>
                </c:pt>
                <c:pt idx="151">
                  <c:v>0.94099999999999995</c:v>
                </c:pt>
                <c:pt idx="152">
                  <c:v>0.93</c:v>
                </c:pt>
                <c:pt idx="153">
                  <c:v>0.95499999999999996</c:v>
                </c:pt>
                <c:pt idx="154">
                  <c:v>0.92700000000000005</c:v>
                </c:pt>
                <c:pt idx="155">
                  <c:v>0.93200000000000005</c:v>
                </c:pt>
                <c:pt idx="156">
                  <c:v>0.94799999999999995</c:v>
                </c:pt>
                <c:pt idx="157">
                  <c:v>0.94299999999999995</c:v>
                </c:pt>
                <c:pt idx="158">
                  <c:v>0.90700000000000003</c:v>
                </c:pt>
                <c:pt idx="159">
                  <c:v>0.94299999999999995</c:v>
                </c:pt>
                <c:pt idx="160">
                  <c:v>0.93300000000000005</c:v>
                </c:pt>
                <c:pt idx="161">
                  <c:v>0.94599999999999995</c:v>
                </c:pt>
                <c:pt idx="162">
                  <c:v>0.96499999999999997</c:v>
                </c:pt>
                <c:pt idx="163">
                  <c:v>0.94499999999999995</c:v>
                </c:pt>
                <c:pt idx="164">
                  <c:v>0.93</c:v>
                </c:pt>
                <c:pt idx="165">
                  <c:v>0.93400000000000005</c:v>
                </c:pt>
                <c:pt idx="166">
                  <c:v>0.94399999999999995</c:v>
                </c:pt>
                <c:pt idx="167">
                  <c:v>0.93600000000000005</c:v>
                </c:pt>
                <c:pt idx="168">
                  <c:v>0.93500000000000005</c:v>
                </c:pt>
                <c:pt idx="169">
                  <c:v>0.93799999999999994</c:v>
                </c:pt>
                <c:pt idx="170">
                  <c:v>0.92500000000000004</c:v>
                </c:pt>
                <c:pt idx="171">
                  <c:v>0.93400000000000005</c:v>
                </c:pt>
                <c:pt idx="172">
                  <c:v>0.91800000000000004</c:v>
                </c:pt>
                <c:pt idx="173">
                  <c:v>0.91</c:v>
                </c:pt>
                <c:pt idx="174">
                  <c:v>0.93700000000000006</c:v>
                </c:pt>
                <c:pt idx="175">
                  <c:v>0.96199999999999997</c:v>
                </c:pt>
                <c:pt idx="176">
                  <c:v>0.93600000000000005</c:v>
                </c:pt>
                <c:pt idx="177">
                  <c:v>0.95699999999999996</c:v>
                </c:pt>
                <c:pt idx="178">
                  <c:v>0.94</c:v>
                </c:pt>
                <c:pt idx="179">
                  <c:v>0.92</c:v>
                </c:pt>
                <c:pt idx="180">
                  <c:v>0.96299999999999997</c:v>
                </c:pt>
                <c:pt idx="181">
                  <c:v>0.95199999999999996</c:v>
                </c:pt>
                <c:pt idx="182">
                  <c:v>0.95299999999999996</c:v>
                </c:pt>
                <c:pt idx="183">
                  <c:v>0.92700000000000005</c:v>
                </c:pt>
                <c:pt idx="184">
                  <c:v>0.92400000000000004</c:v>
                </c:pt>
                <c:pt idx="185">
                  <c:v>0.93899999999999995</c:v>
                </c:pt>
                <c:pt idx="186">
                  <c:v>0.94299999999999995</c:v>
                </c:pt>
                <c:pt idx="187">
                  <c:v>0.91100000000000003</c:v>
                </c:pt>
                <c:pt idx="188">
                  <c:v>0.93</c:v>
                </c:pt>
                <c:pt idx="189">
                  <c:v>0.89900000000000002</c:v>
                </c:pt>
                <c:pt idx="190">
                  <c:v>0.91500000000000004</c:v>
                </c:pt>
                <c:pt idx="191">
                  <c:v>0.91400000000000003</c:v>
                </c:pt>
                <c:pt idx="192">
                  <c:v>0.92600000000000005</c:v>
                </c:pt>
                <c:pt idx="193">
                  <c:v>0.92</c:v>
                </c:pt>
                <c:pt idx="194">
                  <c:v>0.94</c:v>
                </c:pt>
                <c:pt idx="195">
                  <c:v>0.94699999999999995</c:v>
                </c:pt>
                <c:pt idx="196">
                  <c:v>0.92700000000000005</c:v>
                </c:pt>
                <c:pt idx="197">
                  <c:v>0.93799999999999994</c:v>
                </c:pt>
                <c:pt idx="198">
                  <c:v>0.95799999999999996</c:v>
                </c:pt>
                <c:pt idx="199">
                  <c:v>0.93700000000000006</c:v>
                </c:pt>
                <c:pt idx="200">
                  <c:v>0.91800000000000004</c:v>
                </c:pt>
                <c:pt idx="201">
                  <c:v>0.92400000000000004</c:v>
                </c:pt>
                <c:pt idx="202">
                  <c:v>0.93300000000000005</c:v>
                </c:pt>
                <c:pt idx="203">
                  <c:v>0.95599999999999996</c:v>
                </c:pt>
                <c:pt idx="204">
                  <c:v>0.94299999999999995</c:v>
                </c:pt>
                <c:pt idx="205">
                  <c:v>0.94</c:v>
                </c:pt>
                <c:pt idx="206">
                  <c:v>0.94199999999999995</c:v>
                </c:pt>
                <c:pt idx="207">
                  <c:v>0.91100000000000003</c:v>
                </c:pt>
                <c:pt idx="208">
                  <c:v>0.94099999999999995</c:v>
                </c:pt>
                <c:pt idx="209">
                  <c:v>0.95299999999999996</c:v>
                </c:pt>
                <c:pt idx="210">
                  <c:v>0.91300000000000003</c:v>
                </c:pt>
                <c:pt idx="211">
                  <c:v>0.94699999999999995</c:v>
                </c:pt>
                <c:pt idx="212">
                  <c:v>0.96799999999999997</c:v>
                </c:pt>
                <c:pt idx="213">
                  <c:v>0.89100000000000001</c:v>
                </c:pt>
                <c:pt idx="214">
                  <c:v>0.93500000000000005</c:v>
                </c:pt>
                <c:pt idx="215">
                  <c:v>0.91600000000000004</c:v>
                </c:pt>
                <c:pt idx="216">
                  <c:v>0.93799999999999994</c:v>
                </c:pt>
                <c:pt idx="217">
                  <c:v>0.94299999999999995</c:v>
                </c:pt>
                <c:pt idx="218">
                  <c:v>0.93300000000000005</c:v>
                </c:pt>
                <c:pt idx="219">
                  <c:v>0.93799999999999994</c:v>
                </c:pt>
                <c:pt idx="220">
                  <c:v>0.92900000000000005</c:v>
                </c:pt>
                <c:pt idx="221">
                  <c:v>0.93600000000000005</c:v>
                </c:pt>
                <c:pt idx="222">
                  <c:v>0.93100000000000005</c:v>
                </c:pt>
                <c:pt idx="223">
                  <c:v>0.93200000000000005</c:v>
                </c:pt>
                <c:pt idx="224">
                  <c:v>0.89300000000000002</c:v>
                </c:pt>
                <c:pt idx="225">
                  <c:v>0.95899999999999996</c:v>
                </c:pt>
                <c:pt idx="226">
                  <c:v>0.92900000000000005</c:v>
                </c:pt>
                <c:pt idx="227">
                  <c:v>0.96099999999999997</c:v>
                </c:pt>
                <c:pt idx="228">
                  <c:v>0.94399999999999995</c:v>
                </c:pt>
                <c:pt idx="229">
                  <c:v>0.93200000000000005</c:v>
                </c:pt>
                <c:pt idx="230">
                  <c:v>0.93300000000000005</c:v>
                </c:pt>
                <c:pt idx="231">
                  <c:v>0.92800000000000005</c:v>
                </c:pt>
                <c:pt idx="232">
                  <c:v>0.90900000000000003</c:v>
                </c:pt>
                <c:pt idx="233">
                  <c:v>0.92200000000000004</c:v>
                </c:pt>
                <c:pt idx="234">
                  <c:v>0.93899999999999995</c:v>
                </c:pt>
                <c:pt idx="235">
                  <c:v>0.94099999999999995</c:v>
                </c:pt>
                <c:pt idx="236">
                  <c:v>0.92500000000000004</c:v>
                </c:pt>
                <c:pt idx="237">
                  <c:v>0.90500000000000003</c:v>
                </c:pt>
                <c:pt idx="238">
                  <c:v>0.94499999999999995</c:v>
                </c:pt>
                <c:pt idx="239">
                  <c:v>0.92300000000000004</c:v>
                </c:pt>
                <c:pt idx="240">
                  <c:v>0.93</c:v>
                </c:pt>
                <c:pt idx="241">
                  <c:v>0.88900000000000001</c:v>
                </c:pt>
                <c:pt idx="242">
                  <c:v>0.94899999999999995</c:v>
                </c:pt>
                <c:pt idx="243">
                  <c:v>0.92600000000000005</c:v>
                </c:pt>
                <c:pt idx="244">
                  <c:v>0.93700000000000006</c:v>
                </c:pt>
                <c:pt idx="245">
                  <c:v>0.92100000000000004</c:v>
                </c:pt>
                <c:pt idx="246">
                  <c:v>0.92300000000000004</c:v>
                </c:pt>
                <c:pt idx="247">
                  <c:v>0.92600000000000005</c:v>
                </c:pt>
                <c:pt idx="248">
                  <c:v>0.91</c:v>
                </c:pt>
                <c:pt idx="249">
                  <c:v>0.96599999999999997</c:v>
                </c:pt>
                <c:pt idx="250">
                  <c:v>0.89400000000000002</c:v>
                </c:pt>
                <c:pt idx="251">
                  <c:v>0.91800000000000004</c:v>
                </c:pt>
                <c:pt idx="252">
                  <c:v>0.94399999999999995</c:v>
                </c:pt>
                <c:pt idx="253">
                  <c:v>0.93300000000000005</c:v>
                </c:pt>
                <c:pt idx="254">
                  <c:v>0.92200000000000004</c:v>
                </c:pt>
                <c:pt idx="255">
                  <c:v>0.94399999999999995</c:v>
                </c:pt>
                <c:pt idx="256">
                  <c:v>0.91300000000000003</c:v>
                </c:pt>
                <c:pt idx="257">
                  <c:v>0.92900000000000005</c:v>
                </c:pt>
                <c:pt idx="258">
                  <c:v>0.93899999999999995</c:v>
                </c:pt>
                <c:pt idx="259">
                  <c:v>0.93700000000000006</c:v>
                </c:pt>
                <c:pt idx="260">
                  <c:v>0.94099999999999995</c:v>
                </c:pt>
                <c:pt idx="261">
                  <c:v>0.93100000000000005</c:v>
                </c:pt>
                <c:pt idx="262">
                  <c:v>0.94099999999999995</c:v>
                </c:pt>
                <c:pt idx="263">
                  <c:v>0.93400000000000005</c:v>
                </c:pt>
                <c:pt idx="264">
                  <c:v>0.93500000000000005</c:v>
                </c:pt>
                <c:pt idx="265">
                  <c:v>0.94799999999999995</c:v>
                </c:pt>
                <c:pt idx="266">
                  <c:v>0.91900000000000004</c:v>
                </c:pt>
                <c:pt idx="267">
                  <c:v>0.93899999999999995</c:v>
                </c:pt>
                <c:pt idx="268">
                  <c:v>0.92700000000000005</c:v>
                </c:pt>
                <c:pt idx="269">
                  <c:v>0.91200000000000003</c:v>
                </c:pt>
                <c:pt idx="270">
                  <c:v>0.93799999999999994</c:v>
                </c:pt>
                <c:pt idx="271">
                  <c:v>0.90100000000000002</c:v>
                </c:pt>
                <c:pt idx="272">
                  <c:v>0.92</c:v>
                </c:pt>
                <c:pt idx="273">
                  <c:v>0.94699999999999995</c:v>
                </c:pt>
                <c:pt idx="274">
                  <c:v>0.93700000000000006</c:v>
                </c:pt>
                <c:pt idx="275">
                  <c:v>0.91</c:v>
                </c:pt>
                <c:pt idx="276">
                  <c:v>0.91700000000000004</c:v>
                </c:pt>
                <c:pt idx="277">
                  <c:v>0.92800000000000005</c:v>
                </c:pt>
                <c:pt idx="278">
                  <c:v>0.93500000000000005</c:v>
                </c:pt>
                <c:pt idx="279">
                  <c:v>0.93400000000000005</c:v>
                </c:pt>
                <c:pt idx="280">
                  <c:v>0.91400000000000003</c:v>
                </c:pt>
                <c:pt idx="281">
                  <c:v>0.93200000000000005</c:v>
                </c:pt>
                <c:pt idx="282">
                  <c:v>0.90600000000000003</c:v>
                </c:pt>
                <c:pt idx="283">
                  <c:v>0.94</c:v>
                </c:pt>
                <c:pt idx="284">
                  <c:v>0.91200000000000003</c:v>
                </c:pt>
                <c:pt idx="285">
                  <c:v>0.91200000000000003</c:v>
                </c:pt>
                <c:pt idx="286">
                  <c:v>0.95399999999999996</c:v>
                </c:pt>
                <c:pt idx="287">
                  <c:v>0.94699999999999995</c:v>
                </c:pt>
                <c:pt idx="288">
                  <c:v>0.91600000000000004</c:v>
                </c:pt>
                <c:pt idx="289">
                  <c:v>0.95399999999999996</c:v>
                </c:pt>
                <c:pt idx="290">
                  <c:v>0.91100000000000003</c:v>
                </c:pt>
                <c:pt idx="291">
                  <c:v>0.93300000000000005</c:v>
                </c:pt>
                <c:pt idx="292">
                  <c:v>0.88900000000000001</c:v>
                </c:pt>
                <c:pt idx="293">
                  <c:v>0.94699999999999995</c:v>
                </c:pt>
                <c:pt idx="294">
                  <c:v>0.9</c:v>
                </c:pt>
                <c:pt idx="295">
                  <c:v>0.89300000000000002</c:v>
                </c:pt>
                <c:pt idx="296">
                  <c:v>0.91100000000000003</c:v>
                </c:pt>
                <c:pt idx="297">
                  <c:v>0.85799999999999998</c:v>
                </c:pt>
                <c:pt idx="298">
                  <c:v>0.91900000000000004</c:v>
                </c:pt>
                <c:pt idx="299">
                  <c:v>0.92200000000000004</c:v>
                </c:pt>
                <c:pt idx="300">
                  <c:v>0.93200000000000005</c:v>
                </c:pt>
                <c:pt idx="301">
                  <c:v>0.92900000000000005</c:v>
                </c:pt>
                <c:pt idx="302">
                  <c:v>0.91</c:v>
                </c:pt>
                <c:pt idx="303">
                  <c:v>0.92500000000000004</c:v>
                </c:pt>
                <c:pt idx="304">
                  <c:v>0.93899999999999995</c:v>
                </c:pt>
                <c:pt idx="305">
                  <c:v>0.94699999999999995</c:v>
                </c:pt>
                <c:pt idx="306">
                  <c:v>0.93400000000000005</c:v>
                </c:pt>
                <c:pt idx="307">
                  <c:v>0.94399999999999995</c:v>
                </c:pt>
                <c:pt idx="308">
                  <c:v>0.88600000000000001</c:v>
                </c:pt>
                <c:pt idx="309">
                  <c:v>0.89300000000000002</c:v>
                </c:pt>
                <c:pt idx="310">
                  <c:v>0.93700000000000006</c:v>
                </c:pt>
                <c:pt idx="311">
                  <c:v>0.94699999999999995</c:v>
                </c:pt>
                <c:pt idx="312">
                  <c:v>0.873</c:v>
                </c:pt>
                <c:pt idx="313">
                  <c:v>0.92100000000000004</c:v>
                </c:pt>
                <c:pt idx="314">
                  <c:v>0.90800000000000003</c:v>
                </c:pt>
                <c:pt idx="315">
                  <c:v>0.96099999999999997</c:v>
                </c:pt>
                <c:pt idx="316">
                  <c:v>0.93</c:v>
                </c:pt>
                <c:pt idx="317">
                  <c:v>0.94899999999999995</c:v>
                </c:pt>
                <c:pt idx="318">
                  <c:v>0.95599999999999996</c:v>
                </c:pt>
                <c:pt idx="319">
                  <c:v>0.92300000000000004</c:v>
                </c:pt>
                <c:pt idx="320">
                  <c:v>0.92600000000000005</c:v>
                </c:pt>
                <c:pt idx="321">
                  <c:v>0.93100000000000005</c:v>
                </c:pt>
                <c:pt idx="322">
                  <c:v>0.93100000000000005</c:v>
                </c:pt>
                <c:pt idx="323">
                  <c:v>0.91200000000000003</c:v>
                </c:pt>
                <c:pt idx="324">
                  <c:v>0.90900000000000003</c:v>
                </c:pt>
                <c:pt idx="325">
                  <c:v>0.91</c:v>
                </c:pt>
                <c:pt idx="326">
                  <c:v>0.91400000000000003</c:v>
                </c:pt>
                <c:pt idx="327">
                  <c:v>0.93799999999999994</c:v>
                </c:pt>
                <c:pt idx="328">
                  <c:v>0.90600000000000003</c:v>
                </c:pt>
                <c:pt idx="329">
                  <c:v>0.90700000000000003</c:v>
                </c:pt>
                <c:pt idx="330">
                  <c:v>0.90700000000000003</c:v>
                </c:pt>
                <c:pt idx="331">
                  <c:v>0.92</c:v>
                </c:pt>
                <c:pt idx="332">
                  <c:v>0.94199999999999995</c:v>
                </c:pt>
                <c:pt idx="333">
                  <c:v>0.94099999999999995</c:v>
                </c:pt>
                <c:pt idx="334">
                  <c:v>0.95</c:v>
                </c:pt>
                <c:pt idx="335">
                  <c:v>0.93300000000000005</c:v>
                </c:pt>
                <c:pt idx="336">
                  <c:v>0.92200000000000004</c:v>
                </c:pt>
                <c:pt idx="337">
                  <c:v>0.91100000000000003</c:v>
                </c:pt>
                <c:pt idx="338">
                  <c:v>0.94399999999999995</c:v>
                </c:pt>
                <c:pt idx="339">
                  <c:v>0.94399999999999995</c:v>
                </c:pt>
                <c:pt idx="340">
                  <c:v>0.92800000000000005</c:v>
                </c:pt>
                <c:pt idx="341">
                  <c:v>0.95099999999999996</c:v>
                </c:pt>
                <c:pt idx="342">
                  <c:v>0.95</c:v>
                </c:pt>
                <c:pt idx="343">
                  <c:v>0.93600000000000005</c:v>
                </c:pt>
                <c:pt idx="344">
                  <c:v>0.92</c:v>
                </c:pt>
                <c:pt idx="345">
                  <c:v>0.92600000000000005</c:v>
                </c:pt>
                <c:pt idx="346">
                  <c:v>0.92</c:v>
                </c:pt>
                <c:pt idx="347">
                  <c:v>0.94199999999999995</c:v>
                </c:pt>
                <c:pt idx="348">
                  <c:v>0.93899999999999995</c:v>
                </c:pt>
                <c:pt idx="349">
                  <c:v>0.91800000000000004</c:v>
                </c:pt>
                <c:pt idx="350">
                  <c:v>0.91200000000000003</c:v>
                </c:pt>
                <c:pt idx="351">
                  <c:v>0.95</c:v>
                </c:pt>
                <c:pt idx="352">
                  <c:v>0.93400000000000005</c:v>
                </c:pt>
                <c:pt idx="353">
                  <c:v>0.94199999999999995</c:v>
                </c:pt>
                <c:pt idx="354">
                  <c:v>0.96</c:v>
                </c:pt>
                <c:pt idx="355">
                  <c:v>0.94399999999999995</c:v>
                </c:pt>
                <c:pt idx="356">
                  <c:v>0.90100000000000002</c:v>
                </c:pt>
                <c:pt idx="357">
                  <c:v>0.91600000000000004</c:v>
                </c:pt>
                <c:pt idx="358">
                  <c:v>0.96199999999999997</c:v>
                </c:pt>
                <c:pt idx="359">
                  <c:v>0.95499999999999996</c:v>
                </c:pt>
                <c:pt idx="360">
                  <c:v>0.93</c:v>
                </c:pt>
                <c:pt idx="361">
                  <c:v>0.90900000000000003</c:v>
                </c:pt>
                <c:pt idx="362">
                  <c:v>0.90600000000000003</c:v>
                </c:pt>
                <c:pt idx="363">
                  <c:v>0.94399999999999995</c:v>
                </c:pt>
                <c:pt idx="364">
                  <c:v>0.94199999999999995</c:v>
                </c:pt>
                <c:pt idx="365">
                  <c:v>0.93899999999999995</c:v>
                </c:pt>
                <c:pt idx="366">
                  <c:v>0.95699999999999996</c:v>
                </c:pt>
                <c:pt idx="367">
                  <c:v>0.91500000000000004</c:v>
                </c:pt>
                <c:pt idx="368">
                  <c:v>0.97</c:v>
                </c:pt>
                <c:pt idx="369">
                  <c:v>0.93500000000000005</c:v>
                </c:pt>
                <c:pt idx="370">
                  <c:v>0.92400000000000004</c:v>
                </c:pt>
                <c:pt idx="371">
                  <c:v>0.90300000000000002</c:v>
                </c:pt>
                <c:pt idx="372">
                  <c:v>0.90400000000000003</c:v>
                </c:pt>
                <c:pt idx="373">
                  <c:v>0.91600000000000004</c:v>
                </c:pt>
                <c:pt idx="374">
                  <c:v>0.92700000000000005</c:v>
                </c:pt>
                <c:pt idx="375">
                  <c:v>0.91400000000000003</c:v>
                </c:pt>
                <c:pt idx="376">
                  <c:v>0.90800000000000003</c:v>
                </c:pt>
                <c:pt idx="377">
                  <c:v>0.92900000000000005</c:v>
                </c:pt>
                <c:pt idx="378">
                  <c:v>0.91700000000000004</c:v>
                </c:pt>
                <c:pt idx="379">
                  <c:v>0.95199999999999996</c:v>
                </c:pt>
                <c:pt idx="380">
                  <c:v>0.94899999999999995</c:v>
                </c:pt>
                <c:pt idx="381">
                  <c:v>0.91500000000000004</c:v>
                </c:pt>
                <c:pt idx="382">
                  <c:v>0.94699999999999995</c:v>
                </c:pt>
                <c:pt idx="383">
                  <c:v>0.90200000000000002</c:v>
                </c:pt>
                <c:pt idx="384">
                  <c:v>0.96</c:v>
                </c:pt>
                <c:pt idx="385">
                  <c:v>0.94</c:v>
                </c:pt>
                <c:pt idx="386">
                  <c:v>0.91900000000000004</c:v>
                </c:pt>
                <c:pt idx="387">
                  <c:v>0.94899999999999995</c:v>
                </c:pt>
                <c:pt idx="388">
                  <c:v>0.92900000000000005</c:v>
                </c:pt>
                <c:pt idx="389">
                  <c:v>0.92</c:v>
                </c:pt>
                <c:pt idx="390">
                  <c:v>0.90900000000000003</c:v>
                </c:pt>
                <c:pt idx="391">
                  <c:v>0.96199999999999997</c:v>
                </c:pt>
                <c:pt idx="392">
                  <c:v>0.94399999999999995</c:v>
                </c:pt>
                <c:pt idx="393">
                  <c:v>0.94299999999999995</c:v>
                </c:pt>
                <c:pt idx="394">
                  <c:v>0.93500000000000005</c:v>
                </c:pt>
                <c:pt idx="395">
                  <c:v>0.94399999999999995</c:v>
                </c:pt>
                <c:pt idx="396">
                  <c:v>0.90300000000000002</c:v>
                </c:pt>
                <c:pt idx="397">
                  <c:v>0.90400000000000003</c:v>
                </c:pt>
                <c:pt idx="398">
                  <c:v>0.93600000000000005</c:v>
                </c:pt>
                <c:pt idx="399">
                  <c:v>0.94599999999999995</c:v>
                </c:pt>
                <c:pt idx="400">
                  <c:v>0.92100000000000004</c:v>
                </c:pt>
                <c:pt idx="401">
                  <c:v>0.93500000000000005</c:v>
                </c:pt>
                <c:pt idx="402">
                  <c:v>0.95799999999999996</c:v>
                </c:pt>
                <c:pt idx="403">
                  <c:v>0.92300000000000004</c:v>
                </c:pt>
                <c:pt idx="404">
                  <c:v>0.92500000000000004</c:v>
                </c:pt>
                <c:pt idx="405">
                  <c:v>0.92600000000000005</c:v>
                </c:pt>
                <c:pt idx="406">
                  <c:v>0.92900000000000005</c:v>
                </c:pt>
                <c:pt idx="407">
                  <c:v>0.94099999999999995</c:v>
                </c:pt>
                <c:pt idx="408">
                  <c:v>0.91100000000000003</c:v>
                </c:pt>
                <c:pt idx="409">
                  <c:v>0.89900000000000002</c:v>
                </c:pt>
                <c:pt idx="410">
                  <c:v>0.91100000000000003</c:v>
                </c:pt>
                <c:pt idx="411">
                  <c:v>0.94199999999999995</c:v>
                </c:pt>
                <c:pt idx="412">
                  <c:v>0.89500000000000002</c:v>
                </c:pt>
                <c:pt idx="413">
                  <c:v>0.92800000000000005</c:v>
                </c:pt>
                <c:pt idx="414">
                  <c:v>0.94799999999999995</c:v>
                </c:pt>
                <c:pt idx="415">
                  <c:v>0.91700000000000004</c:v>
                </c:pt>
                <c:pt idx="416">
                  <c:v>0.91300000000000003</c:v>
                </c:pt>
                <c:pt idx="417">
                  <c:v>0.93799999999999994</c:v>
                </c:pt>
                <c:pt idx="418">
                  <c:v>0.94699999999999995</c:v>
                </c:pt>
                <c:pt idx="419">
                  <c:v>0.91300000000000003</c:v>
                </c:pt>
                <c:pt idx="420">
                  <c:v>0.90300000000000002</c:v>
                </c:pt>
                <c:pt idx="421">
                  <c:v>0.90400000000000003</c:v>
                </c:pt>
                <c:pt idx="422">
                  <c:v>0.92500000000000004</c:v>
                </c:pt>
                <c:pt idx="423">
                  <c:v>0.91700000000000004</c:v>
                </c:pt>
                <c:pt idx="424">
                  <c:v>0.93500000000000005</c:v>
                </c:pt>
                <c:pt idx="425">
                  <c:v>0.93500000000000005</c:v>
                </c:pt>
                <c:pt idx="426">
                  <c:v>0.93799999999999994</c:v>
                </c:pt>
                <c:pt idx="427">
                  <c:v>0.92</c:v>
                </c:pt>
                <c:pt idx="428">
                  <c:v>0.92700000000000005</c:v>
                </c:pt>
                <c:pt idx="429">
                  <c:v>0.91800000000000004</c:v>
                </c:pt>
                <c:pt idx="430">
                  <c:v>0.92</c:v>
                </c:pt>
                <c:pt idx="431">
                  <c:v>0.92200000000000004</c:v>
                </c:pt>
                <c:pt idx="432">
                  <c:v>0.94199999999999995</c:v>
                </c:pt>
                <c:pt idx="433">
                  <c:v>0.92100000000000004</c:v>
                </c:pt>
                <c:pt idx="434">
                  <c:v>0.92700000000000005</c:v>
                </c:pt>
                <c:pt idx="435">
                  <c:v>0.91400000000000003</c:v>
                </c:pt>
                <c:pt idx="436">
                  <c:v>0.91900000000000004</c:v>
                </c:pt>
                <c:pt idx="437">
                  <c:v>0.92700000000000005</c:v>
                </c:pt>
                <c:pt idx="438">
                  <c:v>0.95299999999999996</c:v>
                </c:pt>
                <c:pt idx="439">
                  <c:v>0.94699999999999995</c:v>
                </c:pt>
                <c:pt idx="440">
                  <c:v>0.95099999999999996</c:v>
                </c:pt>
                <c:pt idx="441">
                  <c:v>0.90100000000000002</c:v>
                </c:pt>
                <c:pt idx="442">
                  <c:v>0.94199999999999995</c:v>
                </c:pt>
                <c:pt idx="443">
                  <c:v>0.91400000000000003</c:v>
                </c:pt>
                <c:pt idx="444">
                  <c:v>0.90700000000000003</c:v>
                </c:pt>
                <c:pt idx="445">
                  <c:v>0.88800000000000001</c:v>
                </c:pt>
                <c:pt idx="446">
                  <c:v>0.94699999999999995</c:v>
                </c:pt>
                <c:pt idx="447">
                  <c:v>0.90800000000000003</c:v>
                </c:pt>
                <c:pt idx="448">
                  <c:v>0.92300000000000004</c:v>
                </c:pt>
                <c:pt idx="449">
                  <c:v>0.91600000000000004</c:v>
                </c:pt>
                <c:pt idx="450">
                  <c:v>0.89900000000000002</c:v>
                </c:pt>
                <c:pt idx="451">
                  <c:v>0.91700000000000004</c:v>
                </c:pt>
                <c:pt idx="452">
                  <c:v>0.91100000000000003</c:v>
                </c:pt>
                <c:pt idx="453">
                  <c:v>0.95899999999999996</c:v>
                </c:pt>
                <c:pt idx="454">
                  <c:v>0.93500000000000005</c:v>
                </c:pt>
                <c:pt idx="455">
                  <c:v>0.93200000000000005</c:v>
                </c:pt>
                <c:pt idx="456">
                  <c:v>0.91</c:v>
                </c:pt>
                <c:pt idx="457">
                  <c:v>0.92200000000000004</c:v>
                </c:pt>
                <c:pt idx="458">
                  <c:v>0.91600000000000004</c:v>
                </c:pt>
                <c:pt idx="459">
                  <c:v>0.91300000000000003</c:v>
                </c:pt>
                <c:pt idx="460">
                  <c:v>0.90600000000000003</c:v>
                </c:pt>
                <c:pt idx="461">
                  <c:v>0.93899999999999995</c:v>
                </c:pt>
                <c:pt idx="462">
                  <c:v>0.95599999999999996</c:v>
                </c:pt>
                <c:pt idx="463">
                  <c:v>0.92100000000000004</c:v>
                </c:pt>
                <c:pt idx="464">
                  <c:v>0.9</c:v>
                </c:pt>
                <c:pt idx="465">
                  <c:v>0.89800000000000002</c:v>
                </c:pt>
                <c:pt idx="466">
                  <c:v>0.92400000000000004</c:v>
                </c:pt>
                <c:pt idx="467">
                  <c:v>0.91300000000000003</c:v>
                </c:pt>
                <c:pt idx="468">
                  <c:v>0.92800000000000005</c:v>
                </c:pt>
                <c:pt idx="469">
                  <c:v>0.88800000000000001</c:v>
                </c:pt>
                <c:pt idx="470">
                  <c:v>0.92</c:v>
                </c:pt>
                <c:pt idx="471">
                  <c:v>0.94199999999999995</c:v>
                </c:pt>
                <c:pt idx="472">
                  <c:v>0.91500000000000004</c:v>
                </c:pt>
                <c:pt idx="473">
                  <c:v>0.91200000000000003</c:v>
                </c:pt>
                <c:pt idx="474">
                  <c:v>0.90700000000000003</c:v>
                </c:pt>
                <c:pt idx="475">
                  <c:v>0.88500000000000001</c:v>
                </c:pt>
                <c:pt idx="476">
                  <c:v>0.879</c:v>
                </c:pt>
                <c:pt idx="477">
                  <c:v>0.90500000000000003</c:v>
                </c:pt>
                <c:pt idx="478">
                  <c:v>0.93400000000000005</c:v>
                </c:pt>
                <c:pt idx="479">
                  <c:v>0.91300000000000003</c:v>
                </c:pt>
                <c:pt idx="480">
                  <c:v>0.91</c:v>
                </c:pt>
                <c:pt idx="481">
                  <c:v>0.92300000000000004</c:v>
                </c:pt>
                <c:pt idx="482">
                  <c:v>0.94399999999999995</c:v>
                </c:pt>
                <c:pt idx="483">
                  <c:v>0.93600000000000005</c:v>
                </c:pt>
                <c:pt idx="484">
                  <c:v>0.92400000000000004</c:v>
                </c:pt>
                <c:pt idx="485">
                  <c:v>0.85799999999999998</c:v>
                </c:pt>
                <c:pt idx="486">
                  <c:v>0.93700000000000006</c:v>
                </c:pt>
                <c:pt idx="487">
                  <c:v>0.93100000000000005</c:v>
                </c:pt>
                <c:pt idx="488">
                  <c:v>0.92100000000000004</c:v>
                </c:pt>
                <c:pt idx="489">
                  <c:v>0.91</c:v>
                </c:pt>
                <c:pt idx="490">
                  <c:v>0.94699999999999995</c:v>
                </c:pt>
                <c:pt idx="491">
                  <c:v>0.94499999999999995</c:v>
                </c:pt>
                <c:pt idx="492">
                  <c:v>0.91300000000000003</c:v>
                </c:pt>
                <c:pt idx="493">
                  <c:v>0.92</c:v>
                </c:pt>
                <c:pt idx="494">
                  <c:v>0.91300000000000003</c:v>
                </c:pt>
                <c:pt idx="495">
                  <c:v>0.91800000000000004</c:v>
                </c:pt>
                <c:pt idx="496">
                  <c:v>0.92400000000000004</c:v>
                </c:pt>
                <c:pt idx="497">
                  <c:v>0.89500000000000002</c:v>
                </c:pt>
                <c:pt idx="498">
                  <c:v>0.91900000000000004</c:v>
                </c:pt>
                <c:pt idx="499">
                  <c:v>0.92100000000000004</c:v>
                </c:pt>
                <c:pt idx="500">
                  <c:v>0.93400000000000005</c:v>
                </c:pt>
                <c:pt idx="501">
                  <c:v>0.92700000000000005</c:v>
                </c:pt>
                <c:pt idx="502">
                  <c:v>0.95099999999999996</c:v>
                </c:pt>
                <c:pt idx="503">
                  <c:v>0.93700000000000006</c:v>
                </c:pt>
                <c:pt idx="504">
                  <c:v>0.92300000000000004</c:v>
                </c:pt>
                <c:pt idx="505">
                  <c:v>0.93799999999999994</c:v>
                </c:pt>
                <c:pt idx="506">
                  <c:v>0.88900000000000001</c:v>
                </c:pt>
                <c:pt idx="507">
                  <c:v>0.94499999999999995</c:v>
                </c:pt>
                <c:pt idx="508">
                  <c:v>0.90500000000000003</c:v>
                </c:pt>
                <c:pt idx="509">
                  <c:v>0.92800000000000005</c:v>
                </c:pt>
                <c:pt idx="510">
                  <c:v>0.92900000000000005</c:v>
                </c:pt>
                <c:pt idx="511">
                  <c:v>0.91600000000000004</c:v>
                </c:pt>
                <c:pt idx="512">
                  <c:v>0.91700000000000004</c:v>
                </c:pt>
                <c:pt idx="513">
                  <c:v>0.94899999999999995</c:v>
                </c:pt>
                <c:pt idx="514">
                  <c:v>0.91200000000000003</c:v>
                </c:pt>
                <c:pt idx="515">
                  <c:v>0.91900000000000004</c:v>
                </c:pt>
                <c:pt idx="516">
                  <c:v>0.93600000000000005</c:v>
                </c:pt>
                <c:pt idx="517">
                  <c:v>0.92500000000000004</c:v>
                </c:pt>
                <c:pt idx="518">
                  <c:v>0.94599999999999995</c:v>
                </c:pt>
                <c:pt idx="519">
                  <c:v>0.94399999999999995</c:v>
                </c:pt>
                <c:pt idx="520">
                  <c:v>0.90200000000000002</c:v>
                </c:pt>
                <c:pt idx="521">
                  <c:v>0.92900000000000005</c:v>
                </c:pt>
                <c:pt idx="522">
                  <c:v>0.89800000000000002</c:v>
                </c:pt>
                <c:pt idx="523">
                  <c:v>0.90100000000000002</c:v>
                </c:pt>
                <c:pt idx="524">
                  <c:v>0.88200000000000001</c:v>
                </c:pt>
                <c:pt idx="525">
                  <c:v>0.92200000000000004</c:v>
                </c:pt>
                <c:pt idx="526">
                  <c:v>0.91</c:v>
                </c:pt>
                <c:pt idx="527">
                  <c:v>0.90800000000000003</c:v>
                </c:pt>
                <c:pt idx="528">
                  <c:v>0.94</c:v>
                </c:pt>
                <c:pt idx="529">
                  <c:v>0.94699999999999995</c:v>
                </c:pt>
                <c:pt idx="530">
                  <c:v>0.90800000000000003</c:v>
                </c:pt>
                <c:pt idx="531">
                  <c:v>0.89500000000000002</c:v>
                </c:pt>
                <c:pt idx="532">
                  <c:v>0.89</c:v>
                </c:pt>
                <c:pt idx="533">
                  <c:v>0.90900000000000003</c:v>
                </c:pt>
                <c:pt idx="534">
                  <c:v>0.90600000000000003</c:v>
                </c:pt>
                <c:pt idx="535">
                  <c:v>0.90700000000000003</c:v>
                </c:pt>
                <c:pt idx="536">
                  <c:v>0.88800000000000001</c:v>
                </c:pt>
                <c:pt idx="537">
                  <c:v>0.86199999999999999</c:v>
                </c:pt>
                <c:pt idx="538">
                  <c:v>0.92100000000000004</c:v>
                </c:pt>
                <c:pt idx="539">
                  <c:v>0.878</c:v>
                </c:pt>
                <c:pt idx="540">
                  <c:v>0.94</c:v>
                </c:pt>
                <c:pt idx="541">
                  <c:v>0.91800000000000004</c:v>
                </c:pt>
                <c:pt idx="542">
                  <c:v>0.93500000000000005</c:v>
                </c:pt>
                <c:pt idx="543">
                  <c:v>0.90500000000000003</c:v>
                </c:pt>
                <c:pt idx="544">
                  <c:v>0.89600000000000002</c:v>
                </c:pt>
                <c:pt idx="545">
                  <c:v>0.90900000000000003</c:v>
                </c:pt>
                <c:pt idx="546">
                  <c:v>0.89300000000000002</c:v>
                </c:pt>
                <c:pt idx="547">
                  <c:v>0.92700000000000005</c:v>
                </c:pt>
                <c:pt idx="548">
                  <c:v>0.90100000000000002</c:v>
                </c:pt>
                <c:pt idx="549">
                  <c:v>0.91700000000000004</c:v>
                </c:pt>
                <c:pt idx="550">
                  <c:v>0.94799999999999995</c:v>
                </c:pt>
                <c:pt idx="551">
                  <c:v>0.91</c:v>
                </c:pt>
                <c:pt idx="552">
                  <c:v>0.94499999999999995</c:v>
                </c:pt>
                <c:pt idx="553">
                  <c:v>0.94599999999999995</c:v>
                </c:pt>
                <c:pt idx="554">
                  <c:v>0.86899999999999999</c:v>
                </c:pt>
                <c:pt idx="555">
                  <c:v>0.92200000000000004</c:v>
                </c:pt>
                <c:pt idx="556">
                  <c:v>0.91200000000000003</c:v>
                </c:pt>
                <c:pt idx="557">
                  <c:v>0.93100000000000005</c:v>
                </c:pt>
                <c:pt idx="558">
                  <c:v>0.876</c:v>
                </c:pt>
                <c:pt idx="559">
                  <c:v>0.89700000000000002</c:v>
                </c:pt>
                <c:pt idx="560">
                  <c:v>0.88200000000000001</c:v>
                </c:pt>
                <c:pt idx="561">
                  <c:v>0.93700000000000006</c:v>
                </c:pt>
                <c:pt idx="562">
                  <c:v>0.89700000000000002</c:v>
                </c:pt>
                <c:pt idx="563">
                  <c:v>0.91300000000000003</c:v>
                </c:pt>
                <c:pt idx="564">
                  <c:v>0.88100000000000001</c:v>
                </c:pt>
                <c:pt idx="565">
                  <c:v>0.91700000000000004</c:v>
                </c:pt>
                <c:pt idx="566">
                  <c:v>0.89400000000000002</c:v>
                </c:pt>
                <c:pt idx="567">
                  <c:v>0.85599999999999998</c:v>
                </c:pt>
                <c:pt idx="568">
                  <c:v>0.89900000000000002</c:v>
                </c:pt>
                <c:pt idx="569">
                  <c:v>0.91600000000000004</c:v>
                </c:pt>
                <c:pt idx="570">
                  <c:v>0.92100000000000004</c:v>
                </c:pt>
                <c:pt idx="571">
                  <c:v>0.92400000000000004</c:v>
                </c:pt>
                <c:pt idx="572">
                  <c:v>0.91900000000000004</c:v>
                </c:pt>
                <c:pt idx="573">
                  <c:v>0.90300000000000002</c:v>
                </c:pt>
                <c:pt idx="574">
                  <c:v>0.89400000000000002</c:v>
                </c:pt>
                <c:pt idx="575">
                  <c:v>0.91700000000000004</c:v>
                </c:pt>
                <c:pt idx="576">
                  <c:v>0.92900000000000005</c:v>
                </c:pt>
                <c:pt idx="577">
                  <c:v>0.92700000000000005</c:v>
                </c:pt>
                <c:pt idx="578">
                  <c:v>0.92700000000000005</c:v>
                </c:pt>
                <c:pt idx="579">
                  <c:v>0.84099999999999997</c:v>
                </c:pt>
                <c:pt idx="580">
                  <c:v>0.94599999999999995</c:v>
                </c:pt>
                <c:pt idx="581">
                  <c:v>0.90400000000000003</c:v>
                </c:pt>
                <c:pt idx="582">
                  <c:v>0.86899999999999999</c:v>
                </c:pt>
                <c:pt idx="583">
                  <c:v>0.88</c:v>
                </c:pt>
                <c:pt idx="584">
                  <c:v>0.88200000000000001</c:v>
                </c:pt>
                <c:pt idx="585">
                  <c:v>0.88700000000000001</c:v>
                </c:pt>
                <c:pt idx="586">
                  <c:v>0.88500000000000001</c:v>
                </c:pt>
                <c:pt idx="587">
                  <c:v>0.89800000000000002</c:v>
                </c:pt>
                <c:pt idx="588">
                  <c:v>0.85899999999999999</c:v>
                </c:pt>
                <c:pt idx="589">
                  <c:v>0.90100000000000002</c:v>
                </c:pt>
                <c:pt idx="590">
                  <c:v>0.9</c:v>
                </c:pt>
                <c:pt idx="591">
                  <c:v>0.91400000000000003</c:v>
                </c:pt>
                <c:pt idx="592">
                  <c:v>0.85799999999999998</c:v>
                </c:pt>
                <c:pt idx="593">
                  <c:v>0.83299999999999996</c:v>
                </c:pt>
                <c:pt idx="594">
                  <c:v>0.88</c:v>
                </c:pt>
                <c:pt idx="595">
                  <c:v>0.90700000000000003</c:v>
                </c:pt>
                <c:pt idx="596">
                  <c:v>0.90600000000000003</c:v>
                </c:pt>
                <c:pt idx="597">
                  <c:v>0.83499999999999996</c:v>
                </c:pt>
                <c:pt idx="598">
                  <c:v>0.82899999999999996</c:v>
                </c:pt>
                <c:pt idx="599">
                  <c:v>0.90700000000000003</c:v>
                </c:pt>
                <c:pt idx="600">
                  <c:v>0.92700000000000005</c:v>
                </c:pt>
                <c:pt idx="601">
                  <c:v>0.9</c:v>
                </c:pt>
                <c:pt idx="602">
                  <c:v>0.86799999999999999</c:v>
                </c:pt>
                <c:pt idx="603">
                  <c:v>0.88200000000000001</c:v>
                </c:pt>
                <c:pt idx="604">
                  <c:v>0.93799999999999994</c:v>
                </c:pt>
                <c:pt idx="605">
                  <c:v>0.89</c:v>
                </c:pt>
                <c:pt idx="606">
                  <c:v>0.91300000000000003</c:v>
                </c:pt>
                <c:pt idx="607">
                  <c:v>0.90200000000000002</c:v>
                </c:pt>
                <c:pt idx="608">
                  <c:v>0.92900000000000005</c:v>
                </c:pt>
                <c:pt idx="609">
                  <c:v>0.92800000000000005</c:v>
                </c:pt>
                <c:pt idx="610">
                  <c:v>0.878</c:v>
                </c:pt>
                <c:pt idx="611">
                  <c:v>0.90100000000000002</c:v>
                </c:pt>
                <c:pt idx="612">
                  <c:v>0.90400000000000003</c:v>
                </c:pt>
                <c:pt idx="613">
                  <c:v>0.86199999999999999</c:v>
                </c:pt>
                <c:pt idx="614">
                  <c:v>0.89900000000000002</c:v>
                </c:pt>
                <c:pt idx="615">
                  <c:v>0.91800000000000004</c:v>
                </c:pt>
                <c:pt idx="616">
                  <c:v>0.93300000000000005</c:v>
                </c:pt>
                <c:pt idx="617">
                  <c:v>0.89900000000000002</c:v>
                </c:pt>
                <c:pt idx="618">
                  <c:v>0.92600000000000005</c:v>
                </c:pt>
                <c:pt idx="619">
                  <c:v>0.89800000000000002</c:v>
                </c:pt>
                <c:pt idx="620">
                  <c:v>0.93500000000000005</c:v>
                </c:pt>
                <c:pt idx="621">
                  <c:v>0.86099999999999999</c:v>
                </c:pt>
                <c:pt idx="622">
                  <c:v>0.93600000000000005</c:v>
                </c:pt>
                <c:pt idx="623">
                  <c:v>0.83899999999999997</c:v>
                </c:pt>
                <c:pt idx="624">
                  <c:v>0.873</c:v>
                </c:pt>
                <c:pt idx="625">
                  <c:v>0.877</c:v>
                </c:pt>
                <c:pt idx="626">
                  <c:v>0.92800000000000005</c:v>
                </c:pt>
                <c:pt idx="627">
                  <c:v>0.88</c:v>
                </c:pt>
                <c:pt idx="628">
                  <c:v>0.91200000000000003</c:v>
                </c:pt>
                <c:pt idx="629">
                  <c:v>0.90600000000000003</c:v>
                </c:pt>
                <c:pt idx="630">
                  <c:v>0.91</c:v>
                </c:pt>
                <c:pt idx="631">
                  <c:v>0.84799999999999998</c:v>
                </c:pt>
                <c:pt idx="632">
                  <c:v>0.83199999999999996</c:v>
                </c:pt>
                <c:pt idx="633">
                  <c:v>0.88600000000000001</c:v>
                </c:pt>
                <c:pt idx="634">
                  <c:v>0.84799999999999998</c:v>
                </c:pt>
                <c:pt idx="635">
                  <c:v>0.86</c:v>
                </c:pt>
                <c:pt idx="636">
                  <c:v>0.79900000000000004</c:v>
                </c:pt>
                <c:pt idx="637">
                  <c:v>0.82199999999999995</c:v>
                </c:pt>
                <c:pt idx="638">
                  <c:v>0.77600000000000002</c:v>
                </c:pt>
                <c:pt idx="639">
                  <c:v>0.84799999999999998</c:v>
                </c:pt>
                <c:pt idx="640">
                  <c:v>0.86599999999999999</c:v>
                </c:pt>
                <c:pt idx="641">
                  <c:v>0.876</c:v>
                </c:pt>
                <c:pt idx="642">
                  <c:v>0.755</c:v>
                </c:pt>
                <c:pt idx="643">
                  <c:v>0.91800000000000004</c:v>
                </c:pt>
                <c:pt idx="644">
                  <c:v>0.89900000000000002</c:v>
                </c:pt>
                <c:pt idx="645">
                  <c:v>0.88300000000000001</c:v>
                </c:pt>
                <c:pt idx="646">
                  <c:v>0.91500000000000004</c:v>
                </c:pt>
                <c:pt idx="647">
                  <c:v>0.93200000000000005</c:v>
                </c:pt>
                <c:pt idx="648">
                  <c:v>0.874</c:v>
                </c:pt>
                <c:pt idx="649">
                  <c:v>0.89200000000000002</c:v>
                </c:pt>
                <c:pt idx="650">
                  <c:v>0.92200000000000004</c:v>
                </c:pt>
                <c:pt idx="651">
                  <c:v>0.92700000000000005</c:v>
                </c:pt>
                <c:pt idx="652">
                  <c:v>0.88600000000000001</c:v>
                </c:pt>
                <c:pt idx="653">
                  <c:v>0.88400000000000001</c:v>
                </c:pt>
                <c:pt idx="654">
                  <c:v>0.89600000000000002</c:v>
                </c:pt>
                <c:pt idx="655">
                  <c:v>0.84499999999999997</c:v>
                </c:pt>
                <c:pt idx="656">
                  <c:v>0.86699999999999999</c:v>
                </c:pt>
                <c:pt idx="657">
                  <c:v>0.92700000000000005</c:v>
                </c:pt>
                <c:pt idx="658">
                  <c:v>0.89500000000000002</c:v>
                </c:pt>
                <c:pt idx="659">
                  <c:v>0.89700000000000002</c:v>
                </c:pt>
                <c:pt idx="660">
                  <c:v>0.86299999999999999</c:v>
                </c:pt>
                <c:pt idx="661">
                  <c:v>0.88900000000000001</c:v>
                </c:pt>
                <c:pt idx="662">
                  <c:v>0.89500000000000002</c:v>
                </c:pt>
                <c:pt idx="663">
                  <c:v>0.82899999999999996</c:v>
                </c:pt>
                <c:pt idx="664">
                  <c:v>0.89200000000000002</c:v>
                </c:pt>
                <c:pt idx="665">
                  <c:v>0.85799999999999998</c:v>
                </c:pt>
                <c:pt idx="666">
                  <c:v>0.89300000000000002</c:v>
                </c:pt>
                <c:pt idx="667">
                  <c:v>0.86899999999999999</c:v>
                </c:pt>
                <c:pt idx="668">
                  <c:v>0.83699999999999997</c:v>
                </c:pt>
                <c:pt idx="669">
                  <c:v>0.89500000000000002</c:v>
                </c:pt>
                <c:pt idx="670">
                  <c:v>0.872</c:v>
                </c:pt>
                <c:pt idx="671">
                  <c:v>0.85899999999999999</c:v>
                </c:pt>
                <c:pt idx="672">
                  <c:v>0.82499999999999996</c:v>
                </c:pt>
                <c:pt idx="673">
                  <c:v>0.84499999999999997</c:v>
                </c:pt>
                <c:pt idx="674">
                  <c:v>0.86499999999999999</c:v>
                </c:pt>
                <c:pt idx="675">
                  <c:v>0.79</c:v>
                </c:pt>
                <c:pt idx="676">
                  <c:v>0.79600000000000004</c:v>
                </c:pt>
                <c:pt idx="677">
                  <c:v>0.84899999999999998</c:v>
                </c:pt>
                <c:pt idx="678">
                  <c:v>0.81100000000000005</c:v>
                </c:pt>
                <c:pt idx="679">
                  <c:v>0.78200000000000003</c:v>
                </c:pt>
                <c:pt idx="680">
                  <c:v>0.83899999999999997</c:v>
                </c:pt>
                <c:pt idx="681">
                  <c:v>0.876</c:v>
                </c:pt>
                <c:pt idx="682">
                  <c:v>0.89800000000000002</c:v>
                </c:pt>
                <c:pt idx="683">
                  <c:v>0.879</c:v>
                </c:pt>
                <c:pt idx="684">
                  <c:v>0.84899999999999998</c:v>
                </c:pt>
                <c:pt idx="685">
                  <c:v>0.84899999999999998</c:v>
                </c:pt>
                <c:pt idx="686">
                  <c:v>0.89100000000000001</c:v>
                </c:pt>
                <c:pt idx="687">
                  <c:v>0.88100000000000001</c:v>
                </c:pt>
                <c:pt idx="688">
                  <c:v>0.85499999999999998</c:v>
                </c:pt>
                <c:pt idx="689">
                  <c:v>0.83399999999999996</c:v>
                </c:pt>
                <c:pt idx="690">
                  <c:v>0.872</c:v>
                </c:pt>
                <c:pt idx="691">
                  <c:v>0.88100000000000001</c:v>
                </c:pt>
                <c:pt idx="692">
                  <c:v>0.83</c:v>
                </c:pt>
                <c:pt idx="693">
                  <c:v>0.86</c:v>
                </c:pt>
                <c:pt idx="694">
                  <c:v>0.84199999999999997</c:v>
                </c:pt>
                <c:pt idx="695">
                  <c:v>0.89600000000000002</c:v>
                </c:pt>
                <c:pt idx="696">
                  <c:v>0.88600000000000001</c:v>
                </c:pt>
                <c:pt idx="697">
                  <c:v>0.875</c:v>
                </c:pt>
                <c:pt idx="698">
                  <c:v>0.77500000000000002</c:v>
                </c:pt>
                <c:pt idx="699">
                  <c:v>0.871</c:v>
                </c:pt>
                <c:pt idx="700">
                  <c:v>0.873</c:v>
                </c:pt>
                <c:pt idx="701">
                  <c:v>0.876</c:v>
                </c:pt>
                <c:pt idx="702">
                  <c:v>0.83199999999999996</c:v>
                </c:pt>
                <c:pt idx="703">
                  <c:v>0.88900000000000001</c:v>
                </c:pt>
                <c:pt idx="704">
                  <c:v>0.88200000000000001</c:v>
                </c:pt>
                <c:pt idx="705">
                  <c:v>0.85799999999999998</c:v>
                </c:pt>
                <c:pt idx="706">
                  <c:v>0.879</c:v>
                </c:pt>
                <c:pt idx="707">
                  <c:v>0.81200000000000006</c:v>
                </c:pt>
                <c:pt idx="708">
                  <c:v>0.88300000000000001</c:v>
                </c:pt>
                <c:pt idx="709">
                  <c:v>0.88300000000000001</c:v>
                </c:pt>
                <c:pt idx="710">
                  <c:v>0.86699999999999999</c:v>
                </c:pt>
                <c:pt idx="711">
                  <c:v>0.875</c:v>
                </c:pt>
                <c:pt idx="712">
                  <c:v>0.78700000000000003</c:v>
                </c:pt>
                <c:pt idx="713">
                  <c:v>0.83</c:v>
                </c:pt>
                <c:pt idx="714">
                  <c:v>0.89500000000000002</c:v>
                </c:pt>
                <c:pt idx="715">
                  <c:v>0.83299999999999996</c:v>
                </c:pt>
                <c:pt idx="716">
                  <c:v>0.78</c:v>
                </c:pt>
                <c:pt idx="717">
                  <c:v>0.84199999999999997</c:v>
                </c:pt>
                <c:pt idx="718">
                  <c:v>0.68799999999999994</c:v>
                </c:pt>
                <c:pt idx="719">
                  <c:v>0.63700000000000001</c:v>
                </c:pt>
                <c:pt idx="720">
                  <c:v>0.84299999999999997</c:v>
                </c:pt>
                <c:pt idx="721">
                  <c:v>0.52900000000000003</c:v>
                </c:pt>
                <c:pt idx="722">
                  <c:v>0.63100000000000001</c:v>
                </c:pt>
                <c:pt idx="723">
                  <c:v>0.7</c:v>
                </c:pt>
                <c:pt idx="724">
                  <c:v>0.61399999999999999</c:v>
                </c:pt>
                <c:pt idx="725">
                  <c:v>0.42699999999999999</c:v>
                </c:pt>
                <c:pt idx="726">
                  <c:v>0.64200000000000002</c:v>
                </c:pt>
                <c:pt idx="727">
                  <c:v>0.57999999999999996</c:v>
                </c:pt>
                <c:pt idx="728">
                  <c:v>0.56399999999999995</c:v>
                </c:pt>
                <c:pt idx="729">
                  <c:v>0.50900000000000001</c:v>
                </c:pt>
                <c:pt idx="730">
                  <c:v>0.64300000000000002</c:v>
                </c:pt>
                <c:pt idx="731">
                  <c:v>0.52600000000000002</c:v>
                </c:pt>
                <c:pt idx="732">
                  <c:v>0.41599999999999998</c:v>
                </c:pt>
                <c:pt idx="733">
                  <c:v>0.504</c:v>
                </c:pt>
                <c:pt idx="734">
                  <c:v>0.48599999999999999</c:v>
                </c:pt>
                <c:pt idx="735">
                  <c:v>0.47199999999999998</c:v>
                </c:pt>
                <c:pt idx="736">
                  <c:v>0.441</c:v>
                </c:pt>
                <c:pt idx="737">
                  <c:v>0.496</c:v>
                </c:pt>
                <c:pt idx="738">
                  <c:v>0.48699999999999999</c:v>
                </c:pt>
                <c:pt idx="739">
                  <c:v>0.48099999999999998</c:v>
                </c:pt>
                <c:pt idx="740">
                  <c:v>0.438</c:v>
                </c:pt>
                <c:pt idx="741">
                  <c:v>0.47499999999999998</c:v>
                </c:pt>
                <c:pt idx="742">
                  <c:v>0.63900000000000001</c:v>
                </c:pt>
                <c:pt idx="743">
                  <c:v>0.56100000000000005</c:v>
                </c:pt>
                <c:pt idx="744">
                  <c:v>0.50700000000000001</c:v>
                </c:pt>
                <c:pt idx="745">
                  <c:v>0.43</c:v>
                </c:pt>
                <c:pt idx="746">
                  <c:v>0.48699999999999999</c:v>
                </c:pt>
                <c:pt idx="747">
                  <c:v>0.61399999999999999</c:v>
                </c:pt>
                <c:pt idx="748">
                  <c:v>0.51300000000000001</c:v>
                </c:pt>
                <c:pt idx="749">
                  <c:v>0.45200000000000001</c:v>
                </c:pt>
                <c:pt idx="750">
                  <c:v>0.505</c:v>
                </c:pt>
                <c:pt idx="751">
                  <c:v>0.51700000000000002</c:v>
                </c:pt>
                <c:pt idx="752">
                  <c:v>0.495</c:v>
                </c:pt>
                <c:pt idx="753">
                  <c:v>0.48699999999999999</c:v>
                </c:pt>
                <c:pt idx="754">
                  <c:v>0.55400000000000005</c:v>
                </c:pt>
                <c:pt idx="755">
                  <c:v>0.46700000000000003</c:v>
                </c:pt>
                <c:pt idx="756">
                  <c:v>0.51400000000000001</c:v>
                </c:pt>
                <c:pt idx="757">
                  <c:v>0.50900000000000001</c:v>
                </c:pt>
                <c:pt idx="758">
                  <c:v>0.56399999999999995</c:v>
                </c:pt>
                <c:pt idx="759">
                  <c:v>0.56399999999999995</c:v>
                </c:pt>
                <c:pt idx="760">
                  <c:v>0.498</c:v>
                </c:pt>
                <c:pt idx="761">
                  <c:v>0.55600000000000005</c:v>
                </c:pt>
                <c:pt idx="762">
                  <c:v>0.53400000000000003</c:v>
                </c:pt>
                <c:pt idx="763">
                  <c:v>0.498</c:v>
                </c:pt>
                <c:pt idx="764">
                  <c:v>0.53300000000000003</c:v>
                </c:pt>
                <c:pt idx="765">
                  <c:v>0.52600000000000002</c:v>
                </c:pt>
                <c:pt idx="766">
                  <c:v>0.54200000000000004</c:v>
                </c:pt>
                <c:pt idx="767">
                  <c:v>0.56000000000000005</c:v>
                </c:pt>
                <c:pt idx="768">
                  <c:v>0.51700000000000002</c:v>
                </c:pt>
                <c:pt idx="769">
                  <c:v>0.503</c:v>
                </c:pt>
                <c:pt idx="770">
                  <c:v>0.56200000000000006</c:v>
                </c:pt>
                <c:pt idx="771">
                  <c:v>0.55500000000000005</c:v>
                </c:pt>
                <c:pt idx="772">
                  <c:v>0.52600000000000002</c:v>
                </c:pt>
                <c:pt idx="773">
                  <c:v>0.51700000000000002</c:v>
                </c:pt>
                <c:pt idx="774">
                  <c:v>0.52200000000000002</c:v>
                </c:pt>
                <c:pt idx="775">
                  <c:v>0.55500000000000005</c:v>
                </c:pt>
                <c:pt idx="776">
                  <c:v>0.52600000000000002</c:v>
                </c:pt>
                <c:pt idx="777">
                  <c:v>0.52600000000000002</c:v>
                </c:pt>
                <c:pt idx="778">
                  <c:v>0.56200000000000006</c:v>
                </c:pt>
                <c:pt idx="779">
                  <c:v>0.56399999999999995</c:v>
                </c:pt>
                <c:pt idx="780">
                  <c:v>0.55700000000000005</c:v>
                </c:pt>
                <c:pt idx="781">
                  <c:v>0.55500000000000005</c:v>
                </c:pt>
                <c:pt idx="782">
                  <c:v>0.54600000000000004</c:v>
                </c:pt>
                <c:pt idx="783">
                  <c:v>0.53800000000000003</c:v>
                </c:pt>
                <c:pt idx="784">
                  <c:v>0.59</c:v>
                </c:pt>
                <c:pt idx="785">
                  <c:v>0.57199999999999995</c:v>
                </c:pt>
                <c:pt idx="786">
                  <c:v>0.56499999999999995</c:v>
                </c:pt>
                <c:pt idx="787">
                  <c:v>0.54700000000000004</c:v>
                </c:pt>
                <c:pt idx="788">
                  <c:v>0.56100000000000005</c:v>
                </c:pt>
                <c:pt idx="789">
                  <c:v>0.59199999999999997</c:v>
                </c:pt>
                <c:pt idx="790">
                  <c:v>0.59799999999999998</c:v>
                </c:pt>
                <c:pt idx="791">
                  <c:v>0.57199999999999995</c:v>
                </c:pt>
                <c:pt idx="792">
                  <c:v>0.55000000000000004</c:v>
                </c:pt>
                <c:pt idx="793">
                  <c:v>0.56699999999999995</c:v>
                </c:pt>
                <c:pt idx="794">
                  <c:v>0.54</c:v>
                </c:pt>
                <c:pt idx="795">
                  <c:v>0.59199999999999997</c:v>
                </c:pt>
                <c:pt idx="796">
                  <c:v>0.57699999999999996</c:v>
                </c:pt>
                <c:pt idx="797">
                  <c:v>0.52700000000000002</c:v>
                </c:pt>
                <c:pt idx="798">
                  <c:v>0.56899999999999995</c:v>
                </c:pt>
                <c:pt idx="799">
                  <c:v>0.56799999999999995</c:v>
                </c:pt>
                <c:pt idx="800">
                  <c:v>0.55200000000000005</c:v>
                </c:pt>
                <c:pt idx="801">
                  <c:v>0.56200000000000006</c:v>
                </c:pt>
                <c:pt idx="802">
                  <c:v>0.55000000000000004</c:v>
                </c:pt>
                <c:pt idx="803">
                  <c:v>0.61199999999999999</c:v>
                </c:pt>
                <c:pt idx="804">
                  <c:v>0.56299999999999994</c:v>
                </c:pt>
                <c:pt idx="805">
                  <c:v>0.53500000000000003</c:v>
                </c:pt>
                <c:pt idx="806">
                  <c:v>0.57199999999999995</c:v>
                </c:pt>
                <c:pt idx="807">
                  <c:v>0.57899999999999996</c:v>
                </c:pt>
                <c:pt idx="808">
                  <c:v>0.57399999999999995</c:v>
                </c:pt>
                <c:pt idx="809">
                  <c:v>0.55600000000000005</c:v>
                </c:pt>
                <c:pt idx="810">
                  <c:v>0.54500000000000004</c:v>
                </c:pt>
                <c:pt idx="811">
                  <c:v>0.56899999999999995</c:v>
                </c:pt>
                <c:pt idx="812">
                  <c:v>0.59199999999999997</c:v>
                </c:pt>
                <c:pt idx="813">
                  <c:v>0.57699999999999996</c:v>
                </c:pt>
                <c:pt idx="814">
                  <c:v>0.57099999999999995</c:v>
                </c:pt>
                <c:pt idx="815">
                  <c:v>0.57299999999999995</c:v>
                </c:pt>
                <c:pt idx="816">
                  <c:v>0.56799999999999995</c:v>
                </c:pt>
                <c:pt idx="817">
                  <c:v>0.58299999999999996</c:v>
                </c:pt>
                <c:pt idx="818">
                  <c:v>0.53800000000000003</c:v>
                </c:pt>
                <c:pt idx="819">
                  <c:v>0.55000000000000004</c:v>
                </c:pt>
                <c:pt idx="820">
                  <c:v>0.54</c:v>
                </c:pt>
                <c:pt idx="821">
                  <c:v>0.55900000000000005</c:v>
                </c:pt>
                <c:pt idx="822">
                  <c:v>0.54300000000000004</c:v>
                </c:pt>
                <c:pt idx="823">
                  <c:v>0.56799999999999995</c:v>
                </c:pt>
                <c:pt idx="824">
                  <c:v>0.58099999999999996</c:v>
                </c:pt>
                <c:pt idx="825">
                  <c:v>0.53700000000000003</c:v>
                </c:pt>
                <c:pt idx="826">
                  <c:v>0.55600000000000005</c:v>
                </c:pt>
                <c:pt idx="827">
                  <c:v>0.53100000000000003</c:v>
                </c:pt>
                <c:pt idx="828">
                  <c:v>0.53600000000000003</c:v>
                </c:pt>
                <c:pt idx="829">
                  <c:v>0.55700000000000005</c:v>
                </c:pt>
                <c:pt idx="830">
                  <c:v>0.58499999999999996</c:v>
                </c:pt>
                <c:pt idx="831">
                  <c:v>0.55800000000000005</c:v>
                </c:pt>
                <c:pt idx="832">
                  <c:v>0.59399999999999997</c:v>
                </c:pt>
                <c:pt idx="833">
                  <c:v>0.56100000000000005</c:v>
                </c:pt>
                <c:pt idx="834">
                  <c:v>0.56599999999999995</c:v>
                </c:pt>
                <c:pt idx="835">
                  <c:v>0.53800000000000003</c:v>
                </c:pt>
                <c:pt idx="836">
                  <c:v>0.54800000000000004</c:v>
                </c:pt>
                <c:pt idx="837">
                  <c:v>0.54800000000000004</c:v>
                </c:pt>
                <c:pt idx="838">
                  <c:v>0.55300000000000005</c:v>
                </c:pt>
                <c:pt idx="839">
                  <c:v>0.57599999999999996</c:v>
                </c:pt>
                <c:pt idx="840">
                  <c:v>0.56599999999999995</c:v>
                </c:pt>
                <c:pt idx="841">
                  <c:v>0.56699999999999995</c:v>
                </c:pt>
                <c:pt idx="842">
                  <c:v>0.56699999999999995</c:v>
                </c:pt>
                <c:pt idx="843">
                  <c:v>0.52600000000000002</c:v>
                </c:pt>
                <c:pt idx="844">
                  <c:v>0.55600000000000005</c:v>
                </c:pt>
                <c:pt idx="845">
                  <c:v>0.54900000000000004</c:v>
                </c:pt>
                <c:pt idx="846">
                  <c:v>0.56799999999999995</c:v>
                </c:pt>
                <c:pt idx="847">
                  <c:v>0.55000000000000004</c:v>
                </c:pt>
                <c:pt idx="848">
                  <c:v>0.56799999999999995</c:v>
                </c:pt>
                <c:pt idx="849">
                  <c:v>0.59299999999999997</c:v>
                </c:pt>
                <c:pt idx="850">
                  <c:v>0.59099999999999997</c:v>
                </c:pt>
                <c:pt idx="851">
                  <c:v>0.53200000000000003</c:v>
                </c:pt>
                <c:pt idx="852">
                  <c:v>0.57799999999999996</c:v>
                </c:pt>
                <c:pt idx="853">
                  <c:v>0.61199999999999999</c:v>
                </c:pt>
                <c:pt idx="854">
                  <c:v>0.54900000000000004</c:v>
                </c:pt>
                <c:pt idx="855">
                  <c:v>0.56200000000000006</c:v>
                </c:pt>
                <c:pt idx="856">
                  <c:v>0.57699999999999996</c:v>
                </c:pt>
                <c:pt idx="857">
                  <c:v>0.59</c:v>
                </c:pt>
                <c:pt idx="858">
                  <c:v>0.56599999999999995</c:v>
                </c:pt>
                <c:pt idx="859">
                  <c:v>0.57399999999999995</c:v>
                </c:pt>
                <c:pt idx="860">
                  <c:v>0.54200000000000004</c:v>
                </c:pt>
                <c:pt idx="861">
                  <c:v>0.54400000000000004</c:v>
                </c:pt>
                <c:pt idx="862">
                  <c:v>0.56799999999999995</c:v>
                </c:pt>
                <c:pt idx="863">
                  <c:v>0.57799999999999996</c:v>
                </c:pt>
                <c:pt idx="864">
                  <c:v>0.53</c:v>
                </c:pt>
                <c:pt idx="865">
                  <c:v>0.53800000000000003</c:v>
                </c:pt>
                <c:pt idx="866">
                  <c:v>0.56899999999999995</c:v>
                </c:pt>
                <c:pt idx="867">
                  <c:v>0.55000000000000004</c:v>
                </c:pt>
                <c:pt idx="868">
                  <c:v>0.57099999999999995</c:v>
                </c:pt>
                <c:pt idx="869">
                  <c:v>0.56299999999999994</c:v>
                </c:pt>
                <c:pt idx="870">
                  <c:v>0.56599999999999995</c:v>
                </c:pt>
                <c:pt idx="871">
                  <c:v>0.55300000000000005</c:v>
                </c:pt>
                <c:pt idx="872">
                  <c:v>0.59199999999999997</c:v>
                </c:pt>
                <c:pt idx="873">
                  <c:v>0.57099999999999995</c:v>
                </c:pt>
                <c:pt idx="874">
                  <c:v>0.57899999999999996</c:v>
                </c:pt>
                <c:pt idx="875">
                  <c:v>0.56499999999999995</c:v>
                </c:pt>
                <c:pt idx="876">
                  <c:v>0.56799999999999995</c:v>
                </c:pt>
                <c:pt idx="877">
                  <c:v>0.56999999999999995</c:v>
                </c:pt>
                <c:pt idx="878">
                  <c:v>0.53900000000000003</c:v>
                </c:pt>
                <c:pt idx="879">
                  <c:v>0.53200000000000003</c:v>
                </c:pt>
                <c:pt idx="880">
                  <c:v>0.57599999999999996</c:v>
                </c:pt>
                <c:pt idx="881">
                  <c:v>0.54900000000000004</c:v>
                </c:pt>
                <c:pt idx="882">
                  <c:v>0.55700000000000005</c:v>
                </c:pt>
                <c:pt idx="883">
                  <c:v>0.55800000000000005</c:v>
                </c:pt>
                <c:pt idx="884">
                  <c:v>0.56299999999999994</c:v>
                </c:pt>
                <c:pt idx="885">
                  <c:v>0.56999999999999995</c:v>
                </c:pt>
                <c:pt idx="886">
                  <c:v>0.56299999999999994</c:v>
                </c:pt>
                <c:pt idx="887">
                  <c:v>0.56699999999999995</c:v>
                </c:pt>
                <c:pt idx="888">
                  <c:v>0.55900000000000005</c:v>
                </c:pt>
                <c:pt idx="889">
                  <c:v>0.57299999999999995</c:v>
                </c:pt>
                <c:pt idx="890">
                  <c:v>0.55900000000000005</c:v>
                </c:pt>
                <c:pt idx="891">
                  <c:v>0.56599999999999995</c:v>
                </c:pt>
                <c:pt idx="892">
                  <c:v>0.57699999999999996</c:v>
                </c:pt>
                <c:pt idx="893">
                  <c:v>0.55900000000000005</c:v>
                </c:pt>
                <c:pt idx="894">
                  <c:v>0.52300000000000002</c:v>
                </c:pt>
                <c:pt idx="895">
                  <c:v>0.57599999999999996</c:v>
                </c:pt>
                <c:pt idx="896">
                  <c:v>0.54400000000000004</c:v>
                </c:pt>
                <c:pt idx="897">
                  <c:v>0.51600000000000001</c:v>
                </c:pt>
                <c:pt idx="898">
                  <c:v>0.54500000000000004</c:v>
                </c:pt>
                <c:pt idx="899">
                  <c:v>0.54600000000000004</c:v>
                </c:pt>
                <c:pt idx="900">
                  <c:v>0.56200000000000006</c:v>
                </c:pt>
                <c:pt idx="901">
                  <c:v>0.57699999999999996</c:v>
                </c:pt>
                <c:pt idx="902">
                  <c:v>0.57499999999999996</c:v>
                </c:pt>
                <c:pt idx="903">
                  <c:v>0.54900000000000004</c:v>
                </c:pt>
                <c:pt idx="904">
                  <c:v>0.56299999999999994</c:v>
                </c:pt>
                <c:pt idx="905">
                  <c:v>0.57499999999999996</c:v>
                </c:pt>
                <c:pt idx="906">
                  <c:v>0.56100000000000005</c:v>
                </c:pt>
                <c:pt idx="907">
                  <c:v>0.54800000000000004</c:v>
                </c:pt>
                <c:pt idx="908">
                  <c:v>0.55000000000000004</c:v>
                </c:pt>
                <c:pt idx="909">
                  <c:v>0.57199999999999995</c:v>
                </c:pt>
                <c:pt idx="910">
                  <c:v>0.55200000000000005</c:v>
                </c:pt>
                <c:pt idx="911">
                  <c:v>0.53700000000000003</c:v>
                </c:pt>
                <c:pt idx="912">
                  <c:v>0.56399999999999995</c:v>
                </c:pt>
                <c:pt idx="913">
                  <c:v>0.58099999999999996</c:v>
                </c:pt>
                <c:pt idx="914">
                  <c:v>0.54400000000000004</c:v>
                </c:pt>
                <c:pt idx="915">
                  <c:v>0.54200000000000004</c:v>
                </c:pt>
                <c:pt idx="916">
                  <c:v>0.52800000000000002</c:v>
                </c:pt>
                <c:pt idx="917">
                  <c:v>0.54500000000000004</c:v>
                </c:pt>
                <c:pt idx="918">
                  <c:v>0.55900000000000005</c:v>
                </c:pt>
                <c:pt idx="919">
                  <c:v>0.55500000000000005</c:v>
                </c:pt>
                <c:pt idx="920">
                  <c:v>0.56000000000000005</c:v>
                </c:pt>
                <c:pt idx="921">
                  <c:v>0.58099999999999996</c:v>
                </c:pt>
                <c:pt idx="922">
                  <c:v>0.57999999999999996</c:v>
                </c:pt>
                <c:pt idx="923">
                  <c:v>0.54600000000000004</c:v>
                </c:pt>
                <c:pt idx="924">
                  <c:v>0.53900000000000003</c:v>
                </c:pt>
                <c:pt idx="925">
                  <c:v>0.57899999999999996</c:v>
                </c:pt>
                <c:pt idx="926">
                  <c:v>0.53600000000000003</c:v>
                </c:pt>
                <c:pt idx="927">
                  <c:v>0.54500000000000004</c:v>
                </c:pt>
                <c:pt idx="928">
                  <c:v>0.57899999999999996</c:v>
                </c:pt>
                <c:pt idx="929">
                  <c:v>0.55200000000000005</c:v>
                </c:pt>
                <c:pt idx="930">
                  <c:v>0.54300000000000004</c:v>
                </c:pt>
                <c:pt idx="931">
                  <c:v>0.55100000000000005</c:v>
                </c:pt>
                <c:pt idx="932">
                  <c:v>0.54500000000000004</c:v>
                </c:pt>
                <c:pt idx="933">
                  <c:v>0.55600000000000005</c:v>
                </c:pt>
                <c:pt idx="934">
                  <c:v>0.56100000000000005</c:v>
                </c:pt>
                <c:pt idx="935">
                  <c:v>0.55800000000000005</c:v>
                </c:pt>
                <c:pt idx="936">
                  <c:v>0.53100000000000003</c:v>
                </c:pt>
                <c:pt idx="937">
                  <c:v>0.57099999999999995</c:v>
                </c:pt>
                <c:pt idx="938">
                  <c:v>0.53800000000000003</c:v>
                </c:pt>
                <c:pt idx="939">
                  <c:v>0.59299999999999997</c:v>
                </c:pt>
                <c:pt idx="940">
                  <c:v>0.58299999999999996</c:v>
                </c:pt>
                <c:pt idx="941">
                  <c:v>0.56999999999999995</c:v>
                </c:pt>
                <c:pt idx="942">
                  <c:v>0.54200000000000004</c:v>
                </c:pt>
                <c:pt idx="943">
                  <c:v>0.56899999999999995</c:v>
                </c:pt>
                <c:pt idx="944">
                  <c:v>0.59</c:v>
                </c:pt>
                <c:pt idx="945">
                  <c:v>0.56299999999999994</c:v>
                </c:pt>
                <c:pt idx="946">
                  <c:v>0.55800000000000005</c:v>
                </c:pt>
                <c:pt idx="947">
                  <c:v>0.57899999999999996</c:v>
                </c:pt>
                <c:pt idx="948">
                  <c:v>0.57999999999999996</c:v>
                </c:pt>
                <c:pt idx="949">
                  <c:v>0.55700000000000005</c:v>
                </c:pt>
                <c:pt idx="950">
                  <c:v>0.55800000000000005</c:v>
                </c:pt>
                <c:pt idx="951">
                  <c:v>0.55500000000000005</c:v>
                </c:pt>
                <c:pt idx="952">
                  <c:v>0.58399999999999996</c:v>
                </c:pt>
                <c:pt idx="953">
                  <c:v>0.56899999999999995</c:v>
                </c:pt>
                <c:pt idx="954">
                  <c:v>0.56100000000000005</c:v>
                </c:pt>
                <c:pt idx="955">
                  <c:v>0.56000000000000005</c:v>
                </c:pt>
                <c:pt idx="956">
                  <c:v>0.57299999999999995</c:v>
                </c:pt>
                <c:pt idx="957">
                  <c:v>0.56200000000000006</c:v>
                </c:pt>
                <c:pt idx="958">
                  <c:v>0.56299999999999994</c:v>
                </c:pt>
                <c:pt idx="959">
                  <c:v>0.55900000000000005</c:v>
                </c:pt>
                <c:pt idx="960">
                  <c:v>0.57799999999999996</c:v>
                </c:pt>
                <c:pt idx="961">
                  <c:v>0.54900000000000004</c:v>
                </c:pt>
                <c:pt idx="962">
                  <c:v>0.57199999999999995</c:v>
                </c:pt>
                <c:pt idx="963">
                  <c:v>0.56799999999999995</c:v>
                </c:pt>
                <c:pt idx="964">
                  <c:v>0.54500000000000004</c:v>
                </c:pt>
                <c:pt idx="965">
                  <c:v>0.53800000000000003</c:v>
                </c:pt>
                <c:pt idx="966">
                  <c:v>0.56699999999999995</c:v>
                </c:pt>
                <c:pt idx="967">
                  <c:v>0.52100000000000002</c:v>
                </c:pt>
                <c:pt idx="968">
                  <c:v>0.59899999999999998</c:v>
                </c:pt>
                <c:pt idx="969">
                  <c:v>0.58199999999999996</c:v>
                </c:pt>
                <c:pt idx="970">
                  <c:v>0.55500000000000005</c:v>
                </c:pt>
                <c:pt idx="971">
                  <c:v>0.55300000000000005</c:v>
                </c:pt>
                <c:pt idx="972">
                  <c:v>0.52100000000000002</c:v>
                </c:pt>
                <c:pt idx="973">
                  <c:v>0.58699999999999997</c:v>
                </c:pt>
                <c:pt idx="974">
                  <c:v>0.56200000000000006</c:v>
                </c:pt>
                <c:pt idx="975">
                  <c:v>0.59099999999999997</c:v>
                </c:pt>
                <c:pt idx="976">
                  <c:v>0.55000000000000004</c:v>
                </c:pt>
                <c:pt idx="977">
                  <c:v>0.57699999999999996</c:v>
                </c:pt>
                <c:pt idx="978">
                  <c:v>0.56699999999999995</c:v>
                </c:pt>
                <c:pt idx="979">
                  <c:v>0.57299999999999995</c:v>
                </c:pt>
                <c:pt idx="980">
                  <c:v>0.55500000000000005</c:v>
                </c:pt>
                <c:pt idx="981">
                  <c:v>0.57299999999999995</c:v>
                </c:pt>
                <c:pt idx="982">
                  <c:v>0.60699999999999998</c:v>
                </c:pt>
                <c:pt idx="983">
                  <c:v>0.57999999999999996</c:v>
                </c:pt>
                <c:pt idx="984">
                  <c:v>0.53200000000000003</c:v>
                </c:pt>
                <c:pt idx="985">
                  <c:v>0.57699999999999996</c:v>
                </c:pt>
                <c:pt idx="986">
                  <c:v>0.53900000000000003</c:v>
                </c:pt>
                <c:pt idx="987">
                  <c:v>0.55300000000000005</c:v>
                </c:pt>
                <c:pt idx="988">
                  <c:v>0.57499999999999996</c:v>
                </c:pt>
                <c:pt idx="989">
                  <c:v>0.56999999999999995</c:v>
                </c:pt>
                <c:pt idx="990">
                  <c:v>0.57999999999999996</c:v>
                </c:pt>
                <c:pt idx="991">
                  <c:v>0.54800000000000004</c:v>
                </c:pt>
                <c:pt idx="992">
                  <c:v>0.56599999999999995</c:v>
                </c:pt>
                <c:pt idx="993">
                  <c:v>0.57999999999999996</c:v>
                </c:pt>
                <c:pt idx="994">
                  <c:v>0.55300000000000005</c:v>
                </c:pt>
                <c:pt idx="995">
                  <c:v>0.56799999999999995</c:v>
                </c:pt>
                <c:pt idx="996">
                  <c:v>0.55500000000000005</c:v>
                </c:pt>
                <c:pt idx="997">
                  <c:v>0.61099999999999999</c:v>
                </c:pt>
                <c:pt idx="998">
                  <c:v>0.54100000000000004</c:v>
                </c:pt>
                <c:pt idx="999">
                  <c:v>0.56499999999999995</c:v>
                </c:pt>
                <c:pt idx="1000">
                  <c:v>0.52800000000000002</c:v>
                </c:pt>
                <c:pt idx="1001">
                  <c:v>0.51200000000000001</c:v>
                </c:pt>
                <c:pt idx="1002">
                  <c:v>0.58499999999999996</c:v>
                </c:pt>
                <c:pt idx="1003">
                  <c:v>0.56399999999999995</c:v>
                </c:pt>
                <c:pt idx="1004">
                  <c:v>0.55000000000000004</c:v>
                </c:pt>
                <c:pt idx="1005">
                  <c:v>0.55200000000000005</c:v>
                </c:pt>
                <c:pt idx="1006">
                  <c:v>0.56100000000000005</c:v>
                </c:pt>
                <c:pt idx="1007">
                  <c:v>0.58399999999999996</c:v>
                </c:pt>
                <c:pt idx="1008">
                  <c:v>0.55600000000000005</c:v>
                </c:pt>
                <c:pt idx="1009">
                  <c:v>0.52200000000000002</c:v>
                </c:pt>
                <c:pt idx="1010">
                  <c:v>0.55700000000000005</c:v>
                </c:pt>
                <c:pt idx="1011">
                  <c:v>0.56999999999999995</c:v>
                </c:pt>
                <c:pt idx="1012">
                  <c:v>0.55300000000000005</c:v>
                </c:pt>
                <c:pt idx="1013">
                  <c:v>0.56599999999999995</c:v>
                </c:pt>
                <c:pt idx="1014">
                  <c:v>0.56000000000000005</c:v>
                </c:pt>
                <c:pt idx="1015">
                  <c:v>0.55500000000000005</c:v>
                </c:pt>
                <c:pt idx="1016">
                  <c:v>0.54500000000000004</c:v>
                </c:pt>
                <c:pt idx="1017">
                  <c:v>0.55500000000000005</c:v>
                </c:pt>
                <c:pt idx="1018">
                  <c:v>0.57199999999999995</c:v>
                </c:pt>
                <c:pt idx="1019">
                  <c:v>0.56200000000000006</c:v>
                </c:pt>
                <c:pt idx="1020">
                  <c:v>0.55900000000000005</c:v>
                </c:pt>
                <c:pt idx="1021">
                  <c:v>0.56899999999999995</c:v>
                </c:pt>
                <c:pt idx="1022">
                  <c:v>0.58299999999999996</c:v>
                </c:pt>
                <c:pt idx="1023">
                  <c:v>0.53300000000000003</c:v>
                </c:pt>
                <c:pt idx="1024">
                  <c:v>0.57299999999999995</c:v>
                </c:pt>
                <c:pt idx="1025">
                  <c:v>0.54400000000000004</c:v>
                </c:pt>
                <c:pt idx="1026">
                  <c:v>0.56699999999999995</c:v>
                </c:pt>
                <c:pt idx="1027">
                  <c:v>0.57599999999999996</c:v>
                </c:pt>
                <c:pt idx="1028">
                  <c:v>0.57799999999999996</c:v>
                </c:pt>
                <c:pt idx="1029">
                  <c:v>0.58399999999999996</c:v>
                </c:pt>
                <c:pt idx="1030">
                  <c:v>0.56999999999999995</c:v>
                </c:pt>
                <c:pt idx="1031">
                  <c:v>0.53300000000000003</c:v>
                </c:pt>
                <c:pt idx="1032">
                  <c:v>0.56200000000000006</c:v>
                </c:pt>
                <c:pt idx="1033">
                  <c:v>0.56499999999999995</c:v>
                </c:pt>
                <c:pt idx="1034">
                  <c:v>0.58599999999999997</c:v>
                </c:pt>
                <c:pt idx="1035">
                  <c:v>0.56899999999999995</c:v>
                </c:pt>
                <c:pt idx="1036">
                  <c:v>0.58399999999999996</c:v>
                </c:pt>
                <c:pt idx="1037">
                  <c:v>0.59799999999999998</c:v>
                </c:pt>
                <c:pt idx="1038">
                  <c:v>0.55900000000000005</c:v>
                </c:pt>
                <c:pt idx="1039">
                  <c:v>0.54</c:v>
                </c:pt>
                <c:pt idx="1040">
                  <c:v>0.55000000000000004</c:v>
                </c:pt>
                <c:pt idx="1041">
                  <c:v>0.56899999999999995</c:v>
                </c:pt>
                <c:pt idx="1042">
                  <c:v>0.58899999999999997</c:v>
                </c:pt>
                <c:pt idx="1043">
                  <c:v>0.54800000000000004</c:v>
                </c:pt>
                <c:pt idx="1044">
                  <c:v>0.57899999999999996</c:v>
                </c:pt>
                <c:pt idx="1045">
                  <c:v>0.57599999999999996</c:v>
                </c:pt>
                <c:pt idx="1046">
                  <c:v>0.57699999999999996</c:v>
                </c:pt>
                <c:pt idx="1047">
                  <c:v>0.57699999999999996</c:v>
                </c:pt>
                <c:pt idx="1048">
                  <c:v>0.56100000000000005</c:v>
                </c:pt>
                <c:pt idx="1049">
                  <c:v>0.56699999999999995</c:v>
                </c:pt>
                <c:pt idx="1050">
                  <c:v>0.58799999999999997</c:v>
                </c:pt>
                <c:pt idx="1051">
                  <c:v>0.54200000000000004</c:v>
                </c:pt>
                <c:pt idx="1052">
                  <c:v>0.56899999999999995</c:v>
                </c:pt>
                <c:pt idx="1053">
                  <c:v>0.53300000000000003</c:v>
                </c:pt>
                <c:pt idx="1054">
                  <c:v>0.58699999999999997</c:v>
                </c:pt>
                <c:pt idx="1055">
                  <c:v>0.57599999999999996</c:v>
                </c:pt>
                <c:pt idx="1056">
                  <c:v>0.55300000000000005</c:v>
                </c:pt>
                <c:pt idx="1057">
                  <c:v>0.56599999999999995</c:v>
                </c:pt>
                <c:pt idx="1058">
                  <c:v>0.56699999999999995</c:v>
                </c:pt>
                <c:pt idx="1059">
                  <c:v>0.59299999999999997</c:v>
                </c:pt>
                <c:pt idx="1060">
                  <c:v>0.55000000000000004</c:v>
                </c:pt>
                <c:pt idx="1061">
                  <c:v>0.54500000000000004</c:v>
                </c:pt>
                <c:pt idx="1062">
                  <c:v>0.53600000000000003</c:v>
                </c:pt>
                <c:pt idx="1063">
                  <c:v>0.56599999999999995</c:v>
                </c:pt>
                <c:pt idx="1064">
                  <c:v>0.56999999999999995</c:v>
                </c:pt>
                <c:pt idx="1065">
                  <c:v>0.55100000000000005</c:v>
                </c:pt>
                <c:pt idx="1066">
                  <c:v>0.51800000000000002</c:v>
                </c:pt>
                <c:pt idx="1067">
                  <c:v>0.57999999999999996</c:v>
                </c:pt>
                <c:pt idx="1068">
                  <c:v>0.55900000000000005</c:v>
                </c:pt>
                <c:pt idx="1069">
                  <c:v>0.57499999999999996</c:v>
                </c:pt>
                <c:pt idx="1070">
                  <c:v>0.60199999999999998</c:v>
                </c:pt>
                <c:pt idx="1071">
                  <c:v>0.58499999999999996</c:v>
                </c:pt>
                <c:pt idx="1072">
                  <c:v>0.55000000000000004</c:v>
                </c:pt>
                <c:pt idx="1073">
                  <c:v>0.54400000000000004</c:v>
                </c:pt>
                <c:pt idx="1074">
                  <c:v>0.58199999999999996</c:v>
                </c:pt>
                <c:pt idx="1075">
                  <c:v>0.53800000000000003</c:v>
                </c:pt>
                <c:pt idx="1076">
                  <c:v>0.54600000000000004</c:v>
                </c:pt>
                <c:pt idx="1077">
                  <c:v>0.57499999999999996</c:v>
                </c:pt>
                <c:pt idx="1078">
                  <c:v>0.56899999999999995</c:v>
                </c:pt>
                <c:pt idx="1079">
                  <c:v>0.55300000000000005</c:v>
                </c:pt>
                <c:pt idx="1080">
                  <c:v>0.59599999999999997</c:v>
                </c:pt>
                <c:pt idx="1081">
                  <c:v>0.56100000000000005</c:v>
                </c:pt>
                <c:pt idx="1082">
                  <c:v>0.59799999999999998</c:v>
                </c:pt>
                <c:pt idx="1083">
                  <c:v>0.55300000000000005</c:v>
                </c:pt>
                <c:pt idx="1084">
                  <c:v>0.57499999999999996</c:v>
                </c:pt>
                <c:pt idx="1085">
                  <c:v>0.53300000000000003</c:v>
                </c:pt>
                <c:pt idx="1086">
                  <c:v>0.58499999999999996</c:v>
                </c:pt>
                <c:pt idx="1087">
                  <c:v>0.59399999999999997</c:v>
                </c:pt>
                <c:pt idx="1088">
                  <c:v>0.54700000000000004</c:v>
                </c:pt>
                <c:pt idx="1089">
                  <c:v>0.56200000000000006</c:v>
                </c:pt>
                <c:pt idx="1090">
                  <c:v>0.57499999999999996</c:v>
                </c:pt>
                <c:pt idx="1091">
                  <c:v>0.57699999999999996</c:v>
                </c:pt>
                <c:pt idx="1092">
                  <c:v>0.57799999999999996</c:v>
                </c:pt>
                <c:pt idx="1093">
                  <c:v>0.59099999999999997</c:v>
                </c:pt>
                <c:pt idx="1094">
                  <c:v>0.53600000000000003</c:v>
                </c:pt>
                <c:pt idx="1095">
                  <c:v>0.53700000000000003</c:v>
                </c:pt>
                <c:pt idx="1096">
                  <c:v>0.53500000000000003</c:v>
                </c:pt>
                <c:pt idx="1097">
                  <c:v>0.55700000000000005</c:v>
                </c:pt>
                <c:pt idx="1098">
                  <c:v>0.54800000000000004</c:v>
                </c:pt>
                <c:pt idx="1099">
                  <c:v>0.54900000000000004</c:v>
                </c:pt>
                <c:pt idx="1100">
                  <c:v>0.56100000000000005</c:v>
                </c:pt>
                <c:pt idx="1101">
                  <c:v>0.59099999999999997</c:v>
                </c:pt>
                <c:pt idx="1102">
                  <c:v>0.55900000000000005</c:v>
                </c:pt>
                <c:pt idx="1103">
                  <c:v>0.58099999999999996</c:v>
                </c:pt>
                <c:pt idx="1104">
                  <c:v>0.59399999999999997</c:v>
                </c:pt>
                <c:pt idx="1105">
                  <c:v>0.59299999999999997</c:v>
                </c:pt>
                <c:pt idx="1106">
                  <c:v>0.56599999999999995</c:v>
                </c:pt>
                <c:pt idx="1107">
                  <c:v>0.56200000000000006</c:v>
                </c:pt>
                <c:pt idx="1108">
                  <c:v>0.57899999999999996</c:v>
                </c:pt>
                <c:pt idx="1109">
                  <c:v>0.58699999999999997</c:v>
                </c:pt>
                <c:pt idx="1110">
                  <c:v>0.56599999999999995</c:v>
                </c:pt>
                <c:pt idx="1111">
                  <c:v>0.54200000000000004</c:v>
                </c:pt>
                <c:pt idx="1112">
                  <c:v>0.58199999999999996</c:v>
                </c:pt>
                <c:pt idx="1113">
                  <c:v>0.55700000000000005</c:v>
                </c:pt>
                <c:pt idx="1114">
                  <c:v>0.53300000000000003</c:v>
                </c:pt>
                <c:pt idx="1115">
                  <c:v>0.56000000000000005</c:v>
                </c:pt>
                <c:pt idx="1116">
                  <c:v>0.56599999999999995</c:v>
                </c:pt>
                <c:pt idx="1117">
                  <c:v>0.52200000000000002</c:v>
                </c:pt>
                <c:pt idx="1118">
                  <c:v>0.59899999999999998</c:v>
                </c:pt>
                <c:pt idx="1119">
                  <c:v>0.52500000000000002</c:v>
                </c:pt>
                <c:pt idx="1120">
                  <c:v>0.54700000000000004</c:v>
                </c:pt>
                <c:pt idx="1121">
                  <c:v>0.60499999999999998</c:v>
                </c:pt>
                <c:pt idx="1122">
                  <c:v>0.58799999999999997</c:v>
                </c:pt>
                <c:pt idx="1123">
                  <c:v>0.55100000000000005</c:v>
                </c:pt>
                <c:pt idx="1124">
                  <c:v>0.54200000000000004</c:v>
                </c:pt>
                <c:pt idx="1125">
                  <c:v>0.53300000000000003</c:v>
                </c:pt>
                <c:pt idx="1126">
                  <c:v>0.54100000000000004</c:v>
                </c:pt>
                <c:pt idx="1127">
                  <c:v>0.58199999999999996</c:v>
                </c:pt>
                <c:pt idx="1128">
                  <c:v>0.57299999999999995</c:v>
                </c:pt>
                <c:pt idx="1129">
                  <c:v>0.55300000000000005</c:v>
                </c:pt>
                <c:pt idx="1130">
                  <c:v>0.54300000000000004</c:v>
                </c:pt>
                <c:pt idx="1131">
                  <c:v>0.54600000000000004</c:v>
                </c:pt>
                <c:pt idx="1132">
                  <c:v>0.53500000000000003</c:v>
                </c:pt>
                <c:pt idx="1133">
                  <c:v>0.54200000000000004</c:v>
                </c:pt>
                <c:pt idx="1134">
                  <c:v>0.57899999999999996</c:v>
                </c:pt>
                <c:pt idx="1135">
                  <c:v>0.56200000000000006</c:v>
                </c:pt>
                <c:pt idx="1136">
                  <c:v>0.55600000000000005</c:v>
                </c:pt>
                <c:pt idx="1137">
                  <c:v>0.56999999999999995</c:v>
                </c:pt>
                <c:pt idx="1138">
                  <c:v>0.58499999999999996</c:v>
                </c:pt>
                <c:pt idx="1139">
                  <c:v>0.55800000000000005</c:v>
                </c:pt>
                <c:pt idx="1140">
                  <c:v>0.55000000000000004</c:v>
                </c:pt>
                <c:pt idx="1141">
                  <c:v>0.57899999999999996</c:v>
                </c:pt>
                <c:pt idx="1142">
                  <c:v>0.58499999999999996</c:v>
                </c:pt>
                <c:pt idx="1143">
                  <c:v>0.58199999999999996</c:v>
                </c:pt>
                <c:pt idx="1144">
                  <c:v>0.53500000000000003</c:v>
                </c:pt>
                <c:pt idx="1145">
                  <c:v>0.56599999999999995</c:v>
                </c:pt>
                <c:pt idx="1146">
                  <c:v>0.57199999999999995</c:v>
                </c:pt>
                <c:pt idx="1147">
                  <c:v>0.57099999999999995</c:v>
                </c:pt>
                <c:pt idx="1148">
                  <c:v>0.57399999999999995</c:v>
                </c:pt>
                <c:pt idx="1149">
                  <c:v>0.57799999999999996</c:v>
                </c:pt>
                <c:pt idx="1150">
                  <c:v>0.54800000000000004</c:v>
                </c:pt>
                <c:pt idx="1151">
                  <c:v>0.55100000000000005</c:v>
                </c:pt>
                <c:pt idx="1152">
                  <c:v>0.57299999999999995</c:v>
                </c:pt>
                <c:pt idx="1153">
                  <c:v>0.57799999999999996</c:v>
                </c:pt>
                <c:pt idx="1154">
                  <c:v>0.57899999999999996</c:v>
                </c:pt>
                <c:pt idx="1155">
                  <c:v>0.56999999999999995</c:v>
                </c:pt>
                <c:pt idx="1156">
                  <c:v>0.55800000000000005</c:v>
                </c:pt>
                <c:pt idx="1157">
                  <c:v>0.55600000000000005</c:v>
                </c:pt>
                <c:pt idx="1158">
                  <c:v>0.56899999999999995</c:v>
                </c:pt>
                <c:pt idx="1159">
                  <c:v>0.57899999999999996</c:v>
                </c:pt>
                <c:pt idx="1160">
                  <c:v>0.58699999999999997</c:v>
                </c:pt>
                <c:pt idx="1161">
                  <c:v>0.54</c:v>
                </c:pt>
                <c:pt idx="1162">
                  <c:v>0.55400000000000005</c:v>
                </c:pt>
                <c:pt idx="1163">
                  <c:v>0.54</c:v>
                </c:pt>
                <c:pt idx="1164">
                  <c:v>0.54400000000000004</c:v>
                </c:pt>
                <c:pt idx="1165">
                  <c:v>0.56000000000000005</c:v>
                </c:pt>
                <c:pt idx="1166">
                  <c:v>0.57099999999999995</c:v>
                </c:pt>
                <c:pt idx="1167">
                  <c:v>0.53100000000000003</c:v>
                </c:pt>
                <c:pt idx="1168">
                  <c:v>0.55600000000000005</c:v>
                </c:pt>
                <c:pt idx="1169">
                  <c:v>0.57699999999999996</c:v>
                </c:pt>
                <c:pt idx="1170">
                  <c:v>0.54900000000000004</c:v>
                </c:pt>
                <c:pt idx="1171">
                  <c:v>0.58699999999999997</c:v>
                </c:pt>
                <c:pt idx="1172">
                  <c:v>0.57899999999999996</c:v>
                </c:pt>
                <c:pt idx="1173">
                  <c:v>0.58799999999999997</c:v>
                </c:pt>
                <c:pt idx="1174">
                  <c:v>0.56999999999999995</c:v>
                </c:pt>
                <c:pt idx="1175">
                  <c:v>0.56499999999999995</c:v>
                </c:pt>
                <c:pt idx="1176">
                  <c:v>0.56100000000000005</c:v>
                </c:pt>
                <c:pt idx="1177">
                  <c:v>0.54300000000000004</c:v>
                </c:pt>
                <c:pt idx="1178">
                  <c:v>0.57499999999999996</c:v>
                </c:pt>
                <c:pt idx="1179">
                  <c:v>0.56699999999999995</c:v>
                </c:pt>
                <c:pt idx="1180">
                  <c:v>0.55100000000000005</c:v>
                </c:pt>
                <c:pt idx="1181">
                  <c:v>0.52600000000000002</c:v>
                </c:pt>
                <c:pt idx="1182">
                  <c:v>0.58699999999999997</c:v>
                </c:pt>
                <c:pt idx="1183">
                  <c:v>0.57599999999999996</c:v>
                </c:pt>
                <c:pt idx="1184">
                  <c:v>0.56399999999999995</c:v>
                </c:pt>
                <c:pt idx="1185">
                  <c:v>0.56599999999999995</c:v>
                </c:pt>
                <c:pt idx="1186">
                  <c:v>0.53200000000000003</c:v>
                </c:pt>
                <c:pt idx="1187">
                  <c:v>0.55300000000000005</c:v>
                </c:pt>
                <c:pt idx="1188">
                  <c:v>0.54300000000000004</c:v>
                </c:pt>
                <c:pt idx="1189">
                  <c:v>0.55900000000000005</c:v>
                </c:pt>
                <c:pt idx="1190">
                  <c:v>0.55400000000000005</c:v>
                </c:pt>
                <c:pt idx="1191">
                  <c:v>0.56299999999999994</c:v>
                </c:pt>
                <c:pt idx="1192">
                  <c:v>0.54700000000000004</c:v>
                </c:pt>
                <c:pt idx="1193">
                  <c:v>0.55400000000000005</c:v>
                </c:pt>
                <c:pt idx="1194">
                  <c:v>0.55200000000000005</c:v>
                </c:pt>
                <c:pt idx="1195">
                  <c:v>0.56999999999999995</c:v>
                </c:pt>
                <c:pt idx="1196">
                  <c:v>0.55900000000000005</c:v>
                </c:pt>
                <c:pt idx="1197">
                  <c:v>0.53</c:v>
                </c:pt>
                <c:pt idx="1198">
                  <c:v>0.51700000000000002</c:v>
                </c:pt>
                <c:pt idx="1199">
                  <c:v>0.52</c:v>
                </c:pt>
                <c:pt idx="1200">
                  <c:v>0.54600000000000004</c:v>
                </c:pt>
                <c:pt idx="1201">
                  <c:v>0.55800000000000005</c:v>
                </c:pt>
                <c:pt idx="1202">
                  <c:v>0.54800000000000004</c:v>
                </c:pt>
                <c:pt idx="1203">
                  <c:v>0.56699999999999995</c:v>
                </c:pt>
                <c:pt idx="1204">
                  <c:v>0.56699999999999995</c:v>
                </c:pt>
                <c:pt idx="1205">
                  <c:v>0.50900000000000001</c:v>
                </c:pt>
                <c:pt idx="1206">
                  <c:v>0.57599999999999996</c:v>
                </c:pt>
                <c:pt idx="1207">
                  <c:v>0.55000000000000004</c:v>
                </c:pt>
                <c:pt idx="1208">
                  <c:v>0.55500000000000005</c:v>
                </c:pt>
                <c:pt idx="1209">
                  <c:v>0.52500000000000002</c:v>
                </c:pt>
                <c:pt idx="1210">
                  <c:v>0.56000000000000005</c:v>
                </c:pt>
                <c:pt idx="1211">
                  <c:v>0.56100000000000005</c:v>
                </c:pt>
                <c:pt idx="1212">
                  <c:v>0.58699999999999997</c:v>
                </c:pt>
                <c:pt idx="1213">
                  <c:v>0.53600000000000003</c:v>
                </c:pt>
                <c:pt idx="1214">
                  <c:v>0.56100000000000005</c:v>
                </c:pt>
                <c:pt idx="1215">
                  <c:v>0.52400000000000002</c:v>
                </c:pt>
                <c:pt idx="1216">
                  <c:v>0.55300000000000005</c:v>
                </c:pt>
                <c:pt idx="1217">
                  <c:v>0.54500000000000004</c:v>
                </c:pt>
                <c:pt idx="1218">
                  <c:v>0.57999999999999996</c:v>
                </c:pt>
                <c:pt idx="1219">
                  <c:v>0.56599999999999995</c:v>
                </c:pt>
                <c:pt idx="1220">
                  <c:v>0.56699999999999995</c:v>
                </c:pt>
                <c:pt idx="1221">
                  <c:v>0.54100000000000004</c:v>
                </c:pt>
                <c:pt idx="1222">
                  <c:v>0.55400000000000005</c:v>
                </c:pt>
                <c:pt idx="1223">
                  <c:v>0.56399999999999995</c:v>
                </c:pt>
                <c:pt idx="1224">
                  <c:v>0.55400000000000005</c:v>
                </c:pt>
                <c:pt idx="1225">
                  <c:v>0.55800000000000005</c:v>
                </c:pt>
                <c:pt idx="1226">
                  <c:v>0.56599999999999995</c:v>
                </c:pt>
                <c:pt idx="1227">
                  <c:v>0.52</c:v>
                </c:pt>
                <c:pt idx="1228">
                  <c:v>0.56399999999999995</c:v>
                </c:pt>
                <c:pt idx="1229">
                  <c:v>0.56100000000000005</c:v>
                </c:pt>
                <c:pt idx="1230">
                  <c:v>0.52600000000000002</c:v>
                </c:pt>
                <c:pt idx="1231">
                  <c:v>0.54100000000000004</c:v>
                </c:pt>
                <c:pt idx="1232">
                  <c:v>0.55200000000000005</c:v>
                </c:pt>
                <c:pt idx="1233">
                  <c:v>0.52700000000000002</c:v>
                </c:pt>
                <c:pt idx="1234">
                  <c:v>0.56799999999999995</c:v>
                </c:pt>
                <c:pt idx="1235">
                  <c:v>0.57599999999999996</c:v>
                </c:pt>
                <c:pt idx="1236">
                  <c:v>0.55900000000000005</c:v>
                </c:pt>
                <c:pt idx="1237">
                  <c:v>0.53100000000000003</c:v>
                </c:pt>
                <c:pt idx="1238">
                  <c:v>0.55600000000000005</c:v>
                </c:pt>
                <c:pt idx="1239">
                  <c:v>0.57499999999999996</c:v>
                </c:pt>
                <c:pt idx="1240">
                  <c:v>0.57299999999999995</c:v>
                </c:pt>
                <c:pt idx="1241">
                  <c:v>0.54800000000000004</c:v>
                </c:pt>
                <c:pt idx="1242">
                  <c:v>0.56899999999999995</c:v>
                </c:pt>
                <c:pt idx="1243">
                  <c:v>0.57999999999999996</c:v>
                </c:pt>
                <c:pt idx="1244">
                  <c:v>0.55900000000000005</c:v>
                </c:pt>
                <c:pt idx="1245">
                  <c:v>0.55800000000000005</c:v>
                </c:pt>
                <c:pt idx="1246">
                  <c:v>0.59099999999999997</c:v>
                </c:pt>
                <c:pt idx="1247">
                  <c:v>0.57199999999999995</c:v>
                </c:pt>
                <c:pt idx="1248">
                  <c:v>0.57299999999999995</c:v>
                </c:pt>
                <c:pt idx="1249">
                  <c:v>0.54200000000000004</c:v>
                </c:pt>
                <c:pt idx="1250">
                  <c:v>0.56100000000000005</c:v>
                </c:pt>
                <c:pt idx="1251">
                  <c:v>0.56799999999999995</c:v>
                </c:pt>
                <c:pt idx="1252">
                  <c:v>0.54300000000000004</c:v>
                </c:pt>
                <c:pt idx="1253">
                  <c:v>0.55800000000000005</c:v>
                </c:pt>
                <c:pt idx="1254">
                  <c:v>0.59299999999999997</c:v>
                </c:pt>
                <c:pt idx="1255">
                  <c:v>0.56899999999999995</c:v>
                </c:pt>
                <c:pt idx="1256">
                  <c:v>0.51500000000000001</c:v>
                </c:pt>
                <c:pt idx="1257">
                  <c:v>0.55100000000000005</c:v>
                </c:pt>
                <c:pt idx="1258">
                  <c:v>0.52800000000000002</c:v>
                </c:pt>
                <c:pt idx="1259">
                  <c:v>0.53800000000000003</c:v>
                </c:pt>
                <c:pt idx="1260">
                  <c:v>0.59899999999999998</c:v>
                </c:pt>
                <c:pt idx="1261">
                  <c:v>0.59899999999999998</c:v>
                </c:pt>
                <c:pt idx="1262">
                  <c:v>0.58099999999999996</c:v>
                </c:pt>
                <c:pt idx="1263">
                  <c:v>0.51900000000000002</c:v>
                </c:pt>
                <c:pt idx="1264">
                  <c:v>0.59899999999999998</c:v>
                </c:pt>
                <c:pt idx="1265">
                  <c:v>0.57499999999999996</c:v>
                </c:pt>
                <c:pt idx="1266">
                  <c:v>0.57299999999999995</c:v>
                </c:pt>
                <c:pt idx="1267">
                  <c:v>0.54900000000000004</c:v>
                </c:pt>
                <c:pt idx="1268">
                  <c:v>0.53700000000000003</c:v>
                </c:pt>
                <c:pt idx="1269">
                  <c:v>0.57199999999999995</c:v>
                </c:pt>
                <c:pt idx="1270">
                  <c:v>0.59599999999999997</c:v>
                </c:pt>
                <c:pt idx="1271">
                  <c:v>0.56000000000000005</c:v>
                </c:pt>
                <c:pt idx="1272">
                  <c:v>0.56000000000000005</c:v>
                </c:pt>
                <c:pt idx="1273">
                  <c:v>0.56599999999999995</c:v>
                </c:pt>
                <c:pt idx="1274">
                  <c:v>0.54</c:v>
                </c:pt>
                <c:pt idx="1275">
                  <c:v>0.53200000000000003</c:v>
                </c:pt>
                <c:pt idx="1276">
                  <c:v>0.55100000000000005</c:v>
                </c:pt>
                <c:pt idx="1277">
                  <c:v>0.57699999999999996</c:v>
                </c:pt>
                <c:pt idx="1278">
                  <c:v>0.55600000000000005</c:v>
                </c:pt>
                <c:pt idx="1279">
                  <c:v>0.54700000000000004</c:v>
                </c:pt>
                <c:pt idx="1280">
                  <c:v>0.57299999999999995</c:v>
                </c:pt>
                <c:pt idx="1281">
                  <c:v>0.55700000000000005</c:v>
                </c:pt>
                <c:pt idx="1282">
                  <c:v>0.6</c:v>
                </c:pt>
                <c:pt idx="1283">
                  <c:v>0.55800000000000005</c:v>
                </c:pt>
                <c:pt idx="1284">
                  <c:v>0.53600000000000003</c:v>
                </c:pt>
                <c:pt idx="1285">
                  <c:v>0.55800000000000005</c:v>
                </c:pt>
                <c:pt idx="1286">
                  <c:v>0.57199999999999995</c:v>
                </c:pt>
                <c:pt idx="1287">
                  <c:v>0.56899999999999995</c:v>
                </c:pt>
                <c:pt idx="1288">
                  <c:v>0.55700000000000005</c:v>
                </c:pt>
                <c:pt idx="1289">
                  <c:v>0.56200000000000006</c:v>
                </c:pt>
                <c:pt idx="1290">
                  <c:v>0.58899999999999997</c:v>
                </c:pt>
                <c:pt idx="1291">
                  <c:v>0.60599999999999998</c:v>
                </c:pt>
                <c:pt idx="1292">
                  <c:v>0.56499999999999995</c:v>
                </c:pt>
                <c:pt idx="1293">
                  <c:v>0.58699999999999997</c:v>
                </c:pt>
                <c:pt idx="1294">
                  <c:v>0.52500000000000002</c:v>
                </c:pt>
                <c:pt idx="1295">
                  <c:v>0.56399999999999995</c:v>
                </c:pt>
                <c:pt idx="1296">
                  <c:v>0.58299999999999996</c:v>
                </c:pt>
                <c:pt idx="1297">
                  <c:v>0.55500000000000005</c:v>
                </c:pt>
                <c:pt idx="1298">
                  <c:v>0.54900000000000004</c:v>
                </c:pt>
                <c:pt idx="1299">
                  <c:v>0.57499999999999996</c:v>
                </c:pt>
                <c:pt idx="1300">
                  <c:v>0.58599999999999997</c:v>
                </c:pt>
                <c:pt idx="1301">
                  <c:v>0.54900000000000004</c:v>
                </c:pt>
                <c:pt idx="1302">
                  <c:v>0.57999999999999996</c:v>
                </c:pt>
                <c:pt idx="1303">
                  <c:v>0.57299999999999995</c:v>
                </c:pt>
                <c:pt idx="1304">
                  <c:v>0.51</c:v>
                </c:pt>
                <c:pt idx="1305">
                  <c:v>0.54300000000000004</c:v>
                </c:pt>
                <c:pt idx="1306">
                  <c:v>0.54800000000000004</c:v>
                </c:pt>
                <c:pt idx="1307">
                  <c:v>0.53700000000000003</c:v>
                </c:pt>
                <c:pt idx="1308">
                  <c:v>0.53800000000000003</c:v>
                </c:pt>
                <c:pt idx="1309">
                  <c:v>0.56499999999999995</c:v>
                </c:pt>
                <c:pt idx="1310">
                  <c:v>0.53800000000000003</c:v>
                </c:pt>
                <c:pt idx="1311">
                  <c:v>0.58399999999999996</c:v>
                </c:pt>
                <c:pt idx="1312">
                  <c:v>0.55800000000000005</c:v>
                </c:pt>
                <c:pt idx="1313">
                  <c:v>0.51900000000000002</c:v>
                </c:pt>
                <c:pt idx="1314">
                  <c:v>0.56699999999999995</c:v>
                </c:pt>
                <c:pt idx="1315">
                  <c:v>0.56100000000000005</c:v>
                </c:pt>
                <c:pt idx="1316">
                  <c:v>0.56799999999999995</c:v>
                </c:pt>
                <c:pt idx="1317">
                  <c:v>0.57799999999999996</c:v>
                </c:pt>
                <c:pt idx="1318">
                  <c:v>0.55500000000000005</c:v>
                </c:pt>
                <c:pt idx="1319">
                  <c:v>0.56000000000000005</c:v>
                </c:pt>
                <c:pt idx="1320">
                  <c:v>0.56599999999999995</c:v>
                </c:pt>
                <c:pt idx="1321">
                  <c:v>0.55500000000000005</c:v>
                </c:pt>
                <c:pt idx="1322">
                  <c:v>0.57399999999999995</c:v>
                </c:pt>
                <c:pt idx="1323">
                  <c:v>0.56799999999999995</c:v>
                </c:pt>
                <c:pt idx="1324">
                  <c:v>0.55500000000000005</c:v>
                </c:pt>
                <c:pt idx="1325">
                  <c:v>0.55900000000000005</c:v>
                </c:pt>
                <c:pt idx="1326">
                  <c:v>0.55700000000000005</c:v>
                </c:pt>
                <c:pt idx="1327">
                  <c:v>0.60199999999999998</c:v>
                </c:pt>
                <c:pt idx="1328">
                  <c:v>0.53600000000000003</c:v>
                </c:pt>
                <c:pt idx="1329">
                  <c:v>0.56100000000000005</c:v>
                </c:pt>
                <c:pt idx="1330">
                  <c:v>0.54300000000000004</c:v>
                </c:pt>
                <c:pt idx="1331">
                  <c:v>0.56100000000000005</c:v>
                </c:pt>
                <c:pt idx="1332">
                  <c:v>0.57499999999999996</c:v>
                </c:pt>
                <c:pt idx="1333">
                  <c:v>0.52300000000000002</c:v>
                </c:pt>
                <c:pt idx="1334">
                  <c:v>0.58399999999999996</c:v>
                </c:pt>
                <c:pt idx="1335">
                  <c:v>0.57899999999999996</c:v>
                </c:pt>
                <c:pt idx="1336">
                  <c:v>0.55200000000000005</c:v>
                </c:pt>
                <c:pt idx="1337">
                  <c:v>0.55500000000000005</c:v>
                </c:pt>
                <c:pt idx="1338">
                  <c:v>0.58299999999999996</c:v>
                </c:pt>
                <c:pt idx="1339">
                  <c:v>0.55700000000000005</c:v>
                </c:pt>
                <c:pt idx="1340">
                  <c:v>0.56499999999999995</c:v>
                </c:pt>
                <c:pt idx="1341">
                  <c:v>0.57199999999999995</c:v>
                </c:pt>
                <c:pt idx="1342">
                  <c:v>0.58099999999999996</c:v>
                </c:pt>
                <c:pt idx="1343">
                  <c:v>0.54200000000000004</c:v>
                </c:pt>
                <c:pt idx="1344">
                  <c:v>0.58199999999999996</c:v>
                </c:pt>
                <c:pt idx="1345">
                  <c:v>0.55900000000000005</c:v>
                </c:pt>
                <c:pt idx="1346">
                  <c:v>0.57799999999999996</c:v>
                </c:pt>
                <c:pt idx="1347">
                  <c:v>0.53700000000000003</c:v>
                </c:pt>
                <c:pt idx="1348">
                  <c:v>0.50700000000000001</c:v>
                </c:pt>
                <c:pt idx="1349">
                  <c:v>0.57099999999999995</c:v>
                </c:pt>
                <c:pt idx="1350">
                  <c:v>0.59</c:v>
                </c:pt>
                <c:pt idx="1351">
                  <c:v>0.56499999999999995</c:v>
                </c:pt>
                <c:pt idx="1352">
                  <c:v>0.55800000000000005</c:v>
                </c:pt>
                <c:pt idx="1353">
                  <c:v>0.56999999999999995</c:v>
                </c:pt>
                <c:pt idx="1354">
                  <c:v>0.53300000000000003</c:v>
                </c:pt>
                <c:pt idx="1355">
                  <c:v>0.53100000000000003</c:v>
                </c:pt>
                <c:pt idx="1356">
                  <c:v>0.55300000000000005</c:v>
                </c:pt>
                <c:pt idx="1357">
                  <c:v>0.53900000000000003</c:v>
                </c:pt>
                <c:pt idx="1358">
                  <c:v>0.53300000000000003</c:v>
                </c:pt>
                <c:pt idx="1359">
                  <c:v>0.59299999999999997</c:v>
                </c:pt>
                <c:pt idx="1360">
                  <c:v>0.55600000000000005</c:v>
                </c:pt>
                <c:pt idx="1361">
                  <c:v>0.56699999999999995</c:v>
                </c:pt>
                <c:pt idx="1362">
                  <c:v>0.54700000000000004</c:v>
                </c:pt>
                <c:pt idx="1363">
                  <c:v>0.56299999999999994</c:v>
                </c:pt>
                <c:pt idx="1364">
                  <c:v>0.55900000000000005</c:v>
                </c:pt>
                <c:pt idx="1365">
                  <c:v>0.57699999999999996</c:v>
                </c:pt>
                <c:pt idx="1366">
                  <c:v>0.57499999999999996</c:v>
                </c:pt>
                <c:pt idx="1367">
                  <c:v>0.59099999999999997</c:v>
                </c:pt>
                <c:pt idx="1368">
                  <c:v>0.56399999999999995</c:v>
                </c:pt>
                <c:pt idx="1369">
                  <c:v>0.56399999999999995</c:v>
                </c:pt>
                <c:pt idx="1370">
                  <c:v>0.58399999999999996</c:v>
                </c:pt>
                <c:pt idx="1371">
                  <c:v>0.55300000000000005</c:v>
                </c:pt>
                <c:pt idx="1372">
                  <c:v>0.58299999999999996</c:v>
                </c:pt>
                <c:pt idx="1373">
                  <c:v>0.56899999999999995</c:v>
                </c:pt>
                <c:pt idx="1374">
                  <c:v>0.56899999999999995</c:v>
                </c:pt>
                <c:pt idx="1375">
                  <c:v>0.59299999999999997</c:v>
                </c:pt>
                <c:pt idx="1376">
                  <c:v>0.56399999999999995</c:v>
                </c:pt>
                <c:pt idx="1377">
                  <c:v>0.56499999999999995</c:v>
                </c:pt>
                <c:pt idx="1378">
                  <c:v>0.57599999999999996</c:v>
                </c:pt>
                <c:pt idx="1379">
                  <c:v>0.56399999999999995</c:v>
                </c:pt>
                <c:pt idx="1380">
                  <c:v>0.53800000000000003</c:v>
                </c:pt>
                <c:pt idx="1381">
                  <c:v>0.54500000000000004</c:v>
                </c:pt>
                <c:pt idx="1382">
                  <c:v>0.57599999999999996</c:v>
                </c:pt>
                <c:pt idx="1383">
                  <c:v>0.55700000000000005</c:v>
                </c:pt>
                <c:pt idx="1384">
                  <c:v>0.58799999999999997</c:v>
                </c:pt>
                <c:pt idx="1385">
                  <c:v>0.54</c:v>
                </c:pt>
                <c:pt idx="1386">
                  <c:v>0.56999999999999995</c:v>
                </c:pt>
                <c:pt idx="1387">
                  <c:v>0.54200000000000004</c:v>
                </c:pt>
                <c:pt idx="1388">
                  <c:v>0.55100000000000005</c:v>
                </c:pt>
                <c:pt idx="1389">
                  <c:v>0.55800000000000005</c:v>
                </c:pt>
                <c:pt idx="1390">
                  <c:v>0.54600000000000004</c:v>
                </c:pt>
                <c:pt idx="1391">
                  <c:v>0.52500000000000002</c:v>
                </c:pt>
                <c:pt idx="1392">
                  <c:v>0.54800000000000004</c:v>
                </c:pt>
                <c:pt idx="1393">
                  <c:v>0.55800000000000005</c:v>
                </c:pt>
                <c:pt idx="1394">
                  <c:v>0.58099999999999996</c:v>
                </c:pt>
                <c:pt idx="1395">
                  <c:v>0.54900000000000004</c:v>
                </c:pt>
                <c:pt idx="1396">
                  <c:v>0.55900000000000005</c:v>
                </c:pt>
                <c:pt idx="1397">
                  <c:v>0.6</c:v>
                </c:pt>
                <c:pt idx="1398">
                  <c:v>0.56200000000000006</c:v>
                </c:pt>
                <c:pt idx="1399">
                  <c:v>0.57599999999999996</c:v>
                </c:pt>
                <c:pt idx="1400">
                  <c:v>0.56999999999999995</c:v>
                </c:pt>
                <c:pt idx="1401">
                  <c:v>0.55300000000000005</c:v>
                </c:pt>
                <c:pt idx="1402">
                  <c:v>0.52600000000000002</c:v>
                </c:pt>
                <c:pt idx="1403">
                  <c:v>0.55600000000000005</c:v>
                </c:pt>
                <c:pt idx="1404">
                  <c:v>0.54200000000000004</c:v>
                </c:pt>
                <c:pt idx="1405">
                  <c:v>0.56499999999999995</c:v>
                </c:pt>
                <c:pt idx="1406">
                  <c:v>0.59099999999999997</c:v>
                </c:pt>
                <c:pt idx="1407">
                  <c:v>0.57099999999999995</c:v>
                </c:pt>
                <c:pt idx="1408">
                  <c:v>0.55300000000000005</c:v>
                </c:pt>
                <c:pt idx="1409">
                  <c:v>0.56000000000000005</c:v>
                </c:pt>
                <c:pt idx="1410">
                  <c:v>0.54900000000000004</c:v>
                </c:pt>
                <c:pt idx="1411">
                  <c:v>0.53200000000000003</c:v>
                </c:pt>
                <c:pt idx="1412">
                  <c:v>0.58199999999999996</c:v>
                </c:pt>
                <c:pt idx="1413">
                  <c:v>0.54700000000000004</c:v>
                </c:pt>
                <c:pt idx="1414">
                  <c:v>0.55000000000000004</c:v>
                </c:pt>
                <c:pt idx="1415">
                  <c:v>0.56799999999999995</c:v>
                </c:pt>
                <c:pt idx="1416">
                  <c:v>0.57099999999999995</c:v>
                </c:pt>
                <c:pt idx="1417">
                  <c:v>0.57099999999999995</c:v>
                </c:pt>
                <c:pt idx="1418">
                  <c:v>0.57499999999999996</c:v>
                </c:pt>
                <c:pt idx="1419">
                  <c:v>0.59699999999999998</c:v>
                </c:pt>
                <c:pt idx="1420">
                  <c:v>0.56200000000000006</c:v>
                </c:pt>
                <c:pt idx="1421">
                  <c:v>0.55000000000000004</c:v>
                </c:pt>
                <c:pt idx="1422">
                  <c:v>0.54</c:v>
                </c:pt>
                <c:pt idx="1423">
                  <c:v>0.53600000000000003</c:v>
                </c:pt>
                <c:pt idx="1424">
                  <c:v>0.56200000000000006</c:v>
                </c:pt>
                <c:pt idx="1425">
                  <c:v>0.55100000000000005</c:v>
                </c:pt>
                <c:pt idx="1426">
                  <c:v>0.54900000000000004</c:v>
                </c:pt>
                <c:pt idx="1427">
                  <c:v>0.54500000000000004</c:v>
                </c:pt>
                <c:pt idx="1428">
                  <c:v>0.54</c:v>
                </c:pt>
                <c:pt idx="1429">
                  <c:v>0.52900000000000003</c:v>
                </c:pt>
                <c:pt idx="1430">
                  <c:v>0.56100000000000005</c:v>
                </c:pt>
                <c:pt idx="1431">
                  <c:v>0.60299999999999998</c:v>
                </c:pt>
                <c:pt idx="1432">
                  <c:v>0.55300000000000005</c:v>
                </c:pt>
                <c:pt idx="1433">
                  <c:v>0.56200000000000006</c:v>
                </c:pt>
                <c:pt idx="1434">
                  <c:v>0.53300000000000003</c:v>
                </c:pt>
                <c:pt idx="1435">
                  <c:v>0.57399999999999995</c:v>
                </c:pt>
                <c:pt idx="1436">
                  <c:v>0.54200000000000004</c:v>
                </c:pt>
                <c:pt idx="1437">
                  <c:v>0.57599999999999996</c:v>
                </c:pt>
                <c:pt idx="1438">
                  <c:v>0.55300000000000005</c:v>
                </c:pt>
                <c:pt idx="1439">
                  <c:v>0.51800000000000002</c:v>
                </c:pt>
                <c:pt idx="1440">
                  <c:v>0.56200000000000006</c:v>
                </c:pt>
                <c:pt idx="1441">
                  <c:v>0.51300000000000001</c:v>
                </c:pt>
                <c:pt idx="1442">
                  <c:v>0.56699999999999995</c:v>
                </c:pt>
                <c:pt idx="1443">
                  <c:v>0.56699999999999995</c:v>
                </c:pt>
                <c:pt idx="1444">
                  <c:v>0.56200000000000006</c:v>
                </c:pt>
                <c:pt idx="1445">
                  <c:v>0.52100000000000002</c:v>
                </c:pt>
                <c:pt idx="1446">
                  <c:v>0.58599999999999997</c:v>
                </c:pt>
                <c:pt idx="1447">
                  <c:v>0.57399999999999995</c:v>
                </c:pt>
                <c:pt idx="1448">
                  <c:v>0.55800000000000005</c:v>
                </c:pt>
                <c:pt idx="1449">
                  <c:v>0.57599999999999996</c:v>
                </c:pt>
                <c:pt idx="1450">
                  <c:v>0.56100000000000005</c:v>
                </c:pt>
                <c:pt idx="1451">
                  <c:v>0.58599999999999997</c:v>
                </c:pt>
                <c:pt idx="1452">
                  <c:v>0.55900000000000005</c:v>
                </c:pt>
                <c:pt idx="1453">
                  <c:v>0.56299999999999994</c:v>
                </c:pt>
                <c:pt idx="1454">
                  <c:v>0.56000000000000005</c:v>
                </c:pt>
                <c:pt idx="1455">
                  <c:v>0.56100000000000005</c:v>
                </c:pt>
                <c:pt idx="1456">
                  <c:v>0.55100000000000005</c:v>
                </c:pt>
                <c:pt idx="1457">
                  <c:v>0.54500000000000004</c:v>
                </c:pt>
                <c:pt idx="1458">
                  <c:v>0.57499999999999996</c:v>
                </c:pt>
                <c:pt idx="1459">
                  <c:v>0.56499999999999995</c:v>
                </c:pt>
                <c:pt idx="1460">
                  <c:v>0.56299999999999994</c:v>
                </c:pt>
                <c:pt idx="1461">
                  <c:v>0.57399999999999995</c:v>
                </c:pt>
                <c:pt idx="1462">
                  <c:v>0.53300000000000003</c:v>
                </c:pt>
                <c:pt idx="1463">
                  <c:v>0.53200000000000003</c:v>
                </c:pt>
                <c:pt idx="1464">
                  <c:v>0.55600000000000005</c:v>
                </c:pt>
                <c:pt idx="1465">
                  <c:v>0.55000000000000004</c:v>
                </c:pt>
                <c:pt idx="1466">
                  <c:v>0.57699999999999996</c:v>
                </c:pt>
                <c:pt idx="1467">
                  <c:v>0.58399999999999996</c:v>
                </c:pt>
                <c:pt idx="1468">
                  <c:v>0.55700000000000005</c:v>
                </c:pt>
                <c:pt idx="1469">
                  <c:v>0.55100000000000005</c:v>
                </c:pt>
                <c:pt idx="1470">
                  <c:v>0.60599999999999998</c:v>
                </c:pt>
                <c:pt idx="1471">
                  <c:v>0.56100000000000005</c:v>
                </c:pt>
                <c:pt idx="1472">
                  <c:v>0.55700000000000005</c:v>
                </c:pt>
                <c:pt idx="1473">
                  <c:v>0.55600000000000005</c:v>
                </c:pt>
                <c:pt idx="1474">
                  <c:v>0.59199999999999997</c:v>
                </c:pt>
                <c:pt idx="1475">
                  <c:v>0.60699999999999998</c:v>
                </c:pt>
                <c:pt idx="1476">
                  <c:v>0.55600000000000005</c:v>
                </c:pt>
                <c:pt idx="1477">
                  <c:v>0.56599999999999995</c:v>
                </c:pt>
                <c:pt idx="1478">
                  <c:v>0.58799999999999997</c:v>
                </c:pt>
                <c:pt idx="1479">
                  <c:v>0.59099999999999997</c:v>
                </c:pt>
                <c:pt idx="1480">
                  <c:v>0.56100000000000005</c:v>
                </c:pt>
                <c:pt idx="1481">
                  <c:v>0.56399999999999995</c:v>
                </c:pt>
                <c:pt idx="1482">
                  <c:v>0.55700000000000005</c:v>
                </c:pt>
                <c:pt idx="1483">
                  <c:v>0.53100000000000003</c:v>
                </c:pt>
                <c:pt idx="1484">
                  <c:v>0.58499999999999996</c:v>
                </c:pt>
                <c:pt idx="1485">
                  <c:v>0.55400000000000005</c:v>
                </c:pt>
                <c:pt idx="1486">
                  <c:v>0.58499999999999996</c:v>
                </c:pt>
                <c:pt idx="1487">
                  <c:v>0.57199999999999995</c:v>
                </c:pt>
                <c:pt idx="1488">
                  <c:v>0.56399999999999995</c:v>
                </c:pt>
                <c:pt idx="1489">
                  <c:v>0.56899999999999995</c:v>
                </c:pt>
                <c:pt idx="1490">
                  <c:v>0.56100000000000005</c:v>
                </c:pt>
                <c:pt idx="1491">
                  <c:v>0.55900000000000005</c:v>
                </c:pt>
                <c:pt idx="1492">
                  <c:v>0.56100000000000005</c:v>
                </c:pt>
                <c:pt idx="1493">
                  <c:v>0.56499999999999995</c:v>
                </c:pt>
                <c:pt idx="1494">
                  <c:v>0.53400000000000003</c:v>
                </c:pt>
                <c:pt idx="1495">
                  <c:v>0.58799999999999997</c:v>
                </c:pt>
                <c:pt idx="1496">
                  <c:v>0.56799999999999995</c:v>
                </c:pt>
                <c:pt idx="1497">
                  <c:v>0.56599999999999995</c:v>
                </c:pt>
                <c:pt idx="1498">
                  <c:v>0.53800000000000003</c:v>
                </c:pt>
                <c:pt idx="1499">
                  <c:v>0.54300000000000004</c:v>
                </c:pt>
                <c:pt idx="1500">
                  <c:v>0.55600000000000005</c:v>
                </c:pt>
                <c:pt idx="1501">
                  <c:v>0.59599999999999997</c:v>
                </c:pt>
                <c:pt idx="1502">
                  <c:v>0.54500000000000004</c:v>
                </c:pt>
                <c:pt idx="1503">
                  <c:v>0.58599999999999997</c:v>
                </c:pt>
                <c:pt idx="1504">
                  <c:v>0.56799999999999995</c:v>
                </c:pt>
                <c:pt idx="1505">
                  <c:v>0.56299999999999994</c:v>
                </c:pt>
                <c:pt idx="1506">
                  <c:v>0.56999999999999995</c:v>
                </c:pt>
                <c:pt idx="1507">
                  <c:v>0.57899999999999996</c:v>
                </c:pt>
                <c:pt idx="1508">
                  <c:v>0.54900000000000004</c:v>
                </c:pt>
                <c:pt idx="1509">
                  <c:v>0.55100000000000005</c:v>
                </c:pt>
                <c:pt idx="1510">
                  <c:v>0.55000000000000004</c:v>
                </c:pt>
                <c:pt idx="1511">
                  <c:v>0.55800000000000005</c:v>
                </c:pt>
                <c:pt idx="1512">
                  <c:v>0.56599999999999995</c:v>
                </c:pt>
                <c:pt idx="1513">
                  <c:v>0.53200000000000003</c:v>
                </c:pt>
                <c:pt idx="1514">
                  <c:v>0.56499999999999995</c:v>
                </c:pt>
                <c:pt idx="1515">
                  <c:v>0.57199999999999995</c:v>
                </c:pt>
                <c:pt idx="1516">
                  <c:v>0.57899999999999996</c:v>
                </c:pt>
                <c:pt idx="1517">
                  <c:v>0.56100000000000005</c:v>
                </c:pt>
                <c:pt idx="1518">
                  <c:v>0.55200000000000005</c:v>
                </c:pt>
                <c:pt idx="1519">
                  <c:v>0.57299999999999995</c:v>
                </c:pt>
                <c:pt idx="1520">
                  <c:v>0.55700000000000005</c:v>
                </c:pt>
                <c:pt idx="1521">
                  <c:v>0.55500000000000005</c:v>
                </c:pt>
                <c:pt idx="1522">
                  <c:v>0.51600000000000001</c:v>
                </c:pt>
                <c:pt idx="1523">
                  <c:v>0.52700000000000002</c:v>
                </c:pt>
                <c:pt idx="1524">
                  <c:v>0.55200000000000005</c:v>
                </c:pt>
                <c:pt idx="1525">
                  <c:v>0.56200000000000006</c:v>
                </c:pt>
                <c:pt idx="1526">
                  <c:v>0.55600000000000005</c:v>
                </c:pt>
                <c:pt idx="1527">
                  <c:v>0.56299999999999994</c:v>
                </c:pt>
                <c:pt idx="1528">
                  <c:v>0.56100000000000005</c:v>
                </c:pt>
                <c:pt idx="1529">
                  <c:v>0.56200000000000006</c:v>
                </c:pt>
                <c:pt idx="1530">
                  <c:v>0.54</c:v>
                </c:pt>
                <c:pt idx="1531">
                  <c:v>0.54900000000000004</c:v>
                </c:pt>
                <c:pt idx="1532">
                  <c:v>0.59499999999999997</c:v>
                </c:pt>
                <c:pt idx="1533">
                  <c:v>0.55900000000000005</c:v>
                </c:pt>
                <c:pt idx="1534">
                  <c:v>0.58199999999999996</c:v>
                </c:pt>
                <c:pt idx="1535">
                  <c:v>0.56399999999999995</c:v>
                </c:pt>
                <c:pt idx="1536">
                  <c:v>0.56200000000000006</c:v>
                </c:pt>
                <c:pt idx="1537">
                  <c:v>0.53</c:v>
                </c:pt>
                <c:pt idx="1538">
                  <c:v>0.54300000000000004</c:v>
                </c:pt>
                <c:pt idx="1539">
                  <c:v>0.55100000000000005</c:v>
                </c:pt>
                <c:pt idx="1540">
                  <c:v>0.54200000000000004</c:v>
                </c:pt>
                <c:pt idx="1541">
                  <c:v>0.56200000000000006</c:v>
                </c:pt>
                <c:pt idx="1542">
                  <c:v>0.53</c:v>
                </c:pt>
                <c:pt idx="1543">
                  <c:v>0.58599999999999997</c:v>
                </c:pt>
                <c:pt idx="1544">
                  <c:v>0.55700000000000005</c:v>
                </c:pt>
                <c:pt idx="1545">
                  <c:v>0.54</c:v>
                </c:pt>
                <c:pt idx="1546">
                  <c:v>0.55100000000000005</c:v>
                </c:pt>
                <c:pt idx="1547">
                  <c:v>0.52</c:v>
                </c:pt>
                <c:pt idx="1548">
                  <c:v>0.55300000000000005</c:v>
                </c:pt>
                <c:pt idx="1549">
                  <c:v>0.54</c:v>
                </c:pt>
                <c:pt idx="1550">
                  <c:v>0.55400000000000005</c:v>
                </c:pt>
                <c:pt idx="1551">
                  <c:v>0.56100000000000005</c:v>
                </c:pt>
                <c:pt idx="1552">
                  <c:v>0.60399999999999998</c:v>
                </c:pt>
                <c:pt idx="1553">
                  <c:v>0.56200000000000006</c:v>
                </c:pt>
                <c:pt idx="1554">
                  <c:v>0.56499999999999995</c:v>
                </c:pt>
                <c:pt idx="1555">
                  <c:v>0.60099999999999998</c:v>
                </c:pt>
                <c:pt idx="1556">
                  <c:v>0.55700000000000005</c:v>
                </c:pt>
                <c:pt idx="1557">
                  <c:v>0.55400000000000005</c:v>
                </c:pt>
                <c:pt idx="1558">
                  <c:v>0.56699999999999995</c:v>
                </c:pt>
                <c:pt idx="1559">
                  <c:v>0.56599999999999995</c:v>
                </c:pt>
                <c:pt idx="1560">
                  <c:v>0.55500000000000005</c:v>
                </c:pt>
                <c:pt idx="1561">
                  <c:v>0.56100000000000005</c:v>
                </c:pt>
                <c:pt idx="1562">
                  <c:v>0.54900000000000004</c:v>
                </c:pt>
                <c:pt idx="1563">
                  <c:v>0.54600000000000004</c:v>
                </c:pt>
                <c:pt idx="1564">
                  <c:v>0.57499999999999996</c:v>
                </c:pt>
                <c:pt idx="1565">
                  <c:v>0.55900000000000005</c:v>
                </c:pt>
                <c:pt idx="1566">
                  <c:v>0.55900000000000005</c:v>
                </c:pt>
                <c:pt idx="1567">
                  <c:v>0.56299999999999994</c:v>
                </c:pt>
                <c:pt idx="1568">
                  <c:v>0.54700000000000004</c:v>
                </c:pt>
                <c:pt idx="1569">
                  <c:v>0.58099999999999996</c:v>
                </c:pt>
                <c:pt idx="1570">
                  <c:v>0.56499999999999995</c:v>
                </c:pt>
                <c:pt idx="1571">
                  <c:v>0.54500000000000004</c:v>
                </c:pt>
                <c:pt idx="1572">
                  <c:v>0.59499999999999997</c:v>
                </c:pt>
                <c:pt idx="1573">
                  <c:v>0.58799999999999997</c:v>
                </c:pt>
                <c:pt idx="1574">
                  <c:v>0.54400000000000004</c:v>
                </c:pt>
                <c:pt idx="1575">
                  <c:v>0.57999999999999996</c:v>
                </c:pt>
                <c:pt idx="1576">
                  <c:v>0.54600000000000004</c:v>
                </c:pt>
                <c:pt idx="1577">
                  <c:v>0.59899999999999998</c:v>
                </c:pt>
                <c:pt idx="1578">
                  <c:v>0.52500000000000002</c:v>
                </c:pt>
                <c:pt idx="1579">
                  <c:v>0.54900000000000004</c:v>
                </c:pt>
                <c:pt idx="1580">
                  <c:v>0.56899999999999995</c:v>
                </c:pt>
                <c:pt idx="1581">
                  <c:v>0.53500000000000003</c:v>
                </c:pt>
                <c:pt idx="1582">
                  <c:v>0.56699999999999995</c:v>
                </c:pt>
                <c:pt idx="1583">
                  <c:v>0.54900000000000004</c:v>
                </c:pt>
                <c:pt idx="1584">
                  <c:v>0.53600000000000003</c:v>
                </c:pt>
                <c:pt idx="1585">
                  <c:v>0.53200000000000003</c:v>
                </c:pt>
                <c:pt idx="1586">
                  <c:v>0.58299999999999996</c:v>
                </c:pt>
                <c:pt idx="1587">
                  <c:v>0.53600000000000003</c:v>
                </c:pt>
                <c:pt idx="1588">
                  <c:v>0.55100000000000005</c:v>
                </c:pt>
                <c:pt idx="1589">
                  <c:v>0.55700000000000005</c:v>
                </c:pt>
                <c:pt idx="1590">
                  <c:v>0.61399999999999999</c:v>
                </c:pt>
                <c:pt idx="1591">
                  <c:v>0.53700000000000003</c:v>
                </c:pt>
                <c:pt idx="1592">
                  <c:v>0.52600000000000002</c:v>
                </c:pt>
                <c:pt idx="1593">
                  <c:v>0.56100000000000005</c:v>
                </c:pt>
                <c:pt idx="1594">
                  <c:v>0.59299999999999997</c:v>
                </c:pt>
                <c:pt idx="1595">
                  <c:v>0.54300000000000004</c:v>
                </c:pt>
                <c:pt idx="1596">
                  <c:v>0.55400000000000005</c:v>
                </c:pt>
                <c:pt idx="1597">
                  <c:v>0.56499999999999995</c:v>
                </c:pt>
                <c:pt idx="1598">
                  <c:v>0.56399999999999995</c:v>
                </c:pt>
                <c:pt idx="1599">
                  <c:v>0.56999999999999995</c:v>
                </c:pt>
                <c:pt idx="1600">
                  <c:v>0.53400000000000003</c:v>
                </c:pt>
                <c:pt idx="1601">
                  <c:v>0.56899999999999995</c:v>
                </c:pt>
                <c:pt idx="1602">
                  <c:v>0.54900000000000004</c:v>
                </c:pt>
                <c:pt idx="1603">
                  <c:v>0.54100000000000004</c:v>
                </c:pt>
                <c:pt idx="1604">
                  <c:v>0.56999999999999995</c:v>
                </c:pt>
                <c:pt idx="1605">
                  <c:v>0.56499999999999995</c:v>
                </c:pt>
                <c:pt idx="1606">
                  <c:v>0.55300000000000005</c:v>
                </c:pt>
                <c:pt idx="1607">
                  <c:v>0.54200000000000004</c:v>
                </c:pt>
                <c:pt idx="1608">
                  <c:v>0.58599999999999997</c:v>
                </c:pt>
                <c:pt idx="1609">
                  <c:v>0.52400000000000002</c:v>
                </c:pt>
                <c:pt idx="1610">
                  <c:v>0.57199999999999995</c:v>
                </c:pt>
                <c:pt idx="1611">
                  <c:v>0.54300000000000004</c:v>
                </c:pt>
                <c:pt idx="1612">
                  <c:v>0.56899999999999995</c:v>
                </c:pt>
                <c:pt idx="1613">
                  <c:v>0.59099999999999997</c:v>
                </c:pt>
                <c:pt idx="1614">
                  <c:v>0.56799999999999995</c:v>
                </c:pt>
                <c:pt idx="1615">
                  <c:v>0.57199999999999995</c:v>
                </c:pt>
                <c:pt idx="1616">
                  <c:v>0.54500000000000004</c:v>
                </c:pt>
                <c:pt idx="1617">
                  <c:v>0.54400000000000004</c:v>
                </c:pt>
                <c:pt idx="1618">
                  <c:v>0.58399999999999996</c:v>
                </c:pt>
                <c:pt idx="1619">
                  <c:v>0.56599999999999995</c:v>
                </c:pt>
                <c:pt idx="1620">
                  <c:v>0.56499999999999995</c:v>
                </c:pt>
                <c:pt idx="1621">
                  <c:v>0.54100000000000004</c:v>
                </c:pt>
                <c:pt idx="1622">
                  <c:v>0.58599999999999997</c:v>
                </c:pt>
                <c:pt idx="1623">
                  <c:v>0.55700000000000005</c:v>
                </c:pt>
                <c:pt idx="1624">
                  <c:v>0.56799999999999995</c:v>
                </c:pt>
                <c:pt idx="1625">
                  <c:v>0.56699999999999995</c:v>
                </c:pt>
                <c:pt idx="1626">
                  <c:v>0.53400000000000003</c:v>
                </c:pt>
                <c:pt idx="1627">
                  <c:v>0.52</c:v>
                </c:pt>
                <c:pt idx="1628">
                  <c:v>0.59099999999999997</c:v>
                </c:pt>
                <c:pt idx="1629">
                  <c:v>0.52900000000000003</c:v>
                </c:pt>
                <c:pt idx="1630">
                  <c:v>0.55200000000000005</c:v>
                </c:pt>
                <c:pt idx="1631">
                  <c:v>0.54600000000000004</c:v>
                </c:pt>
                <c:pt idx="1632">
                  <c:v>0.55700000000000005</c:v>
                </c:pt>
                <c:pt idx="1633">
                  <c:v>0.55300000000000005</c:v>
                </c:pt>
                <c:pt idx="1634">
                  <c:v>0.56599999999999995</c:v>
                </c:pt>
                <c:pt idx="1635">
                  <c:v>0.51</c:v>
                </c:pt>
                <c:pt idx="1636">
                  <c:v>0.59099999999999997</c:v>
                </c:pt>
                <c:pt idx="1637">
                  <c:v>0.55900000000000005</c:v>
                </c:pt>
                <c:pt idx="1638">
                  <c:v>0.53200000000000003</c:v>
                </c:pt>
                <c:pt idx="1639">
                  <c:v>0.55500000000000005</c:v>
                </c:pt>
                <c:pt idx="1640">
                  <c:v>0.55700000000000005</c:v>
                </c:pt>
                <c:pt idx="1641">
                  <c:v>0.59</c:v>
                </c:pt>
                <c:pt idx="1642">
                  <c:v>0.54600000000000004</c:v>
                </c:pt>
                <c:pt idx="1643">
                  <c:v>0.55400000000000005</c:v>
                </c:pt>
                <c:pt idx="1644">
                  <c:v>0.54700000000000004</c:v>
                </c:pt>
                <c:pt idx="1645">
                  <c:v>0.55800000000000005</c:v>
                </c:pt>
                <c:pt idx="1646">
                  <c:v>0.52300000000000002</c:v>
                </c:pt>
                <c:pt idx="1647">
                  <c:v>0.56399999999999995</c:v>
                </c:pt>
                <c:pt idx="1648">
                  <c:v>0.54500000000000004</c:v>
                </c:pt>
                <c:pt idx="1649">
                  <c:v>0.57799999999999996</c:v>
                </c:pt>
                <c:pt idx="1650">
                  <c:v>0.53600000000000003</c:v>
                </c:pt>
                <c:pt idx="1651">
                  <c:v>0.59</c:v>
                </c:pt>
                <c:pt idx="1652">
                  <c:v>0.55400000000000005</c:v>
                </c:pt>
                <c:pt idx="1653">
                  <c:v>0.55900000000000005</c:v>
                </c:pt>
                <c:pt idx="1654">
                  <c:v>0.54300000000000004</c:v>
                </c:pt>
                <c:pt idx="1655">
                  <c:v>0.55800000000000005</c:v>
                </c:pt>
                <c:pt idx="1656">
                  <c:v>0.56499999999999995</c:v>
                </c:pt>
                <c:pt idx="1657">
                  <c:v>0.55700000000000005</c:v>
                </c:pt>
                <c:pt idx="1658">
                  <c:v>0.53800000000000003</c:v>
                </c:pt>
                <c:pt idx="1659">
                  <c:v>0.54500000000000004</c:v>
                </c:pt>
                <c:pt idx="1660">
                  <c:v>0.56799999999999995</c:v>
                </c:pt>
                <c:pt idx="1661">
                  <c:v>0.56699999999999995</c:v>
                </c:pt>
                <c:pt idx="1662">
                  <c:v>0.59199999999999997</c:v>
                </c:pt>
                <c:pt idx="1663">
                  <c:v>0.56599999999999995</c:v>
                </c:pt>
                <c:pt idx="1664">
                  <c:v>0.56200000000000006</c:v>
                </c:pt>
                <c:pt idx="1665">
                  <c:v>0.55700000000000005</c:v>
                </c:pt>
                <c:pt idx="1666">
                  <c:v>0.54800000000000004</c:v>
                </c:pt>
                <c:pt idx="1667">
                  <c:v>0.56200000000000006</c:v>
                </c:pt>
                <c:pt idx="1668">
                  <c:v>0.53800000000000003</c:v>
                </c:pt>
                <c:pt idx="1669">
                  <c:v>0.55100000000000005</c:v>
                </c:pt>
                <c:pt idx="1670">
                  <c:v>0.53700000000000003</c:v>
                </c:pt>
                <c:pt idx="1671">
                  <c:v>0.56599999999999995</c:v>
                </c:pt>
                <c:pt idx="1672">
                  <c:v>0.55700000000000005</c:v>
                </c:pt>
                <c:pt idx="1673">
                  <c:v>0.58299999999999996</c:v>
                </c:pt>
                <c:pt idx="1674">
                  <c:v>0.58199999999999996</c:v>
                </c:pt>
                <c:pt idx="1675">
                  <c:v>0.57599999999999996</c:v>
                </c:pt>
                <c:pt idx="1676">
                  <c:v>0.57299999999999995</c:v>
                </c:pt>
                <c:pt idx="1677">
                  <c:v>0.53600000000000003</c:v>
                </c:pt>
                <c:pt idx="1678">
                  <c:v>0.56399999999999995</c:v>
                </c:pt>
                <c:pt idx="1679">
                  <c:v>0.57599999999999996</c:v>
                </c:pt>
                <c:pt idx="1680">
                  <c:v>0.60599999999999998</c:v>
                </c:pt>
                <c:pt idx="1681">
                  <c:v>0.53</c:v>
                </c:pt>
                <c:pt idx="1682">
                  <c:v>0.57499999999999996</c:v>
                </c:pt>
                <c:pt idx="1683">
                  <c:v>0.57099999999999995</c:v>
                </c:pt>
                <c:pt idx="1684">
                  <c:v>0.53300000000000003</c:v>
                </c:pt>
                <c:pt idx="1685">
                  <c:v>0.57499999999999996</c:v>
                </c:pt>
                <c:pt idx="1686">
                  <c:v>0.55200000000000005</c:v>
                </c:pt>
                <c:pt idx="1687">
                  <c:v>0.56599999999999995</c:v>
                </c:pt>
                <c:pt idx="1688">
                  <c:v>0.55400000000000005</c:v>
                </c:pt>
                <c:pt idx="1689">
                  <c:v>0.56899999999999995</c:v>
                </c:pt>
                <c:pt idx="1690">
                  <c:v>0.57399999999999995</c:v>
                </c:pt>
                <c:pt idx="1691">
                  <c:v>0.55000000000000004</c:v>
                </c:pt>
                <c:pt idx="1692">
                  <c:v>0.57199999999999995</c:v>
                </c:pt>
                <c:pt idx="1693">
                  <c:v>0.54500000000000004</c:v>
                </c:pt>
                <c:pt idx="1694">
                  <c:v>0.55300000000000005</c:v>
                </c:pt>
                <c:pt idx="1695">
                  <c:v>0.57799999999999996</c:v>
                </c:pt>
                <c:pt idx="1696">
                  <c:v>0.57299999999999995</c:v>
                </c:pt>
                <c:pt idx="1697">
                  <c:v>0.56200000000000006</c:v>
                </c:pt>
                <c:pt idx="1698">
                  <c:v>0.55600000000000005</c:v>
                </c:pt>
                <c:pt idx="1699">
                  <c:v>0.57199999999999995</c:v>
                </c:pt>
                <c:pt idx="1700">
                  <c:v>0.56899999999999995</c:v>
                </c:pt>
                <c:pt idx="1701">
                  <c:v>0.55800000000000005</c:v>
                </c:pt>
                <c:pt idx="1702">
                  <c:v>0.56499999999999995</c:v>
                </c:pt>
                <c:pt idx="1703">
                  <c:v>0.6</c:v>
                </c:pt>
                <c:pt idx="1704">
                  <c:v>0.57499999999999996</c:v>
                </c:pt>
                <c:pt idx="1705">
                  <c:v>0.52800000000000002</c:v>
                </c:pt>
                <c:pt idx="1706">
                  <c:v>0.54200000000000004</c:v>
                </c:pt>
                <c:pt idx="1707">
                  <c:v>0.53700000000000003</c:v>
                </c:pt>
                <c:pt idx="1708">
                  <c:v>0.55200000000000005</c:v>
                </c:pt>
                <c:pt idx="1709">
                  <c:v>0.57799999999999996</c:v>
                </c:pt>
                <c:pt idx="1710">
                  <c:v>0.57899999999999996</c:v>
                </c:pt>
                <c:pt idx="1711">
                  <c:v>0.55500000000000005</c:v>
                </c:pt>
                <c:pt idx="1712">
                  <c:v>0.55200000000000005</c:v>
                </c:pt>
                <c:pt idx="1713">
                  <c:v>0.57799999999999996</c:v>
                </c:pt>
                <c:pt idx="1714">
                  <c:v>0.55000000000000004</c:v>
                </c:pt>
                <c:pt idx="1715">
                  <c:v>0.56100000000000005</c:v>
                </c:pt>
                <c:pt idx="1716">
                  <c:v>0.55700000000000005</c:v>
                </c:pt>
                <c:pt idx="1717">
                  <c:v>0.57499999999999996</c:v>
                </c:pt>
                <c:pt idx="1718">
                  <c:v>0.55300000000000005</c:v>
                </c:pt>
                <c:pt idx="1719">
                  <c:v>0.55600000000000005</c:v>
                </c:pt>
                <c:pt idx="1720">
                  <c:v>0.56799999999999995</c:v>
                </c:pt>
                <c:pt idx="1721">
                  <c:v>0.54200000000000004</c:v>
                </c:pt>
                <c:pt idx="1722">
                  <c:v>0.54100000000000004</c:v>
                </c:pt>
                <c:pt idx="1723">
                  <c:v>0.52800000000000002</c:v>
                </c:pt>
                <c:pt idx="1724">
                  <c:v>0.58099999999999996</c:v>
                </c:pt>
                <c:pt idx="1725">
                  <c:v>0.57299999999999995</c:v>
                </c:pt>
                <c:pt idx="1726">
                  <c:v>0.56499999999999995</c:v>
                </c:pt>
                <c:pt idx="1727">
                  <c:v>0.55800000000000005</c:v>
                </c:pt>
                <c:pt idx="1728">
                  <c:v>0.56399999999999995</c:v>
                </c:pt>
                <c:pt idx="1729">
                  <c:v>0.51400000000000001</c:v>
                </c:pt>
                <c:pt idx="1730">
                  <c:v>0.57999999999999996</c:v>
                </c:pt>
                <c:pt idx="1731">
                  <c:v>0.57399999999999995</c:v>
                </c:pt>
                <c:pt idx="1732">
                  <c:v>0.502</c:v>
                </c:pt>
                <c:pt idx="1733">
                  <c:v>0.58399999999999996</c:v>
                </c:pt>
                <c:pt idx="1734">
                  <c:v>0.54500000000000004</c:v>
                </c:pt>
                <c:pt idx="1735">
                  <c:v>0.52700000000000002</c:v>
                </c:pt>
                <c:pt idx="1736">
                  <c:v>0.57699999999999996</c:v>
                </c:pt>
                <c:pt idx="1737">
                  <c:v>0.59499999999999997</c:v>
                </c:pt>
                <c:pt idx="1738">
                  <c:v>0.55600000000000005</c:v>
                </c:pt>
                <c:pt idx="1739">
                  <c:v>0.55200000000000005</c:v>
                </c:pt>
                <c:pt idx="1740">
                  <c:v>0.52600000000000002</c:v>
                </c:pt>
                <c:pt idx="1741">
                  <c:v>0.57599999999999996</c:v>
                </c:pt>
                <c:pt idx="1742">
                  <c:v>0.52900000000000003</c:v>
                </c:pt>
                <c:pt idx="1743">
                  <c:v>0.55600000000000005</c:v>
                </c:pt>
                <c:pt idx="1744">
                  <c:v>0.53400000000000003</c:v>
                </c:pt>
                <c:pt idx="1745">
                  <c:v>0.53900000000000003</c:v>
                </c:pt>
                <c:pt idx="1746">
                  <c:v>0.57399999999999995</c:v>
                </c:pt>
                <c:pt idx="1747">
                  <c:v>0.54400000000000004</c:v>
                </c:pt>
                <c:pt idx="1748">
                  <c:v>0.57699999999999996</c:v>
                </c:pt>
                <c:pt idx="1749">
                  <c:v>0.56399999999999995</c:v>
                </c:pt>
                <c:pt idx="1750">
                  <c:v>0.57499999999999996</c:v>
                </c:pt>
                <c:pt idx="1751">
                  <c:v>0.54100000000000004</c:v>
                </c:pt>
                <c:pt idx="1752">
                  <c:v>0.52400000000000002</c:v>
                </c:pt>
                <c:pt idx="1753">
                  <c:v>0.56699999999999995</c:v>
                </c:pt>
                <c:pt idx="1754">
                  <c:v>0.56200000000000006</c:v>
                </c:pt>
                <c:pt idx="1755">
                  <c:v>0.52</c:v>
                </c:pt>
                <c:pt idx="1756">
                  <c:v>0.56100000000000005</c:v>
                </c:pt>
                <c:pt idx="1757">
                  <c:v>0.53900000000000003</c:v>
                </c:pt>
                <c:pt idx="1758">
                  <c:v>0.56499999999999995</c:v>
                </c:pt>
                <c:pt idx="1759">
                  <c:v>0.59299999999999997</c:v>
                </c:pt>
                <c:pt idx="1760">
                  <c:v>0.53100000000000003</c:v>
                </c:pt>
                <c:pt idx="1761">
                  <c:v>0.55300000000000005</c:v>
                </c:pt>
                <c:pt idx="1762">
                  <c:v>0.54700000000000004</c:v>
                </c:pt>
                <c:pt idx="1763">
                  <c:v>0.58299999999999996</c:v>
                </c:pt>
                <c:pt idx="1764">
                  <c:v>0.55700000000000005</c:v>
                </c:pt>
                <c:pt idx="1765">
                  <c:v>0.56899999999999995</c:v>
                </c:pt>
                <c:pt idx="1766">
                  <c:v>0.57699999999999996</c:v>
                </c:pt>
                <c:pt idx="1767">
                  <c:v>0.55200000000000005</c:v>
                </c:pt>
                <c:pt idx="1768">
                  <c:v>0.56999999999999995</c:v>
                </c:pt>
                <c:pt idx="1769">
                  <c:v>0.56499999999999995</c:v>
                </c:pt>
                <c:pt idx="1770">
                  <c:v>0.56499999999999995</c:v>
                </c:pt>
                <c:pt idx="1771">
                  <c:v>0.57299999999999995</c:v>
                </c:pt>
                <c:pt idx="1772">
                  <c:v>0.55800000000000005</c:v>
                </c:pt>
                <c:pt idx="1773">
                  <c:v>0.58499999999999996</c:v>
                </c:pt>
                <c:pt idx="1774">
                  <c:v>0.55200000000000005</c:v>
                </c:pt>
                <c:pt idx="1775">
                  <c:v>0.53300000000000003</c:v>
                </c:pt>
                <c:pt idx="1776">
                  <c:v>0.56699999999999995</c:v>
                </c:pt>
                <c:pt idx="1777">
                  <c:v>0.57599999999999996</c:v>
                </c:pt>
                <c:pt idx="1778">
                  <c:v>0.56100000000000005</c:v>
                </c:pt>
                <c:pt idx="1779">
                  <c:v>0.53700000000000003</c:v>
                </c:pt>
                <c:pt idx="1780">
                  <c:v>0.57199999999999995</c:v>
                </c:pt>
                <c:pt idx="1781">
                  <c:v>0.54600000000000004</c:v>
                </c:pt>
                <c:pt idx="1782">
                  <c:v>0.54800000000000004</c:v>
                </c:pt>
                <c:pt idx="1783">
                  <c:v>0.57899999999999996</c:v>
                </c:pt>
                <c:pt idx="1784">
                  <c:v>0.55100000000000005</c:v>
                </c:pt>
                <c:pt idx="1785">
                  <c:v>0.58799999999999997</c:v>
                </c:pt>
                <c:pt idx="1786">
                  <c:v>0.56000000000000005</c:v>
                </c:pt>
                <c:pt idx="1787">
                  <c:v>0.54700000000000004</c:v>
                </c:pt>
                <c:pt idx="1788">
                  <c:v>0.58899999999999997</c:v>
                </c:pt>
                <c:pt idx="1789">
                  <c:v>0.57599999999999996</c:v>
                </c:pt>
                <c:pt idx="1790">
                  <c:v>0.53800000000000003</c:v>
                </c:pt>
                <c:pt idx="1791">
                  <c:v>0.56000000000000005</c:v>
                </c:pt>
                <c:pt idx="1792">
                  <c:v>0.56899999999999995</c:v>
                </c:pt>
                <c:pt idx="1793">
                  <c:v>0.56599999999999995</c:v>
                </c:pt>
                <c:pt idx="1794">
                  <c:v>0.57099999999999995</c:v>
                </c:pt>
                <c:pt idx="1795">
                  <c:v>0.59099999999999997</c:v>
                </c:pt>
                <c:pt idx="1796">
                  <c:v>0.57399999999999995</c:v>
                </c:pt>
                <c:pt idx="1797">
                  <c:v>0.56299999999999994</c:v>
                </c:pt>
                <c:pt idx="1798">
                  <c:v>0.52800000000000002</c:v>
                </c:pt>
                <c:pt idx="1799">
                  <c:v>0.55400000000000005</c:v>
                </c:pt>
                <c:pt idx="1800">
                  <c:v>0.57999999999999996</c:v>
                </c:pt>
                <c:pt idx="1801">
                  <c:v>0.57299999999999995</c:v>
                </c:pt>
                <c:pt idx="1802">
                  <c:v>0.57399999999999995</c:v>
                </c:pt>
                <c:pt idx="1803">
                  <c:v>0.56499999999999995</c:v>
                </c:pt>
                <c:pt idx="1804">
                  <c:v>0.56699999999999995</c:v>
                </c:pt>
                <c:pt idx="1805">
                  <c:v>0.55300000000000005</c:v>
                </c:pt>
                <c:pt idx="1806">
                  <c:v>0.55100000000000005</c:v>
                </c:pt>
                <c:pt idx="1807">
                  <c:v>0.55800000000000005</c:v>
                </c:pt>
                <c:pt idx="1808">
                  <c:v>0.52700000000000002</c:v>
                </c:pt>
                <c:pt idx="1809">
                  <c:v>0.58399999999999996</c:v>
                </c:pt>
                <c:pt idx="1810">
                  <c:v>0.57699999999999996</c:v>
                </c:pt>
                <c:pt idx="1811">
                  <c:v>0.57499999999999996</c:v>
                </c:pt>
                <c:pt idx="1812">
                  <c:v>0.55300000000000005</c:v>
                </c:pt>
                <c:pt idx="1813">
                  <c:v>0.57499999999999996</c:v>
                </c:pt>
                <c:pt idx="1814">
                  <c:v>0.56899999999999995</c:v>
                </c:pt>
                <c:pt idx="1815">
                  <c:v>0.55500000000000005</c:v>
                </c:pt>
                <c:pt idx="1816">
                  <c:v>0.54</c:v>
                </c:pt>
                <c:pt idx="1817">
                  <c:v>0.60299999999999998</c:v>
                </c:pt>
                <c:pt idx="1818">
                  <c:v>0.55900000000000005</c:v>
                </c:pt>
                <c:pt idx="1819">
                  <c:v>0.56599999999999995</c:v>
                </c:pt>
                <c:pt idx="1820">
                  <c:v>0.60499999999999998</c:v>
                </c:pt>
                <c:pt idx="1821">
                  <c:v>0.54900000000000004</c:v>
                </c:pt>
                <c:pt idx="1822">
                  <c:v>0.54300000000000004</c:v>
                </c:pt>
                <c:pt idx="1823">
                  <c:v>0.54300000000000004</c:v>
                </c:pt>
                <c:pt idx="1824">
                  <c:v>0.60699999999999998</c:v>
                </c:pt>
                <c:pt idx="1825">
                  <c:v>0.55800000000000005</c:v>
                </c:pt>
                <c:pt idx="1826">
                  <c:v>0.52400000000000002</c:v>
                </c:pt>
                <c:pt idx="1827">
                  <c:v>0.56100000000000005</c:v>
                </c:pt>
                <c:pt idx="1828">
                  <c:v>0.54500000000000004</c:v>
                </c:pt>
                <c:pt idx="1829">
                  <c:v>0.55800000000000005</c:v>
                </c:pt>
                <c:pt idx="1830">
                  <c:v>0.53700000000000003</c:v>
                </c:pt>
                <c:pt idx="1831">
                  <c:v>0.55200000000000005</c:v>
                </c:pt>
                <c:pt idx="1832">
                  <c:v>0.61199999999999999</c:v>
                </c:pt>
                <c:pt idx="1833">
                  <c:v>0.55300000000000005</c:v>
                </c:pt>
                <c:pt idx="1834">
                  <c:v>0.54400000000000004</c:v>
                </c:pt>
                <c:pt idx="1835">
                  <c:v>0.52900000000000003</c:v>
                </c:pt>
                <c:pt idx="1836">
                  <c:v>0.53500000000000003</c:v>
                </c:pt>
                <c:pt idx="1837">
                  <c:v>0.55700000000000005</c:v>
                </c:pt>
                <c:pt idx="1838">
                  <c:v>0.57099999999999995</c:v>
                </c:pt>
                <c:pt idx="1839">
                  <c:v>0.53100000000000003</c:v>
                </c:pt>
                <c:pt idx="1840">
                  <c:v>0.57199999999999995</c:v>
                </c:pt>
                <c:pt idx="1841">
                  <c:v>0.55400000000000005</c:v>
                </c:pt>
                <c:pt idx="1842">
                  <c:v>0.57399999999999995</c:v>
                </c:pt>
                <c:pt idx="1843">
                  <c:v>0.54200000000000004</c:v>
                </c:pt>
                <c:pt idx="1844">
                  <c:v>0.55900000000000005</c:v>
                </c:pt>
                <c:pt idx="1845">
                  <c:v>0.57199999999999995</c:v>
                </c:pt>
                <c:pt idx="1846">
                  <c:v>0.54400000000000004</c:v>
                </c:pt>
                <c:pt idx="1847">
                  <c:v>0.53700000000000003</c:v>
                </c:pt>
                <c:pt idx="1848">
                  <c:v>0.59699999999999998</c:v>
                </c:pt>
                <c:pt idx="1849">
                  <c:v>0.58899999999999997</c:v>
                </c:pt>
                <c:pt idx="1850">
                  <c:v>0.58099999999999996</c:v>
                </c:pt>
                <c:pt idx="1851">
                  <c:v>0.54400000000000004</c:v>
                </c:pt>
                <c:pt idx="1852">
                  <c:v>0.57799999999999996</c:v>
                </c:pt>
                <c:pt idx="1853">
                  <c:v>0.58499999999999996</c:v>
                </c:pt>
                <c:pt idx="1854">
                  <c:v>0.53</c:v>
                </c:pt>
                <c:pt idx="1855">
                  <c:v>0.53700000000000003</c:v>
                </c:pt>
                <c:pt idx="1856">
                  <c:v>0.55300000000000005</c:v>
                </c:pt>
                <c:pt idx="1857">
                  <c:v>0.54500000000000004</c:v>
                </c:pt>
                <c:pt idx="1858">
                  <c:v>0.53700000000000003</c:v>
                </c:pt>
                <c:pt idx="1859">
                  <c:v>0.56499999999999995</c:v>
                </c:pt>
                <c:pt idx="1860">
                  <c:v>0.56999999999999995</c:v>
                </c:pt>
                <c:pt idx="1861">
                  <c:v>0.55400000000000005</c:v>
                </c:pt>
                <c:pt idx="1862">
                  <c:v>0.54100000000000004</c:v>
                </c:pt>
                <c:pt idx="1863">
                  <c:v>0.58799999999999997</c:v>
                </c:pt>
                <c:pt idx="1864">
                  <c:v>0.56200000000000006</c:v>
                </c:pt>
                <c:pt idx="1865">
                  <c:v>0.56499999999999995</c:v>
                </c:pt>
                <c:pt idx="1866">
                  <c:v>0.56299999999999994</c:v>
                </c:pt>
                <c:pt idx="1867">
                  <c:v>0.55700000000000005</c:v>
                </c:pt>
                <c:pt idx="1868">
                  <c:v>0.54800000000000004</c:v>
                </c:pt>
                <c:pt idx="1869">
                  <c:v>0.52600000000000002</c:v>
                </c:pt>
                <c:pt idx="1870">
                  <c:v>0.55000000000000004</c:v>
                </c:pt>
                <c:pt idx="1871">
                  <c:v>0.55000000000000004</c:v>
                </c:pt>
                <c:pt idx="1872">
                  <c:v>0.55300000000000005</c:v>
                </c:pt>
                <c:pt idx="1873">
                  <c:v>0.55100000000000005</c:v>
                </c:pt>
                <c:pt idx="1874">
                  <c:v>0.51300000000000001</c:v>
                </c:pt>
                <c:pt idx="1875">
                  <c:v>0.55600000000000005</c:v>
                </c:pt>
                <c:pt idx="1876">
                  <c:v>0.56200000000000006</c:v>
                </c:pt>
                <c:pt idx="1877">
                  <c:v>0.57499999999999996</c:v>
                </c:pt>
                <c:pt idx="1878">
                  <c:v>0.59399999999999997</c:v>
                </c:pt>
                <c:pt idx="1879">
                  <c:v>0.58699999999999997</c:v>
                </c:pt>
                <c:pt idx="1880">
                  <c:v>0.55700000000000005</c:v>
                </c:pt>
                <c:pt idx="1881">
                  <c:v>0.58299999999999996</c:v>
                </c:pt>
                <c:pt idx="1882">
                  <c:v>0.55000000000000004</c:v>
                </c:pt>
                <c:pt idx="1883">
                  <c:v>0.55000000000000004</c:v>
                </c:pt>
                <c:pt idx="1884">
                  <c:v>0.55800000000000005</c:v>
                </c:pt>
                <c:pt idx="1885">
                  <c:v>0.53700000000000003</c:v>
                </c:pt>
                <c:pt idx="1886">
                  <c:v>0.55600000000000005</c:v>
                </c:pt>
                <c:pt idx="1887">
                  <c:v>0.56899999999999995</c:v>
                </c:pt>
                <c:pt idx="1888">
                  <c:v>0.54100000000000004</c:v>
                </c:pt>
                <c:pt idx="1889">
                  <c:v>0.55400000000000005</c:v>
                </c:pt>
                <c:pt idx="1890">
                  <c:v>0.53600000000000003</c:v>
                </c:pt>
                <c:pt idx="1891">
                  <c:v>0.58699999999999997</c:v>
                </c:pt>
                <c:pt idx="1892">
                  <c:v>0.55400000000000005</c:v>
                </c:pt>
                <c:pt idx="1893">
                  <c:v>0.55500000000000005</c:v>
                </c:pt>
                <c:pt idx="1894">
                  <c:v>0.58799999999999997</c:v>
                </c:pt>
                <c:pt idx="1895">
                  <c:v>0.58799999999999997</c:v>
                </c:pt>
                <c:pt idx="1896">
                  <c:v>0.58599999999999997</c:v>
                </c:pt>
                <c:pt idx="1897">
                  <c:v>0.56499999999999995</c:v>
                </c:pt>
                <c:pt idx="1898">
                  <c:v>0.54600000000000004</c:v>
                </c:pt>
                <c:pt idx="1899">
                  <c:v>0.53500000000000003</c:v>
                </c:pt>
                <c:pt idx="1900">
                  <c:v>0.54</c:v>
                </c:pt>
                <c:pt idx="1901">
                  <c:v>0.54500000000000004</c:v>
                </c:pt>
                <c:pt idx="1902">
                  <c:v>0.56399999999999995</c:v>
                </c:pt>
                <c:pt idx="1903">
                  <c:v>0.53400000000000003</c:v>
                </c:pt>
                <c:pt idx="1904">
                  <c:v>0.55900000000000005</c:v>
                </c:pt>
                <c:pt idx="1905">
                  <c:v>0.55300000000000005</c:v>
                </c:pt>
                <c:pt idx="1906">
                  <c:v>0.55400000000000005</c:v>
                </c:pt>
                <c:pt idx="1907">
                  <c:v>0.51700000000000002</c:v>
                </c:pt>
                <c:pt idx="1908">
                  <c:v>0.57199999999999995</c:v>
                </c:pt>
                <c:pt idx="1909">
                  <c:v>0.57999999999999996</c:v>
                </c:pt>
                <c:pt idx="1910">
                  <c:v>0.56999999999999995</c:v>
                </c:pt>
                <c:pt idx="1911">
                  <c:v>0.54600000000000004</c:v>
                </c:pt>
                <c:pt idx="1912">
                  <c:v>0.55000000000000004</c:v>
                </c:pt>
                <c:pt idx="1913">
                  <c:v>0.53900000000000003</c:v>
                </c:pt>
                <c:pt idx="1914">
                  <c:v>0.55900000000000005</c:v>
                </c:pt>
                <c:pt idx="1915">
                  <c:v>0.56599999999999995</c:v>
                </c:pt>
                <c:pt idx="1916">
                  <c:v>0.56299999999999994</c:v>
                </c:pt>
                <c:pt idx="1917">
                  <c:v>0.54100000000000004</c:v>
                </c:pt>
                <c:pt idx="1918">
                  <c:v>0.58699999999999997</c:v>
                </c:pt>
                <c:pt idx="1919">
                  <c:v>0.54300000000000004</c:v>
                </c:pt>
                <c:pt idx="1920">
                  <c:v>0.55300000000000005</c:v>
                </c:pt>
                <c:pt idx="1921">
                  <c:v>0.57899999999999996</c:v>
                </c:pt>
                <c:pt idx="1922">
                  <c:v>0.53300000000000003</c:v>
                </c:pt>
                <c:pt idx="1923">
                  <c:v>0.56699999999999995</c:v>
                </c:pt>
                <c:pt idx="1924">
                  <c:v>0.53500000000000003</c:v>
                </c:pt>
                <c:pt idx="1925">
                  <c:v>0.58599999999999997</c:v>
                </c:pt>
                <c:pt idx="1926">
                  <c:v>0.51200000000000001</c:v>
                </c:pt>
                <c:pt idx="1927">
                  <c:v>0.55500000000000005</c:v>
                </c:pt>
                <c:pt idx="1928">
                  <c:v>0.59</c:v>
                </c:pt>
                <c:pt idx="1929">
                  <c:v>0.54100000000000004</c:v>
                </c:pt>
                <c:pt idx="1930">
                  <c:v>0.57499999999999996</c:v>
                </c:pt>
                <c:pt idx="1931">
                  <c:v>0.55500000000000005</c:v>
                </c:pt>
                <c:pt idx="1932">
                  <c:v>0.54300000000000004</c:v>
                </c:pt>
                <c:pt idx="1933">
                  <c:v>0.55900000000000005</c:v>
                </c:pt>
                <c:pt idx="1934">
                  <c:v>0.56899999999999995</c:v>
                </c:pt>
                <c:pt idx="1935">
                  <c:v>0.52900000000000003</c:v>
                </c:pt>
                <c:pt idx="1936">
                  <c:v>0.56599999999999995</c:v>
                </c:pt>
                <c:pt idx="1937">
                  <c:v>0.56799999999999995</c:v>
                </c:pt>
                <c:pt idx="1938">
                  <c:v>0.57599999999999996</c:v>
                </c:pt>
                <c:pt idx="1939">
                  <c:v>0.56599999999999995</c:v>
                </c:pt>
                <c:pt idx="1940">
                  <c:v>0.55700000000000005</c:v>
                </c:pt>
                <c:pt idx="1941">
                  <c:v>0.57099999999999995</c:v>
                </c:pt>
                <c:pt idx="1942">
                  <c:v>0.54700000000000004</c:v>
                </c:pt>
                <c:pt idx="1943">
                  <c:v>0.52900000000000003</c:v>
                </c:pt>
                <c:pt idx="1944">
                  <c:v>0.56999999999999995</c:v>
                </c:pt>
                <c:pt idx="1945">
                  <c:v>0.55600000000000005</c:v>
                </c:pt>
                <c:pt idx="1946">
                  <c:v>0.58099999999999996</c:v>
                </c:pt>
                <c:pt idx="1947">
                  <c:v>0.59</c:v>
                </c:pt>
                <c:pt idx="1948">
                  <c:v>0.57099999999999995</c:v>
                </c:pt>
                <c:pt idx="1949">
                  <c:v>0.54300000000000004</c:v>
                </c:pt>
                <c:pt idx="1950">
                  <c:v>0.57699999999999996</c:v>
                </c:pt>
                <c:pt idx="1951">
                  <c:v>0.58199999999999996</c:v>
                </c:pt>
                <c:pt idx="1952">
                  <c:v>0.56899999999999995</c:v>
                </c:pt>
                <c:pt idx="1953">
                  <c:v>0.54700000000000004</c:v>
                </c:pt>
                <c:pt idx="1954">
                  <c:v>0.55400000000000005</c:v>
                </c:pt>
                <c:pt idx="1955">
                  <c:v>0.54700000000000004</c:v>
                </c:pt>
                <c:pt idx="1956">
                  <c:v>0.54900000000000004</c:v>
                </c:pt>
                <c:pt idx="1957">
                  <c:v>0.54600000000000004</c:v>
                </c:pt>
                <c:pt idx="1958">
                  <c:v>0.56999999999999995</c:v>
                </c:pt>
                <c:pt idx="1959">
                  <c:v>0.55300000000000005</c:v>
                </c:pt>
                <c:pt idx="1960">
                  <c:v>0.505</c:v>
                </c:pt>
                <c:pt idx="1961">
                  <c:v>0.52700000000000002</c:v>
                </c:pt>
                <c:pt idx="1962">
                  <c:v>0.60399999999999998</c:v>
                </c:pt>
                <c:pt idx="1963">
                  <c:v>0.56100000000000005</c:v>
                </c:pt>
                <c:pt idx="1964">
                  <c:v>0.57999999999999996</c:v>
                </c:pt>
                <c:pt idx="1965">
                  <c:v>0.59599999999999997</c:v>
                </c:pt>
                <c:pt idx="1966">
                  <c:v>0.56799999999999995</c:v>
                </c:pt>
                <c:pt idx="1967">
                  <c:v>0.51500000000000001</c:v>
                </c:pt>
                <c:pt idx="1968">
                  <c:v>0.54700000000000004</c:v>
                </c:pt>
                <c:pt idx="1969">
                  <c:v>0.52200000000000002</c:v>
                </c:pt>
                <c:pt idx="1970">
                  <c:v>0.55200000000000005</c:v>
                </c:pt>
                <c:pt idx="1971">
                  <c:v>0.54300000000000004</c:v>
                </c:pt>
                <c:pt idx="1972">
                  <c:v>0.53800000000000003</c:v>
                </c:pt>
                <c:pt idx="1973">
                  <c:v>0.56799999999999995</c:v>
                </c:pt>
                <c:pt idx="1974">
                  <c:v>0.55900000000000005</c:v>
                </c:pt>
                <c:pt idx="1975">
                  <c:v>0.57599999999999996</c:v>
                </c:pt>
                <c:pt idx="1976">
                  <c:v>0.58699999999999997</c:v>
                </c:pt>
                <c:pt idx="1977">
                  <c:v>0.57699999999999996</c:v>
                </c:pt>
                <c:pt idx="1978">
                  <c:v>0.56299999999999994</c:v>
                </c:pt>
                <c:pt idx="1979">
                  <c:v>0.57999999999999996</c:v>
                </c:pt>
                <c:pt idx="1980">
                  <c:v>0.51200000000000001</c:v>
                </c:pt>
                <c:pt idx="1981">
                  <c:v>0.58199999999999996</c:v>
                </c:pt>
                <c:pt idx="1982">
                  <c:v>0.55000000000000004</c:v>
                </c:pt>
                <c:pt idx="1983">
                  <c:v>0.55500000000000005</c:v>
                </c:pt>
                <c:pt idx="1984">
                  <c:v>0.56999999999999995</c:v>
                </c:pt>
                <c:pt idx="1985">
                  <c:v>0.60799999999999998</c:v>
                </c:pt>
                <c:pt idx="1986">
                  <c:v>0.59899999999999998</c:v>
                </c:pt>
                <c:pt idx="1987">
                  <c:v>0.57199999999999995</c:v>
                </c:pt>
                <c:pt idx="1988">
                  <c:v>0.53900000000000003</c:v>
                </c:pt>
                <c:pt idx="1989">
                  <c:v>0.57899999999999996</c:v>
                </c:pt>
                <c:pt idx="1990">
                  <c:v>0.58899999999999997</c:v>
                </c:pt>
                <c:pt idx="1991">
                  <c:v>0.56200000000000006</c:v>
                </c:pt>
                <c:pt idx="1992">
                  <c:v>0.56499999999999995</c:v>
                </c:pt>
                <c:pt idx="1993">
                  <c:v>0.54600000000000004</c:v>
                </c:pt>
                <c:pt idx="1994">
                  <c:v>0.56499999999999995</c:v>
                </c:pt>
                <c:pt idx="1995">
                  <c:v>0.53500000000000003</c:v>
                </c:pt>
                <c:pt idx="1996">
                  <c:v>0.53</c:v>
                </c:pt>
                <c:pt idx="1997">
                  <c:v>0.56899999999999995</c:v>
                </c:pt>
                <c:pt idx="1998">
                  <c:v>0.59299999999999997</c:v>
                </c:pt>
                <c:pt idx="1999">
                  <c:v>0.57399999999999995</c:v>
                </c:pt>
                <c:pt idx="2000">
                  <c:v>0.52100000000000002</c:v>
                </c:pt>
              </c:numCache>
            </c:numRef>
          </c:yVal>
          <c:smooth val="0"/>
          <c:extLst>
            <c:ext xmlns:c16="http://schemas.microsoft.com/office/drawing/2014/chart" uri="{C3380CC4-5D6E-409C-BE32-E72D297353CC}">
              <c16:uniqueId val="{00000000-1002-4D64-984F-4475CD9000AB}"/>
            </c:ext>
          </c:extLst>
        </c:ser>
        <c:dLbls>
          <c:showLegendKey val="0"/>
          <c:showVal val="0"/>
          <c:showCatName val="0"/>
          <c:showSerName val="0"/>
          <c:showPercent val="0"/>
          <c:showBubbleSize val="0"/>
        </c:dLbls>
        <c:axId val="1071897616"/>
        <c:axId val="1071890544"/>
      </c:scatterChart>
      <c:valAx>
        <c:axId val="1071897616"/>
        <c:scaling>
          <c:orientation val="minMax"/>
          <c:max val="20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NL" sz="1400"/>
                  <a:t>Generation</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071890544"/>
        <c:crosses val="autoZero"/>
        <c:crossBetween val="midCat"/>
      </c:valAx>
      <c:valAx>
        <c:axId val="107189054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NL" sz="1400"/>
                  <a:t>Responsive</a:t>
                </a:r>
                <a:r>
                  <a:rPr lang="nl-NL" sz="1400" baseline="0"/>
                  <a:t> f</a:t>
                </a:r>
                <a:r>
                  <a:rPr lang="nl-NL" sz="1400"/>
                  <a:t>raction of population</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071897616"/>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094804740643665"/>
          <c:y val="7.5182456561175198E-2"/>
          <c:w val="0.78963684187901628"/>
          <c:h val="0.67617672052804167"/>
        </c:manualLayout>
      </c:layout>
      <c:scatterChart>
        <c:scatterStyle val="lineMarker"/>
        <c:varyColors val="0"/>
        <c:ser>
          <c:idx val="0"/>
          <c:order val="0"/>
          <c:tx>
            <c:strRef>
              <c:f>'Model 1.1'!$S$1</c:f>
              <c:strCache>
                <c:ptCount val="1"/>
                <c:pt idx="0">
                  <c:v>MeanInfo</c:v>
                </c:pt>
              </c:strCache>
            </c:strRef>
          </c:tx>
          <c:spPr>
            <a:ln w="19050" cap="rnd">
              <a:noFill/>
              <a:round/>
            </a:ln>
            <a:effectLst/>
          </c:spPr>
          <c:marker>
            <c:symbol val="circle"/>
            <c:size val="5"/>
            <c:spPr>
              <a:solidFill>
                <a:schemeClr val="accent1"/>
              </a:solidFill>
              <a:ln w="9525">
                <a:solidFill>
                  <a:schemeClr val="accent1"/>
                </a:solidFill>
              </a:ln>
              <a:effectLst/>
            </c:spPr>
          </c:marker>
          <c:xVal>
            <c:numRef>
              <c:f>'Model 1.1'!$A$2:$A$2002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 1.1'!$S$2:$S$2002</c:f>
              <c:numCache>
                <c:formatCode>General</c:formatCode>
                <c:ptCount val="2001"/>
                <c:pt idx="0">
                  <c:v>0</c:v>
                </c:pt>
                <c:pt idx="1">
                  <c:v>0.86499999999999999</c:v>
                </c:pt>
                <c:pt idx="2">
                  <c:v>0.91100000000000003</c:v>
                </c:pt>
                <c:pt idx="3">
                  <c:v>0.92</c:v>
                </c:pt>
                <c:pt idx="4">
                  <c:v>0.89900000000000002</c:v>
                </c:pt>
                <c:pt idx="5">
                  <c:v>0.91900000000000004</c:v>
                </c:pt>
                <c:pt idx="6">
                  <c:v>0.90200000000000002</c:v>
                </c:pt>
                <c:pt idx="7">
                  <c:v>0.91500000000000004</c:v>
                </c:pt>
                <c:pt idx="8">
                  <c:v>0.88200000000000001</c:v>
                </c:pt>
                <c:pt idx="9">
                  <c:v>0.88300000000000001</c:v>
                </c:pt>
                <c:pt idx="10">
                  <c:v>0.92700000000000005</c:v>
                </c:pt>
                <c:pt idx="11">
                  <c:v>0.91100000000000003</c:v>
                </c:pt>
                <c:pt idx="12">
                  <c:v>0.91200000000000003</c:v>
                </c:pt>
                <c:pt idx="13">
                  <c:v>0.871</c:v>
                </c:pt>
                <c:pt idx="14">
                  <c:v>0.89700000000000002</c:v>
                </c:pt>
                <c:pt idx="15">
                  <c:v>0.93799999999999994</c:v>
                </c:pt>
                <c:pt idx="16">
                  <c:v>0.92400000000000004</c:v>
                </c:pt>
                <c:pt idx="17">
                  <c:v>0.88900000000000001</c:v>
                </c:pt>
                <c:pt idx="18">
                  <c:v>0.91400000000000003</c:v>
                </c:pt>
                <c:pt idx="19">
                  <c:v>0.873</c:v>
                </c:pt>
                <c:pt idx="20">
                  <c:v>0.86099999999999999</c:v>
                </c:pt>
                <c:pt idx="21">
                  <c:v>0.84799999999999998</c:v>
                </c:pt>
                <c:pt idx="22">
                  <c:v>0.90600000000000003</c:v>
                </c:pt>
                <c:pt idx="23">
                  <c:v>0.90400000000000003</c:v>
                </c:pt>
                <c:pt idx="24">
                  <c:v>0.85899999999999999</c:v>
                </c:pt>
                <c:pt idx="25">
                  <c:v>0.92200000000000004</c:v>
                </c:pt>
                <c:pt idx="26">
                  <c:v>0.84799999999999998</c:v>
                </c:pt>
                <c:pt idx="27">
                  <c:v>0.86199999999999999</c:v>
                </c:pt>
                <c:pt idx="28">
                  <c:v>0.91700000000000004</c:v>
                </c:pt>
                <c:pt idx="29">
                  <c:v>0.88300000000000001</c:v>
                </c:pt>
                <c:pt idx="30">
                  <c:v>0.89600000000000002</c:v>
                </c:pt>
                <c:pt idx="31">
                  <c:v>0.84299999999999997</c:v>
                </c:pt>
                <c:pt idx="32">
                  <c:v>0.92</c:v>
                </c:pt>
                <c:pt idx="33">
                  <c:v>0.86899999999999999</c:v>
                </c:pt>
                <c:pt idx="34">
                  <c:v>0.89</c:v>
                </c:pt>
                <c:pt idx="35">
                  <c:v>0.86699999999999999</c:v>
                </c:pt>
                <c:pt idx="36">
                  <c:v>0.85699999999999998</c:v>
                </c:pt>
                <c:pt idx="37">
                  <c:v>0.91100000000000003</c:v>
                </c:pt>
                <c:pt idx="38">
                  <c:v>0.84299999999999997</c:v>
                </c:pt>
                <c:pt idx="39">
                  <c:v>0.84299999999999997</c:v>
                </c:pt>
                <c:pt idx="40">
                  <c:v>0.91600000000000004</c:v>
                </c:pt>
                <c:pt idx="41">
                  <c:v>0.81299999999999994</c:v>
                </c:pt>
                <c:pt idx="42">
                  <c:v>0.91800000000000004</c:v>
                </c:pt>
                <c:pt idx="43">
                  <c:v>0.83899999999999997</c:v>
                </c:pt>
                <c:pt idx="44">
                  <c:v>0.877</c:v>
                </c:pt>
                <c:pt idx="45">
                  <c:v>0.87</c:v>
                </c:pt>
                <c:pt idx="46">
                  <c:v>0.85</c:v>
                </c:pt>
                <c:pt idx="47">
                  <c:v>0.89600000000000002</c:v>
                </c:pt>
                <c:pt idx="48">
                  <c:v>0.871</c:v>
                </c:pt>
                <c:pt idx="49">
                  <c:v>0.86899999999999999</c:v>
                </c:pt>
                <c:pt idx="50">
                  <c:v>0.86599999999999999</c:v>
                </c:pt>
                <c:pt idx="51">
                  <c:v>0.83899999999999997</c:v>
                </c:pt>
                <c:pt idx="52">
                  <c:v>0.78900000000000003</c:v>
                </c:pt>
                <c:pt idx="53">
                  <c:v>0.86</c:v>
                </c:pt>
                <c:pt idx="54">
                  <c:v>0.91</c:v>
                </c:pt>
                <c:pt idx="55">
                  <c:v>0.81699999999999995</c:v>
                </c:pt>
                <c:pt idx="56">
                  <c:v>0.90200000000000002</c:v>
                </c:pt>
                <c:pt idx="57">
                  <c:v>0.85199999999999998</c:v>
                </c:pt>
                <c:pt idx="58">
                  <c:v>0.82299999999999995</c:v>
                </c:pt>
                <c:pt idx="59">
                  <c:v>0.873</c:v>
                </c:pt>
                <c:pt idx="60">
                  <c:v>0.88</c:v>
                </c:pt>
                <c:pt idx="61">
                  <c:v>0.84699999999999998</c:v>
                </c:pt>
                <c:pt idx="62">
                  <c:v>0.86399999999999999</c:v>
                </c:pt>
                <c:pt idx="63">
                  <c:v>0.89900000000000002</c:v>
                </c:pt>
                <c:pt idx="64">
                  <c:v>0.92700000000000005</c:v>
                </c:pt>
                <c:pt idx="65">
                  <c:v>0.89600000000000002</c:v>
                </c:pt>
                <c:pt idx="66">
                  <c:v>0.92800000000000005</c:v>
                </c:pt>
                <c:pt idx="67">
                  <c:v>0.91600000000000004</c:v>
                </c:pt>
                <c:pt idx="68">
                  <c:v>0.88800000000000001</c:v>
                </c:pt>
                <c:pt idx="69">
                  <c:v>0.94299999999999995</c:v>
                </c:pt>
                <c:pt idx="70">
                  <c:v>0.95199999999999996</c:v>
                </c:pt>
                <c:pt idx="71">
                  <c:v>0.90800000000000003</c:v>
                </c:pt>
                <c:pt idx="72">
                  <c:v>0.90600000000000003</c:v>
                </c:pt>
                <c:pt idx="73">
                  <c:v>0.92200000000000004</c:v>
                </c:pt>
                <c:pt idx="74">
                  <c:v>0.90800000000000003</c:v>
                </c:pt>
                <c:pt idx="75">
                  <c:v>0.90300000000000002</c:v>
                </c:pt>
                <c:pt idx="76">
                  <c:v>0.92200000000000004</c:v>
                </c:pt>
                <c:pt idx="77">
                  <c:v>0.86899999999999999</c:v>
                </c:pt>
                <c:pt idx="78">
                  <c:v>0.88</c:v>
                </c:pt>
                <c:pt idx="79">
                  <c:v>0.89500000000000002</c:v>
                </c:pt>
                <c:pt idx="80">
                  <c:v>0.93200000000000005</c:v>
                </c:pt>
                <c:pt idx="81">
                  <c:v>0.92</c:v>
                </c:pt>
                <c:pt idx="82">
                  <c:v>0.89500000000000002</c:v>
                </c:pt>
                <c:pt idx="83">
                  <c:v>0.93400000000000005</c:v>
                </c:pt>
                <c:pt idx="84">
                  <c:v>0.93200000000000005</c:v>
                </c:pt>
                <c:pt idx="85">
                  <c:v>0.9</c:v>
                </c:pt>
                <c:pt idx="86">
                  <c:v>0.93300000000000005</c:v>
                </c:pt>
                <c:pt idx="87">
                  <c:v>0.877</c:v>
                </c:pt>
                <c:pt idx="88">
                  <c:v>0.93300000000000005</c:v>
                </c:pt>
                <c:pt idx="89">
                  <c:v>0.84199999999999997</c:v>
                </c:pt>
                <c:pt idx="90">
                  <c:v>0.86199999999999999</c:v>
                </c:pt>
                <c:pt idx="91">
                  <c:v>0.89300000000000002</c:v>
                </c:pt>
                <c:pt idx="92">
                  <c:v>0.876</c:v>
                </c:pt>
                <c:pt idx="93">
                  <c:v>0.92100000000000004</c:v>
                </c:pt>
                <c:pt idx="94">
                  <c:v>0.88500000000000001</c:v>
                </c:pt>
                <c:pt idx="95">
                  <c:v>0.84299999999999997</c:v>
                </c:pt>
                <c:pt idx="96">
                  <c:v>0.84199999999999997</c:v>
                </c:pt>
                <c:pt idx="97">
                  <c:v>0.876</c:v>
                </c:pt>
                <c:pt idx="98">
                  <c:v>0.84399999999999997</c:v>
                </c:pt>
                <c:pt idx="99">
                  <c:v>0.86699999999999999</c:v>
                </c:pt>
                <c:pt idx="100">
                  <c:v>0.85099999999999998</c:v>
                </c:pt>
                <c:pt idx="101">
                  <c:v>0.76900000000000002</c:v>
                </c:pt>
                <c:pt idx="102">
                  <c:v>0.82799999999999996</c:v>
                </c:pt>
                <c:pt idx="103">
                  <c:v>0.86499999999999999</c:v>
                </c:pt>
                <c:pt idx="104">
                  <c:v>0.90600000000000003</c:v>
                </c:pt>
                <c:pt idx="105">
                  <c:v>0.89900000000000002</c:v>
                </c:pt>
                <c:pt idx="106">
                  <c:v>0.873</c:v>
                </c:pt>
                <c:pt idx="107">
                  <c:v>0.89200000000000002</c:v>
                </c:pt>
                <c:pt idx="108">
                  <c:v>0.80500000000000005</c:v>
                </c:pt>
                <c:pt idx="109">
                  <c:v>0.78900000000000003</c:v>
                </c:pt>
                <c:pt idx="110">
                  <c:v>0.76500000000000001</c:v>
                </c:pt>
                <c:pt idx="111">
                  <c:v>0.80700000000000005</c:v>
                </c:pt>
                <c:pt idx="112">
                  <c:v>0.753</c:v>
                </c:pt>
                <c:pt idx="113">
                  <c:v>0.88</c:v>
                </c:pt>
                <c:pt idx="114">
                  <c:v>0.84099999999999997</c:v>
                </c:pt>
                <c:pt idx="115">
                  <c:v>0.84799999999999998</c:v>
                </c:pt>
                <c:pt idx="116">
                  <c:v>0.755</c:v>
                </c:pt>
                <c:pt idx="117">
                  <c:v>0.7</c:v>
                </c:pt>
                <c:pt idx="118">
                  <c:v>0.72399999999999998</c:v>
                </c:pt>
                <c:pt idx="119">
                  <c:v>0.61599999999999999</c:v>
                </c:pt>
                <c:pt idx="120">
                  <c:v>0.70099999999999996</c:v>
                </c:pt>
                <c:pt idx="121">
                  <c:v>0.503</c:v>
                </c:pt>
                <c:pt idx="122">
                  <c:v>0.35199999999999998</c:v>
                </c:pt>
                <c:pt idx="123">
                  <c:v>0.33400000000000002</c:v>
                </c:pt>
                <c:pt idx="124">
                  <c:v>0.52300000000000002</c:v>
                </c:pt>
                <c:pt idx="125">
                  <c:v>0.505</c:v>
                </c:pt>
                <c:pt idx="126">
                  <c:v>0.41399999999999998</c:v>
                </c:pt>
                <c:pt idx="127">
                  <c:v>0.443</c:v>
                </c:pt>
                <c:pt idx="128">
                  <c:v>0.33300000000000002</c:v>
                </c:pt>
                <c:pt idx="129">
                  <c:v>0.54500000000000004</c:v>
                </c:pt>
                <c:pt idx="130">
                  <c:v>0.499</c:v>
                </c:pt>
                <c:pt idx="131">
                  <c:v>0.35299999999999998</c:v>
                </c:pt>
                <c:pt idx="132">
                  <c:v>0.443</c:v>
                </c:pt>
                <c:pt idx="133">
                  <c:v>0.52300000000000002</c:v>
                </c:pt>
                <c:pt idx="134">
                  <c:v>0.50900000000000001</c:v>
                </c:pt>
                <c:pt idx="135">
                  <c:v>0.43099999999999999</c:v>
                </c:pt>
                <c:pt idx="136">
                  <c:v>0.54900000000000004</c:v>
                </c:pt>
                <c:pt idx="137">
                  <c:v>0.55300000000000005</c:v>
                </c:pt>
                <c:pt idx="138">
                  <c:v>0.504</c:v>
                </c:pt>
                <c:pt idx="139">
                  <c:v>0.51900000000000002</c:v>
                </c:pt>
                <c:pt idx="140">
                  <c:v>0.46800000000000003</c:v>
                </c:pt>
                <c:pt idx="141">
                  <c:v>0.51700000000000002</c:v>
                </c:pt>
                <c:pt idx="142">
                  <c:v>0.47499999999999998</c:v>
                </c:pt>
                <c:pt idx="143">
                  <c:v>0.504</c:v>
                </c:pt>
                <c:pt idx="144">
                  <c:v>0.45500000000000002</c:v>
                </c:pt>
                <c:pt idx="145">
                  <c:v>0.47</c:v>
                </c:pt>
                <c:pt idx="146">
                  <c:v>0.51600000000000001</c:v>
                </c:pt>
                <c:pt idx="147">
                  <c:v>0.53200000000000003</c:v>
                </c:pt>
                <c:pt idx="148">
                  <c:v>0.51700000000000002</c:v>
                </c:pt>
                <c:pt idx="149">
                  <c:v>0.53400000000000003</c:v>
                </c:pt>
                <c:pt idx="150">
                  <c:v>0.499</c:v>
                </c:pt>
                <c:pt idx="151">
                  <c:v>0.57399999999999995</c:v>
                </c:pt>
                <c:pt idx="152">
                  <c:v>0.52900000000000003</c:v>
                </c:pt>
                <c:pt idx="153">
                  <c:v>0.54200000000000004</c:v>
                </c:pt>
                <c:pt idx="154">
                  <c:v>0.53800000000000003</c:v>
                </c:pt>
                <c:pt idx="155">
                  <c:v>0.59799999999999998</c:v>
                </c:pt>
                <c:pt idx="156">
                  <c:v>0.52800000000000002</c:v>
                </c:pt>
                <c:pt idx="157">
                  <c:v>0.58599999999999997</c:v>
                </c:pt>
                <c:pt idx="158">
                  <c:v>0.48899999999999999</c:v>
                </c:pt>
                <c:pt idx="159">
                  <c:v>0.48799999999999999</c:v>
                </c:pt>
                <c:pt idx="160">
                  <c:v>0.52900000000000003</c:v>
                </c:pt>
                <c:pt idx="161">
                  <c:v>0.51700000000000002</c:v>
                </c:pt>
                <c:pt idx="162">
                  <c:v>0.51100000000000001</c:v>
                </c:pt>
                <c:pt idx="163">
                  <c:v>0.53500000000000003</c:v>
                </c:pt>
                <c:pt idx="164">
                  <c:v>0.53300000000000003</c:v>
                </c:pt>
                <c:pt idx="165">
                  <c:v>0.50700000000000001</c:v>
                </c:pt>
                <c:pt idx="166">
                  <c:v>0.56799999999999995</c:v>
                </c:pt>
                <c:pt idx="167">
                  <c:v>0.56799999999999995</c:v>
                </c:pt>
                <c:pt idx="168">
                  <c:v>0.56999999999999995</c:v>
                </c:pt>
                <c:pt idx="169">
                  <c:v>0.51600000000000001</c:v>
                </c:pt>
                <c:pt idx="170">
                  <c:v>0.56399999999999995</c:v>
                </c:pt>
                <c:pt idx="171">
                  <c:v>0.56299999999999994</c:v>
                </c:pt>
                <c:pt idx="172">
                  <c:v>0.54200000000000004</c:v>
                </c:pt>
                <c:pt idx="173">
                  <c:v>0.54100000000000004</c:v>
                </c:pt>
                <c:pt idx="174">
                  <c:v>0.56599999999999995</c:v>
                </c:pt>
                <c:pt idx="175">
                  <c:v>0.56699999999999995</c:v>
                </c:pt>
                <c:pt idx="176">
                  <c:v>0.56299999999999994</c:v>
                </c:pt>
                <c:pt idx="177">
                  <c:v>0.54700000000000004</c:v>
                </c:pt>
                <c:pt idx="178">
                  <c:v>0.56899999999999995</c:v>
                </c:pt>
                <c:pt idx="179">
                  <c:v>0.56499999999999995</c:v>
                </c:pt>
                <c:pt idx="180">
                  <c:v>0.58599999999999997</c:v>
                </c:pt>
                <c:pt idx="181">
                  <c:v>0.54</c:v>
                </c:pt>
                <c:pt idx="182">
                  <c:v>0.54900000000000004</c:v>
                </c:pt>
                <c:pt idx="183">
                  <c:v>0.52900000000000003</c:v>
                </c:pt>
                <c:pt idx="184">
                  <c:v>0.54300000000000004</c:v>
                </c:pt>
                <c:pt idx="185">
                  <c:v>0.57699999999999996</c:v>
                </c:pt>
                <c:pt idx="186">
                  <c:v>0.56799999999999995</c:v>
                </c:pt>
                <c:pt idx="187">
                  <c:v>0.54200000000000004</c:v>
                </c:pt>
                <c:pt idx="188">
                  <c:v>0.59199999999999997</c:v>
                </c:pt>
                <c:pt idx="189">
                  <c:v>0.56699999999999995</c:v>
                </c:pt>
                <c:pt idx="190">
                  <c:v>0.53200000000000003</c:v>
                </c:pt>
                <c:pt idx="191">
                  <c:v>0.55000000000000004</c:v>
                </c:pt>
                <c:pt idx="192">
                  <c:v>0.54700000000000004</c:v>
                </c:pt>
                <c:pt idx="193">
                  <c:v>0.57799999999999996</c:v>
                </c:pt>
                <c:pt idx="194">
                  <c:v>0.55300000000000005</c:v>
                </c:pt>
                <c:pt idx="195">
                  <c:v>0.57799999999999996</c:v>
                </c:pt>
                <c:pt idx="196">
                  <c:v>0.56200000000000006</c:v>
                </c:pt>
                <c:pt idx="197">
                  <c:v>0.54100000000000004</c:v>
                </c:pt>
                <c:pt idx="198">
                  <c:v>0.53500000000000003</c:v>
                </c:pt>
                <c:pt idx="199">
                  <c:v>0.54300000000000004</c:v>
                </c:pt>
                <c:pt idx="200">
                  <c:v>0.57699999999999996</c:v>
                </c:pt>
                <c:pt idx="201">
                  <c:v>0.51100000000000001</c:v>
                </c:pt>
                <c:pt idx="202">
                  <c:v>0.55100000000000005</c:v>
                </c:pt>
                <c:pt idx="203">
                  <c:v>0.57799999999999996</c:v>
                </c:pt>
                <c:pt idx="204">
                  <c:v>0.57999999999999996</c:v>
                </c:pt>
                <c:pt idx="205">
                  <c:v>0.58799999999999997</c:v>
                </c:pt>
                <c:pt idx="206">
                  <c:v>0.56000000000000005</c:v>
                </c:pt>
                <c:pt idx="207">
                  <c:v>0.57299999999999995</c:v>
                </c:pt>
                <c:pt idx="208">
                  <c:v>0.52800000000000002</c:v>
                </c:pt>
                <c:pt idx="209">
                  <c:v>0.56399999999999995</c:v>
                </c:pt>
                <c:pt idx="210">
                  <c:v>0.55800000000000005</c:v>
                </c:pt>
                <c:pt idx="211">
                  <c:v>0.54800000000000004</c:v>
                </c:pt>
                <c:pt idx="212">
                  <c:v>0.55200000000000005</c:v>
                </c:pt>
                <c:pt idx="213">
                  <c:v>0.57299999999999995</c:v>
                </c:pt>
                <c:pt idx="214">
                  <c:v>0.53900000000000003</c:v>
                </c:pt>
                <c:pt idx="215">
                  <c:v>0.56100000000000005</c:v>
                </c:pt>
                <c:pt idx="216">
                  <c:v>0.56100000000000005</c:v>
                </c:pt>
                <c:pt idx="217">
                  <c:v>0.54900000000000004</c:v>
                </c:pt>
                <c:pt idx="218">
                  <c:v>0.54500000000000004</c:v>
                </c:pt>
                <c:pt idx="219">
                  <c:v>0.58099999999999996</c:v>
                </c:pt>
                <c:pt idx="220">
                  <c:v>0.55800000000000005</c:v>
                </c:pt>
                <c:pt idx="221">
                  <c:v>0.57599999999999996</c:v>
                </c:pt>
                <c:pt idx="222">
                  <c:v>0.53300000000000003</c:v>
                </c:pt>
                <c:pt idx="223">
                  <c:v>0.58199999999999996</c:v>
                </c:pt>
                <c:pt idx="224">
                  <c:v>0.55800000000000005</c:v>
                </c:pt>
                <c:pt idx="225">
                  <c:v>0.56699999999999995</c:v>
                </c:pt>
                <c:pt idx="226">
                  <c:v>0.58299999999999996</c:v>
                </c:pt>
                <c:pt idx="227">
                  <c:v>0.56699999999999995</c:v>
                </c:pt>
                <c:pt idx="228">
                  <c:v>0.57899999999999996</c:v>
                </c:pt>
                <c:pt idx="229">
                  <c:v>0.56499999999999995</c:v>
                </c:pt>
                <c:pt idx="230">
                  <c:v>0.54400000000000004</c:v>
                </c:pt>
                <c:pt idx="231">
                  <c:v>0.55200000000000005</c:v>
                </c:pt>
                <c:pt idx="232">
                  <c:v>0.53</c:v>
                </c:pt>
                <c:pt idx="233">
                  <c:v>0.56499999999999995</c:v>
                </c:pt>
                <c:pt idx="234">
                  <c:v>0.54300000000000004</c:v>
                </c:pt>
                <c:pt idx="235">
                  <c:v>0.57599999999999996</c:v>
                </c:pt>
                <c:pt idx="236">
                  <c:v>0.55700000000000005</c:v>
                </c:pt>
                <c:pt idx="237">
                  <c:v>0.55900000000000005</c:v>
                </c:pt>
                <c:pt idx="238">
                  <c:v>0.56000000000000005</c:v>
                </c:pt>
                <c:pt idx="239">
                  <c:v>0.57299999999999995</c:v>
                </c:pt>
                <c:pt idx="240">
                  <c:v>0.57999999999999996</c:v>
                </c:pt>
                <c:pt idx="241">
                  <c:v>0.56499999999999995</c:v>
                </c:pt>
                <c:pt idx="242">
                  <c:v>0.54</c:v>
                </c:pt>
                <c:pt idx="243">
                  <c:v>0.55700000000000005</c:v>
                </c:pt>
                <c:pt idx="244">
                  <c:v>0.57699999999999996</c:v>
                </c:pt>
                <c:pt idx="245">
                  <c:v>0.52400000000000002</c:v>
                </c:pt>
                <c:pt idx="246">
                  <c:v>0.57199999999999995</c:v>
                </c:pt>
                <c:pt idx="247">
                  <c:v>0.55900000000000005</c:v>
                </c:pt>
                <c:pt idx="248">
                  <c:v>0.56899999999999995</c:v>
                </c:pt>
                <c:pt idx="249">
                  <c:v>0.54400000000000004</c:v>
                </c:pt>
                <c:pt idx="250">
                  <c:v>0.53300000000000003</c:v>
                </c:pt>
                <c:pt idx="251">
                  <c:v>0.54600000000000004</c:v>
                </c:pt>
                <c:pt idx="252">
                  <c:v>0.55700000000000005</c:v>
                </c:pt>
                <c:pt idx="253">
                  <c:v>0.56599999999999995</c:v>
                </c:pt>
                <c:pt idx="254">
                  <c:v>0.53200000000000003</c:v>
                </c:pt>
                <c:pt idx="255">
                  <c:v>0.50900000000000001</c:v>
                </c:pt>
                <c:pt idx="256">
                  <c:v>0.55900000000000005</c:v>
                </c:pt>
                <c:pt idx="257">
                  <c:v>0.55600000000000005</c:v>
                </c:pt>
                <c:pt idx="258">
                  <c:v>0.55000000000000004</c:v>
                </c:pt>
                <c:pt idx="259">
                  <c:v>0.56299999999999994</c:v>
                </c:pt>
                <c:pt idx="260">
                  <c:v>0.58699999999999997</c:v>
                </c:pt>
                <c:pt idx="261">
                  <c:v>0.6</c:v>
                </c:pt>
                <c:pt idx="262">
                  <c:v>0.503</c:v>
                </c:pt>
                <c:pt idx="263">
                  <c:v>0.57099999999999995</c:v>
                </c:pt>
                <c:pt idx="264">
                  <c:v>0.56599999999999995</c:v>
                </c:pt>
                <c:pt idx="265">
                  <c:v>0.54600000000000004</c:v>
                </c:pt>
                <c:pt idx="266">
                  <c:v>0.58399999999999996</c:v>
                </c:pt>
                <c:pt idx="267">
                  <c:v>0.58299999999999996</c:v>
                </c:pt>
                <c:pt idx="268">
                  <c:v>0.56100000000000005</c:v>
                </c:pt>
                <c:pt idx="269">
                  <c:v>0.56899999999999995</c:v>
                </c:pt>
                <c:pt idx="270">
                  <c:v>0.57199999999999995</c:v>
                </c:pt>
                <c:pt idx="271">
                  <c:v>0.49399999999999999</c:v>
                </c:pt>
                <c:pt idx="272">
                  <c:v>0.56999999999999995</c:v>
                </c:pt>
                <c:pt idx="273">
                  <c:v>0.56999999999999995</c:v>
                </c:pt>
                <c:pt idx="274">
                  <c:v>0.56299999999999994</c:v>
                </c:pt>
                <c:pt idx="275">
                  <c:v>0.53</c:v>
                </c:pt>
                <c:pt idx="276">
                  <c:v>0.56799999999999995</c:v>
                </c:pt>
                <c:pt idx="277">
                  <c:v>0.53600000000000003</c:v>
                </c:pt>
                <c:pt idx="278">
                  <c:v>0.55000000000000004</c:v>
                </c:pt>
                <c:pt idx="279">
                  <c:v>0.55800000000000005</c:v>
                </c:pt>
                <c:pt idx="280">
                  <c:v>0.55200000000000005</c:v>
                </c:pt>
                <c:pt idx="281">
                  <c:v>0.59699999999999998</c:v>
                </c:pt>
                <c:pt idx="282">
                  <c:v>0.58199999999999996</c:v>
                </c:pt>
                <c:pt idx="283">
                  <c:v>0.54600000000000004</c:v>
                </c:pt>
                <c:pt idx="284">
                  <c:v>0.58199999999999996</c:v>
                </c:pt>
                <c:pt idx="285">
                  <c:v>0.56599999999999995</c:v>
                </c:pt>
                <c:pt idx="286">
                  <c:v>0.54700000000000004</c:v>
                </c:pt>
                <c:pt idx="287">
                  <c:v>0.52400000000000002</c:v>
                </c:pt>
                <c:pt idx="288">
                  <c:v>0.55700000000000005</c:v>
                </c:pt>
                <c:pt idx="289">
                  <c:v>0.54700000000000004</c:v>
                </c:pt>
                <c:pt idx="290">
                  <c:v>0.59599999999999997</c:v>
                </c:pt>
                <c:pt idx="291">
                  <c:v>0.56499999999999995</c:v>
                </c:pt>
                <c:pt idx="292">
                  <c:v>0.55000000000000004</c:v>
                </c:pt>
                <c:pt idx="293">
                  <c:v>0.55900000000000005</c:v>
                </c:pt>
                <c:pt idx="294">
                  <c:v>0.57099999999999995</c:v>
                </c:pt>
                <c:pt idx="295">
                  <c:v>0.56499999999999995</c:v>
                </c:pt>
                <c:pt idx="296">
                  <c:v>0.55300000000000005</c:v>
                </c:pt>
                <c:pt idx="297">
                  <c:v>0.56599999999999995</c:v>
                </c:pt>
                <c:pt idx="298">
                  <c:v>0.54200000000000004</c:v>
                </c:pt>
                <c:pt idx="299">
                  <c:v>0.55900000000000005</c:v>
                </c:pt>
                <c:pt idx="300">
                  <c:v>0.54200000000000004</c:v>
                </c:pt>
                <c:pt idx="301">
                  <c:v>0.58299999999999996</c:v>
                </c:pt>
                <c:pt idx="302">
                  <c:v>0.54300000000000004</c:v>
                </c:pt>
                <c:pt idx="303">
                  <c:v>0.56399999999999995</c:v>
                </c:pt>
                <c:pt idx="304">
                  <c:v>0.54800000000000004</c:v>
                </c:pt>
                <c:pt idx="305">
                  <c:v>0.56899999999999995</c:v>
                </c:pt>
                <c:pt idx="306">
                  <c:v>0.57399999999999995</c:v>
                </c:pt>
                <c:pt idx="307">
                  <c:v>0.52900000000000003</c:v>
                </c:pt>
                <c:pt idx="308">
                  <c:v>0.57699999999999996</c:v>
                </c:pt>
                <c:pt idx="309">
                  <c:v>0.57199999999999995</c:v>
                </c:pt>
                <c:pt idx="310">
                  <c:v>0.55800000000000005</c:v>
                </c:pt>
                <c:pt idx="311">
                  <c:v>0.56299999999999994</c:v>
                </c:pt>
                <c:pt idx="312">
                  <c:v>0.55300000000000005</c:v>
                </c:pt>
                <c:pt idx="313">
                  <c:v>0.53100000000000003</c:v>
                </c:pt>
                <c:pt idx="314">
                  <c:v>0.53400000000000003</c:v>
                </c:pt>
                <c:pt idx="315">
                  <c:v>0.57699999999999996</c:v>
                </c:pt>
                <c:pt idx="316">
                  <c:v>0.56699999999999995</c:v>
                </c:pt>
                <c:pt idx="317">
                  <c:v>0.52300000000000002</c:v>
                </c:pt>
                <c:pt idx="318">
                  <c:v>0.56599999999999995</c:v>
                </c:pt>
                <c:pt idx="319">
                  <c:v>0.55700000000000005</c:v>
                </c:pt>
                <c:pt idx="320">
                  <c:v>0.55400000000000005</c:v>
                </c:pt>
                <c:pt idx="321">
                  <c:v>0.54200000000000004</c:v>
                </c:pt>
                <c:pt idx="322">
                  <c:v>0.54800000000000004</c:v>
                </c:pt>
                <c:pt idx="323">
                  <c:v>0.56999999999999995</c:v>
                </c:pt>
                <c:pt idx="324">
                  <c:v>0.52</c:v>
                </c:pt>
                <c:pt idx="325">
                  <c:v>0.53600000000000003</c:v>
                </c:pt>
                <c:pt idx="326">
                  <c:v>0.53200000000000003</c:v>
                </c:pt>
                <c:pt idx="327">
                  <c:v>0.56499999999999995</c:v>
                </c:pt>
                <c:pt idx="328">
                  <c:v>0.57399999999999995</c:v>
                </c:pt>
                <c:pt idx="329">
                  <c:v>0.57199999999999995</c:v>
                </c:pt>
                <c:pt idx="330">
                  <c:v>0.53500000000000003</c:v>
                </c:pt>
                <c:pt idx="331">
                  <c:v>0.56399999999999995</c:v>
                </c:pt>
                <c:pt idx="332">
                  <c:v>0.55900000000000005</c:v>
                </c:pt>
                <c:pt idx="333">
                  <c:v>0.54800000000000004</c:v>
                </c:pt>
                <c:pt idx="334">
                  <c:v>0.56399999999999995</c:v>
                </c:pt>
                <c:pt idx="335">
                  <c:v>0.57299999999999995</c:v>
                </c:pt>
                <c:pt idx="336">
                  <c:v>0.55700000000000005</c:v>
                </c:pt>
                <c:pt idx="337">
                  <c:v>0.60399999999999998</c:v>
                </c:pt>
                <c:pt idx="338">
                  <c:v>0.56299999999999994</c:v>
                </c:pt>
                <c:pt idx="339">
                  <c:v>0.55500000000000005</c:v>
                </c:pt>
                <c:pt idx="340">
                  <c:v>0.56699999999999995</c:v>
                </c:pt>
                <c:pt idx="341">
                  <c:v>0.58199999999999996</c:v>
                </c:pt>
                <c:pt idx="342">
                  <c:v>0.57099999999999995</c:v>
                </c:pt>
                <c:pt idx="343">
                  <c:v>0.57299999999999995</c:v>
                </c:pt>
                <c:pt idx="344">
                  <c:v>0.54800000000000004</c:v>
                </c:pt>
                <c:pt idx="345">
                  <c:v>0.55500000000000005</c:v>
                </c:pt>
                <c:pt idx="346">
                  <c:v>0.53100000000000003</c:v>
                </c:pt>
                <c:pt idx="347">
                  <c:v>0.56200000000000006</c:v>
                </c:pt>
                <c:pt idx="348">
                  <c:v>0.54</c:v>
                </c:pt>
                <c:pt idx="349">
                  <c:v>0.54700000000000004</c:v>
                </c:pt>
                <c:pt idx="350">
                  <c:v>0.54900000000000004</c:v>
                </c:pt>
                <c:pt idx="351">
                  <c:v>0.52400000000000002</c:v>
                </c:pt>
                <c:pt idx="352">
                  <c:v>0.57099999999999995</c:v>
                </c:pt>
                <c:pt idx="353">
                  <c:v>0.56699999999999995</c:v>
                </c:pt>
                <c:pt idx="354">
                  <c:v>0.56200000000000006</c:v>
                </c:pt>
                <c:pt idx="355">
                  <c:v>0.57599999999999996</c:v>
                </c:pt>
                <c:pt idx="356">
                  <c:v>0.56699999999999995</c:v>
                </c:pt>
                <c:pt idx="357">
                  <c:v>0.56799999999999995</c:v>
                </c:pt>
                <c:pt idx="358">
                  <c:v>0.56000000000000005</c:v>
                </c:pt>
                <c:pt idx="359">
                  <c:v>0.54600000000000004</c:v>
                </c:pt>
                <c:pt idx="360">
                  <c:v>0.58899999999999997</c:v>
                </c:pt>
                <c:pt idx="361">
                  <c:v>0.55400000000000005</c:v>
                </c:pt>
                <c:pt idx="362">
                  <c:v>0.57599999999999996</c:v>
                </c:pt>
                <c:pt idx="363">
                  <c:v>0.51700000000000002</c:v>
                </c:pt>
                <c:pt idx="364">
                  <c:v>0.54900000000000004</c:v>
                </c:pt>
                <c:pt idx="365">
                  <c:v>0.56799999999999995</c:v>
                </c:pt>
                <c:pt idx="366">
                  <c:v>0.59499999999999997</c:v>
                </c:pt>
                <c:pt idx="367">
                  <c:v>0.54900000000000004</c:v>
                </c:pt>
                <c:pt idx="368">
                  <c:v>0.54400000000000004</c:v>
                </c:pt>
                <c:pt idx="369">
                  <c:v>0.55400000000000005</c:v>
                </c:pt>
                <c:pt idx="370">
                  <c:v>0.56100000000000005</c:v>
                </c:pt>
                <c:pt idx="371">
                  <c:v>0.57399999999999995</c:v>
                </c:pt>
                <c:pt idx="372">
                  <c:v>0.59</c:v>
                </c:pt>
                <c:pt idx="373">
                  <c:v>0.52700000000000002</c:v>
                </c:pt>
                <c:pt idx="374">
                  <c:v>0.55000000000000004</c:v>
                </c:pt>
                <c:pt idx="375">
                  <c:v>0.54800000000000004</c:v>
                </c:pt>
                <c:pt idx="376">
                  <c:v>0.58699999999999997</c:v>
                </c:pt>
                <c:pt idx="377">
                  <c:v>0.55500000000000005</c:v>
                </c:pt>
                <c:pt idx="378">
                  <c:v>0.57999999999999996</c:v>
                </c:pt>
                <c:pt idx="379">
                  <c:v>0.55100000000000005</c:v>
                </c:pt>
                <c:pt idx="380">
                  <c:v>0.57199999999999995</c:v>
                </c:pt>
                <c:pt idx="381">
                  <c:v>0.55400000000000005</c:v>
                </c:pt>
                <c:pt idx="382">
                  <c:v>0.55400000000000005</c:v>
                </c:pt>
                <c:pt idx="383">
                  <c:v>0.55400000000000005</c:v>
                </c:pt>
                <c:pt idx="384">
                  <c:v>0.57899999999999996</c:v>
                </c:pt>
                <c:pt idx="385">
                  <c:v>0.54600000000000004</c:v>
                </c:pt>
                <c:pt idx="386">
                  <c:v>0.53200000000000003</c:v>
                </c:pt>
                <c:pt idx="387">
                  <c:v>0.60299999999999998</c:v>
                </c:pt>
                <c:pt idx="388">
                  <c:v>0.55600000000000005</c:v>
                </c:pt>
                <c:pt idx="389">
                  <c:v>0.56699999999999995</c:v>
                </c:pt>
                <c:pt idx="390">
                  <c:v>0.54300000000000004</c:v>
                </c:pt>
                <c:pt idx="391">
                  <c:v>0.51900000000000002</c:v>
                </c:pt>
                <c:pt idx="392">
                  <c:v>0.55200000000000005</c:v>
                </c:pt>
                <c:pt idx="393">
                  <c:v>0.55000000000000004</c:v>
                </c:pt>
                <c:pt idx="394">
                  <c:v>0.58399999999999996</c:v>
                </c:pt>
                <c:pt idx="395">
                  <c:v>0.54700000000000004</c:v>
                </c:pt>
                <c:pt idx="396">
                  <c:v>0.55800000000000005</c:v>
                </c:pt>
                <c:pt idx="397">
                  <c:v>0.56000000000000005</c:v>
                </c:pt>
                <c:pt idx="398">
                  <c:v>0.55800000000000005</c:v>
                </c:pt>
                <c:pt idx="399">
                  <c:v>0.58199999999999996</c:v>
                </c:pt>
                <c:pt idx="400">
                  <c:v>0.57999999999999996</c:v>
                </c:pt>
                <c:pt idx="401">
                  <c:v>0.59199999999999997</c:v>
                </c:pt>
                <c:pt idx="402">
                  <c:v>0.55500000000000005</c:v>
                </c:pt>
                <c:pt idx="403">
                  <c:v>0.53600000000000003</c:v>
                </c:pt>
                <c:pt idx="404">
                  <c:v>0.56200000000000006</c:v>
                </c:pt>
                <c:pt idx="405">
                  <c:v>0.51900000000000002</c:v>
                </c:pt>
                <c:pt idx="406">
                  <c:v>0.56899999999999995</c:v>
                </c:pt>
                <c:pt idx="407">
                  <c:v>0.54600000000000004</c:v>
                </c:pt>
                <c:pt idx="408">
                  <c:v>0.59</c:v>
                </c:pt>
                <c:pt idx="409">
                  <c:v>0.57199999999999995</c:v>
                </c:pt>
                <c:pt idx="410">
                  <c:v>0.57799999999999996</c:v>
                </c:pt>
                <c:pt idx="411">
                  <c:v>0.57699999999999996</c:v>
                </c:pt>
                <c:pt idx="412">
                  <c:v>0.52600000000000002</c:v>
                </c:pt>
                <c:pt idx="413">
                  <c:v>0.54300000000000004</c:v>
                </c:pt>
                <c:pt idx="414">
                  <c:v>0.55400000000000005</c:v>
                </c:pt>
                <c:pt idx="415">
                  <c:v>0.55200000000000005</c:v>
                </c:pt>
                <c:pt idx="416">
                  <c:v>0.53900000000000003</c:v>
                </c:pt>
                <c:pt idx="417">
                  <c:v>0.57399999999999995</c:v>
                </c:pt>
                <c:pt idx="418">
                  <c:v>0.55000000000000004</c:v>
                </c:pt>
                <c:pt idx="419">
                  <c:v>0.56999999999999995</c:v>
                </c:pt>
                <c:pt idx="420">
                  <c:v>0.56699999999999995</c:v>
                </c:pt>
                <c:pt idx="421">
                  <c:v>0.57099999999999995</c:v>
                </c:pt>
                <c:pt idx="422">
                  <c:v>0.55900000000000005</c:v>
                </c:pt>
                <c:pt idx="423">
                  <c:v>0.56499999999999995</c:v>
                </c:pt>
                <c:pt idx="424">
                  <c:v>0.56100000000000005</c:v>
                </c:pt>
                <c:pt idx="425">
                  <c:v>0.53200000000000003</c:v>
                </c:pt>
                <c:pt idx="426">
                  <c:v>0.55500000000000005</c:v>
                </c:pt>
                <c:pt idx="427">
                  <c:v>0.56499999999999995</c:v>
                </c:pt>
                <c:pt idx="428">
                  <c:v>0.56999999999999995</c:v>
                </c:pt>
                <c:pt idx="429">
                  <c:v>0.59199999999999997</c:v>
                </c:pt>
                <c:pt idx="430">
                  <c:v>0.57599999999999996</c:v>
                </c:pt>
                <c:pt idx="431">
                  <c:v>0.56999999999999995</c:v>
                </c:pt>
                <c:pt idx="432">
                  <c:v>0.54</c:v>
                </c:pt>
                <c:pt idx="433">
                  <c:v>0.59199999999999997</c:v>
                </c:pt>
                <c:pt idx="434">
                  <c:v>0.54700000000000004</c:v>
                </c:pt>
                <c:pt idx="435">
                  <c:v>0.52</c:v>
                </c:pt>
                <c:pt idx="436">
                  <c:v>0.56799999999999995</c:v>
                </c:pt>
                <c:pt idx="437">
                  <c:v>0.53500000000000003</c:v>
                </c:pt>
                <c:pt idx="438">
                  <c:v>0.51600000000000001</c:v>
                </c:pt>
                <c:pt idx="439">
                  <c:v>0.56200000000000006</c:v>
                </c:pt>
                <c:pt idx="440">
                  <c:v>0.57599999999999996</c:v>
                </c:pt>
                <c:pt idx="441">
                  <c:v>0.57299999999999995</c:v>
                </c:pt>
                <c:pt idx="442">
                  <c:v>0.55200000000000005</c:v>
                </c:pt>
                <c:pt idx="443">
                  <c:v>0.57799999999999996</c:v>
                </c:pt>
                <c:pt idx="444">
                  <c:v>0.56899999999999995</c:v>
                </c:pt>
                <c:pt idx="445">
                  <c:v>0.55800000000000005</c:v>
                </c:pt>
                <c:pt idx="446">
                  <c:v>0.56399999999999995</c:v>
                </c:pt>
                <c:pt idx="447">
                  <c:v>0.58299999999999996</c:v>
                </c:pt>
                <c:pt idx="448">
                  <c:v>0.54200000000000004</c:v>
                </c:pt>
                <c:pt idx="449">
                  <c:v>0.55600000000000005</c:v>
                </c:pt>
                <c:pt idx="450">
                  <c:v>0.53800000000000003</c:v>
                </c:pt>
                <c:pt idx="451">
                  <c:v>0.57299999999999995</c:v>
                </c:pt>
                <c:pt idx="452">
                  <c:v>0.55700000000000005</c:v>
                </c:pt>
                <c:pt idx="453">
                  <c:v>0.57099999999999995</c:v>
                </c:pt>
                <c:pt idx="454">
                  <c:v>0.57199999999999995</c:v>
                </c:pt>
                <c:pt idx="455">
                  <c:v>0.54500000000000004</c:v>
                </c:pt>
                <c:pt idx="456">
                  <c:v>0.58099999999999996</c:v>
                </c:pt>
                <c:pt idx="457">
                  <c:v>0.55400000000000005</c:v>
                </c:pt>
                <c:pt idx="458">
                  <c:v>0.57099999999999995</c:v>
                </c:pt>
                <c:pt idx="459">
                  <c:v>0.58599999999999997</c:v>
                </c:pt>
                <c:pt idx="460">
                  <c:v>0.50700000000000001</c:v>
                </c:pt>
                <c:pt idx="461">
                  <c:v>0.54400000000000004</c:v>
                </c:pt>
                <c:pt idx="462">
                  <c:v>0.56000000000000005</c:v>
                </c:pt>
                <c:pt idx="463">
                  <c:v>0.55500000000000005</c:v>
                </c:pt>
                <c:pt idx="464">
                  <c:v>0.55700000000000005</c:v>
                </c:pt>
                <c:pt idx="465">
                  <c:v>0.55200000000000005</c:v>
                </c:pt>
                <c:pt idx="466">
                  <c:v>0.53900000000000003</c:v>
                </c:pt>
                <c:pt idx="467">
                  <c:v>0.56200000000000006</c:v>
                </c:pt>
                <c:pt idx="468">
                  <c:v>0.55400000000000005</c:v>
                </c:pt>
                <c:pt idx="469">
                  <c:v>0.55700000000000005</c:v>
                </c:pt>
                <c:pt idx="470">
                  <c:v>0.51900000000000002</c:v>
                </c:pt>
                <c:pt idx="471">
                  <c:v>0.51700000000000002</c:v>
                </c:pt>
                <c:pt idx="472">
                  <c:v>0.51100000000000001</c:v>
                </c:pt>
                <c:pt idx="473">
                  <c:v>0.60699999999999998</c:v>
                </c:pt>
                <c:pt idx="474">
                  <c:v>0.55600000000000005</c:v>
                </c:pt>
                <c:pt idx="475">
                  <c:v>0.52100000000000002</c:v>
                </c:pt>
                <c:pt idx="476">
                  <c:v>0.52600000000000002</c:v>
                </c:pt>
                <c:pt idx="477">
                  <c:v>0.57399999999999995</c:v>
                </c:pt>
                <c:pt idx="478">
                  <c:v>0.57199999999999995</c:v>
                </c:pt>
                <c:pt idx="479">
                  <c:v>0.58899999999999997</c:v>
                </c:pt>
                <c:pt idx="480">
                  <c:v>0.54800000000000004</c:v>
                </c:pt>
                <c:pt idx="481">
                  <c:v>0.56399999999999995</c:v>
                </c:pt>
                <c:pt idx="482">
                  <c:v>0.59399999999999997</c:v>
                </c:pt>
                <c:pt idx="483">
                  <c:v>0.58899999999999997</c:v>
                </c:pt>
                <c:pt idx="484">
                  <c:v>0.55800000000000005</c:v>
                </c:pt>
                <c:pt idx="485">
                  <c:v>0.624</c:v>
                </c:pt>
                <c:pt idx="486">
                  <c:v>0.57999999999999996</c:v>
                </c:pt>
                <c:pt idx="487">
                  <c:v>0.57999999999999996</c:v>
                </c:pt>
                <c:pt idx="488">
                  <c:v>0.54600000000000004</c:v>
                </c:pt>
                <c:pt idx="489">
                  <c:v>0.57499999999999996</c:v>
                </c:pt>
                <c:pt idx="490">
                  <c:v>0.57699999999999996</c:v>
                </c:pt>
                <c:pt idx="491">
                  <c:v>0.58099999999999996</c:v>
                </c:pt>
                <c:pt idx="492">
                  <c:v>0.56299999999999994</c:v>
                </c:pt>
                <c:pt idx="493">
                  <c:v>0.54500000000000004</c:v>
                </c:pt>
                <c:pt idx="494">
                  <c:v>0.57499999999999996</c:v>
                </c:pt>
                <c:pt idx="495">
                  <c:v>0.53800000000000003</c:v>
                </c:pt>
                <c:pt idx="496">
                  <c:v>0.55600000000000005</c:v>
                </c:pt>
                <c:pt idx="497">
                  <c:v>0.58099999999999996</c:v>
                </c:pt>
                <c:pt idx="498">
                  <c:v>0.56100000000000005</c:v>
                </c:pt>
                <c:pt idx="499">
                  <c:v>0.57699999999999996</c:v>
                </c:pt>
                <c:pt idx="500">
                  <c:v>0.54300000000000004</c:v>
                </c:pt>
                <c:pt idx="501">
                  <c:v>0.54500000000000004</c:v>
                </c:pt>
                <c:pt idx="502">
                  <c:v>0.54800000000000004</c:v>
                </c:pt>
                <c:pt idx="503">
                  <c:v>0.56299999999999994</c:v>
                </c:pt>
                <c:pt idx="504">
                  <c:v>0.53900000000000003</c:v>
                </c:pt>
                <c:pt idx="505">
                  <c:v>0.55600000000000005</c:v>
                </c:pt>
                <c:pt idx="506">
                  <c:v>0.57099999999999995</c:v>
                </c:pt>
                <c:pt idx="507">
                  <c:v>0.56599999999999995</c:v>
                </c:pt>
                <c:pt idx="508">
                  <c:v>0.55400000000000005</c:v>
                </c:pt>
                <c:pt idx="509">
                  <c:v>0.58599999999999997</c:v>
                </c:pt>
                <c:pt idx="510">
                  <c:v>0.57599999999999996</c:v>
                </c:pt>
                <c:pt idx="511">
                  <c:v>0.56399999999999995</c:v>
                </c:pt>
                <c:pt idx="512">
                  <c:v>0.55600000000000005</c:v>
                </c:pt>
                <c:pt idx="513">
                  <c:v>0.56100000000000005</c:v>
                </c:pt>
                <c:pt idx="514">
                  <c:v>0.58299999999999996</c:v>
                </c:pt>
                <c:pt idx="515">
                  <c:v>0.54600000000000004</c:v>
                </c:pt>
                <c:pt idx="516">
                  <c:v>0.55400000000000005</c:v>
                </c:pt>
                <c:pt idx="517">
                  <c:v>0.54600000000000004</c:v>
                </c:pt>
                <c:pt idx="518">
                  <c:v>0.54200000000000004</c:v>
                </c:pt>
                <c:pt idx="519">
                  <c:v>0.54300000000000004</c:v>
                </c:pt>
                <c:pt idx="520">
                  <c:v>0.56399999999999995</c:v>
                </c:pt>
                <c:pt idx="521">
                  <c:v>0.55900000000000005</c:v>
                </c:pt>
                <c:pt idx="522">
                  <c:v>0.59799999999999998</c:v>
                </c:pt>
                <c:pt idx="523">
                  <c:v>0.56000000000000005</c:v>
                </c:pt>
                <c:pt idx="524">
                  <c:v>0.57499999999999996</c:v>
                </c:pt>
                <c:pt idx="525">
                  <c:v>0.59599999999999997</c:v>
                </c:pt>
                <c:pt idx="526">
                  <c:v>0.52200000000000002</c:v>
                </c:pt>
                <c:pt idx="527">
                  <c:v>0.54300000000000004</c:v>
                </c:pt>
                <c:pt idx="528">
                  <c:v>0.55000000000000004</c:v>
                </c:pt>
                <c:pt idx="529">
                  <c:v>0.58299999999999996</c:v>
                </c:pt>
                <c:pt idx="530">
                  <c:v>0.56000000000000005</c:v>
                </c:pt>
                <c:pt idx="531">
                  <c:v>0.59099999999999997</c:v>
                </c:pt>
                <c:pt idx="532">
                  <c:v>0.55800000000000005</c:v>
                </c:pt>
                <c:pt idx="533">
                  <c:v>0.55500000000000005</c:v>
                </c:pt>
                <c:pt idx="534">
                  <c:v>0.55600000000000005</c:v>
                </c:pt>
                <c:pt idx="535">
                  <c:v>0.58399999999999996</c:v>
                </c:pt>
                <c:pt idx="536">
                  <c:v>0.57599999999999996</c:v>
                </c:pt>
                <c:pt idx="537">
                  <c:v>0.56200000000000006</c:v>
                </c:pt>
                <c:pt idx="538">
                  <c:v>0.55300000000000005</c:v>
                </c:pt>
                <c:pt idx="539">
                  <c:v>0.55000000000000004</c:v>
                </c:pt>
                <c:pt idx="540">
                  <c:v>0.57399999999999995</c:v>
                </c:pt>
                <c:pt idx="541">
                  <c:v>0.56799999999999995</c:v>
                </c:pt>
                <c:pt idx="542">
                  <c:v>0.53300000000000003</c:v>
                </c:pt>
                <c:pt idx="543">
                  <c:v>0.59</c:v>
                </c:pt>
                <c:pt idx="544">
                  <c:v>0.56299999999999994</c:v>
                </c:pt>
                <c:pt idx="545">
                  <c:v>0.57799999999999996</c:v>
                </c:pt>
                <c:pt idx="546">
                  <c:v>0.53400000000000003</c:v>
                </c:pt>
                <c:pt idx="547">
                  <c:v>0.56499999999999995</c:v>
                </c:pt>
                <c:pt idx="548">
                  <c:v>0.56100000000000005</c:v>
                </c:pt>
                <c:pt idx="549">
                  <c:v>0.54400000000000004</c:v>
                </c:pt>
                <c:pt idx="550">
                  <c:v>0.54900000000000004</c:v>
                </c:pt>
                <c:pt idx="551">
                  <c:v>0.55500000000000005</c:v>
                </c:pt>
                <c:pt idx="552">
                  <c:v>0.54500000000000004</c:v>
                </c:pt>
                <c:pt idx="553">
                  <c:v>0.54300000000000004</c:v>
                </c:pt>
                <c:pt idx="554">
                  <c:v>0.56799999999999995</c:v>
                </c:pt>
                <c:pt idx="555">
                  <c:v>0.56399999999999995</c:v>
                </c:pt>
                <c:pt idx="556">
                  <c:v>0.55700000000000005</c:v>
                </c:pt>
                <c:pt idx="557">
                  <c:v>0.53400000000000003</c:v>
                </c:pt>
                <c:pt idx="558">
                  <c:v>0.53400000000000003</c:v>
                </c:pt>
                <c:pt idx="559">
                  <c:v>0.55600000000000005</c:v>
                </c:pt>
                <c:pt idx="560">
                  <c:v>0.55900000000000005</c:v>
                </c:pt>
                <c:pt idx="561">
                  <c:v>0.57499999999999996</c:v>
                </c:pt>
                <c:pt idx="562">
                  <c:v>0.54800000000000004</c:v>
                </c:pt>
                <c:pt idx="563">
                  <c:v>0.56899999999999995</c:v>
                </c:pt>
                <c:pt idx="564">
                  <c:v>0.52700000000000002</c:v>
                </c:pt>
                <c:pt idx="565">
                  <c:v>0.54100000000000004</c:v>
                </c:pt>
                <c:pt idx="566">
                  <c:v>0.56799999999999995</c:v>
                </c:pt>
                <c:pt idx="567">
                  <c:v>0.53700000000000003</c:v>
                </c:pt>
                <c:pt idx="568">
                  <c:v>0.52800000000000002</c:v>
                </c:pt>
                <c:pt idx="569">
                  <c:v>0.56100000000000005</c:v>
                </c:pt>
                <c:pt idx="570">
                  <c:v>0.55400000000000005</c:v>
                </c:pt>
                <c:pt idx="571">
                  <c:v>0.56299999999999994</c:v>
                </c:pt>
                <c:pt idx="572">
                  <c:v>0.54700000000000004</c:v>
                </c:pt>
                <c:pt idx="573">
                  <c:v>0.56299999999999994</c:v>
                </c:pt>
                <c:pt idx="574">
                  <c:v>0.55600000000000005</c:v>
                </c:pt>
                <c:pt idx="575">
                  <c:v>0.54700000000000004</c:v>
                </c:pt>
                <c:pt idx="576">
                  <c:v>0.56499999999999995</c:v>
                </c:pt>
                <c:pt idx="577">
                  <c:v>0.54400000000000004</c:v>
                </c:pt>
                <c:pt idx="578">
                  <c:v>0.54900000000000004</c:v>
                </c:pt>
                <c:pt idx="579">
                  <c:v>0.53700000000000003</c:v>
                </c:pt>
                <c:pt idx="580">
                  <c:v>0.54700000000000004</c:v>
                </c:pt>
                <c:pt idx="581">
                  <c:v>0.56000000000000005</c:v>
                </c:pt>
                <c:pt idx="582">
                  <c:v>0.56999999999999995</c:v>
                </c:pt>
                <c:pt idx="583">
                  <c:v>0.54600000000000004</c:v>
                </c:pt>
                <c:pt idx="584">
                  <c:v>0.56100000000000005</c:v>
                </c:pt>
                <c:pt idx="585">
                  <c:v>0.57599999999999996</c:v>
                </c:pt>
                <c:pt idx="586">
                  <c:v>0.54700000000000004</c:v>
                </c:pt>
                <c:pt idx="587">
                  <c:v>0.54800000000000004</c:v>
                </c:pt>
                <c:pt idx="588">
                  <c:v>0.59399999999999997</c:v>
                </c:pt>
                <c:pt idx="589">
                  <c:v>0.57599999999999996</c:v>
                </c:pt>
                <c:pt idx="590">
                  <c:v>0.54800000000000004</c:v>
                </c:pt>
                <c:pt idx="591">
                  <c:v>0.55000000000000004</c:v>
                </c:pt>
                <c:pt idx="592">
                  <c:v>0.57399999999999995</c:v>
                </c:pt>
                <c:pt idx="593">
                  <c:v>0.53</c:v>
                </c:pt>
                <c:pt idx="594">
                  <c:v>0.55100000000000005</c:v>
                </c:pt>
                <c:pt idx="595">
                  <c:v>0.59599999999999997</c:v>
                </c:pt>
                <c:pt idx="596">
                  <c:v>0.55200000000000005</c:v>
                </c:pt>
                <c:pt idx="597">
                  <c:v>0.54</c:v>
                </c:pt>
                <c:pt idx="598">
                  <c:v>0.54500000000000004</c:v>
                </c:pt>
                <c:pt idx="599">
                  <c:v>0.54900000000000004</c:v>
                </c:pt>
                <c:pt idx="600">
                  <c:v>0.60499999999999998</c:v>
                </c:pt>
                <c:pt idx="601">
                  <c:v>0.56699999999999995</c:v>
                </c:pt>
                <c:pt idx="602">
                  <c:v>0.57399999999999995</c:v>
                </c:pt>
                <c:pt idx="603">
                  <c:v>0.59</c:v>
                </c:pt>
                <c:pt idx="604">
                  <c:v>0.56399999999999995</c:v>
                </c:pt>
                <c:pt idx="605">
                  <c:v>0.58099999999999996</c:v>
                </c:pt>
                <c:pt idx="606">
                  <c:v>0.56699999999999995</c:v>
                </c:pt>
                <c:pt idx="607">
                  <c:v>0.59199999999999997</c:v>
                </c:pt>
                <c:pt idx="608">
                  <c:v>0.54</c:v>
                </c:pt>
                <c:pt idx="609">
                  <c:v>0.54400000000000004</c:v>
                </c:pt>
                <c:pt idx="610">
                  <c:v>0.52100000000000002</c:v>
                </c:pt>
                <c:pt idx="611">
                  <c:v>0.55900000000000005</c:v>
                </c:pt>
                <c:pt idx="612">
                  <c:v>0.55300000000000005</c:v>
                </c:pt>
                <c:pt idx="613">
                  <c:v>0.56599999999999995</c:v>
                </c:pt>
                <c:pt idx="614">
                  <c:v>0.59</c:v>
                </c:pt>
                <c:pt idx="615">
                  <c:v>0.53200000000000003</c:v>
                </c:pt>
                <c:pt idx="616">
                  <c:v>0.54700000000000004</c:v>
                </c:pt>
                <c:pt idx="617">
                  <c:v>0.58099999999999996</c:v>
                </c:pt>
                <c:pt idx="618">
                  <c:v>0.56100000000000005</c:v>
                </c:pt>
                <c:pt idx="619">
                  <c:v>0.56200000000000006</c:v>
                </c:pt>
                <c:pt idx="620">
                  <c:v>0.55500000000000005</c:v>
                </c:pt>
                <c:pt idx="621">
                  <c:v>0.56399999999999995</c:v>
                </c:pt>
                <c:pt idx="622">
                  <c:v>0.56200000000000006</c:v>
                </c:pt>
                <c:pt idx="623">
                  <c:v>0.58299999999999996</c:v>
                </c:pt>
                <c:pt idx="624">
                  <c:v>0.56100000000000005</c:v>
                </c:pt>
                <c:pt idx="625">
                  <c:v>0.54900000000000004</c:v>
                </c:pt>
                <c:pt idx="626">
                  <c:v>0.53500000000000003</c:v>
                </c:pt>
                <c:pt idx="627">
                  <c:v>0.627</c:v>
                </c:pt>
                <c:pt idx="628">
                  <c:v>0.55600000000000005</c:v>
                </c:pt>
                <c:pt idx="629">
                  <c:v>0.55000000000000004</c:v>
                </c:pt>
                <c:pt idx="630">
                  <c:v>0.55200000000000005</c:v>
                </c:pt>
                <c:pt idx="631">
                  <c:v>0.55400000000000005</c:v>
                </c:pt>
                <c:pt idx="632">
                  <c:v>0.57899999999999996</c:v>
                </c:pt>
                <c:pt idx="633">
                  <c:v>0.58299999999999996</c:v>
                </c:pt>
                <c:pt idx="634">
                  <c:v>0.54300000000000004</c:v>
                </c:pt>
                <c:pt idx="635">
                  <c:v>0.54700000000000004</c:v>
                </c:pt>
                <c:pt idx="636">
                  <c:v>0.56599999999999995</c:v>
                </c:pt>
                <c:pt idx="637">
                  <c:v>0.55700000000000005</c:v>
                </c:pt>
                <c:pt idx="638">
                  <c:v>0.52100000000000002</c:v>
                </c:pt>
                <c:pt idx="639">
                  <c:v>0.55100000000000005</c:v>
                </c:pt>
                <c:pt idx="640">
                  <c:v>0.55000000000000004</c:v>
                </c:pt>
                <c:pt idx="641">
                  <c:v>0.57799999999999996</c:v>
                </c:pt>
                <c:pt idx="642">
                  <c:v>0.59099999999999997</c:v>
                </c:pt>
                <c:pt idx="643">
                  <c:v>0.57099999999999995</c:v>
                </c:pt>
                <c:pt idx="644">
                  <c:v>0.52300000000000002</c:v>
                </c:pt>
                <c:pt idx="645">
                  <c:v>0.53200000000000003</c:v>
                </c:pt>
                <c:pt idx="646">
                  <c:v>0.57199999999999995</c:v>
                </c:pt>
                <c:pt idx="647">
                  <c:v>0.56999999999999995</c:v>
                </c:pt>
                <c:pt idx="648">
                  <c:v>0.58099999999999996</c:v>
                </c:pt>
                <c:pt idx="649">
                  <c:v>0.55700000000000005</c:v>
                </c:pt>
                <c:pt idx="650">
                  <c:v>0.57099999999999995</c:v>
                </c:pt>
                <c:pt idx="651">
                  <c:v>0.56499999999999995</c:v>
                </c:pt>
                <c:pt idx="652">
                  <c:v>0.54300000000000004</c:v>
                </c:pt>
                <c:pt idx="653">
                  <c:v>0.56200000000000006</c:v>
                </c:pt>
                <c:pt idx="654">
                  <c:v>0.54900000000000004</c:v>
                </c:pt>
                <c:pt idx="655">
                  <c:v>0.57999999999999996</c:v>
                </c:pt>
                <c:pt idx="656">
                  <c:v>0.52600000000000002</c:v>
                </c:pt>
                <c:pt idx="657">
                  <c:v>0.55400000000000005</c:v>
                </c:pt>
                <c:pt idx="658">
                  <c:v>0.56699999999999995</c:v>
                </c:pt>
                <c:pt idx="659">
                  <c:v>0.53100000000000003</c:v>
                </c:pt>
                <c:pt idx="660">
                  <c:v>0.57299999999999995</c:v>
                </c:pt>
                <c:pt idx="661">
                  <c:v>0.56899999999999995</c:v>
                </c:pt>
                <c:pt idx="662">
                  <c:v>0.55900000000000005</c:v>
                </c:pt>
                <c:pt idx="663">
                  <c:v>0.56499999999999995</c:v>
                </c:pt>
                <c:pt idx="664">
                  <c:v>0.57199999999999995</c:v>
                </c:pt>
                <c:pt idx="665">
                  <c:v>0.55500000000000005</c:v>
                </c:pt>
                <c:pt idx="666">
                  <c:v>0.56000000000000005</c:v>
                </c:pt>
                <c:pt idx="667">
                  <c:v>0.54700000000000004</c:v>
                </c:pt>
                <c:pt idx="668">
                  <c:v>0.57499999999999996</c:v>
                </c:pt>
                <c:pt idx="669">
                  <c:v>0.55700000000000005</c:v>
                </c:pt>
                <c:pt idx="670">
                  <c:v>0.58299999999999996</c:v>
                </c:pt>
                <c:pt idx="671">
                  <c:v>0.55700000000000005</c:v>
                </c:pt>
                <c:pt idx="672">
                  <c:v>0.54800000000000004</c:v>
                </c:pt>
                <c:pt idx="673">
                  <c:v>0.58099999999999996</c:v>
                </c:pt>
                <c:pt idx="674">
                  <c:v>0.55700000000000005</c:v>
                </c:pt>
                <c:pt idx="675">
                  <c:v>0.56299999999999994</c:v>
                </c:pt>
                <c:pt idx="676">
                  <c:v>0.56000000000000005</c:v>
                </c:pt>
                <c:pt idx="677">
                  <c:v>0.55100000000000005</c:v>
                </c:pt>
                <c:pt idx="678">
                  <c:v>0.56899999999999995</c:v>
                </c:pt>
                <c:pt idx="679">
                  <c:v>0.57899999999999996</c:v>
                </c:pt>
                <c:pt idx="680">
                  <c:v>0.55500000000000005</c:v>
                </c:pt>
                <c:pt idx="681">
                  <c:v>0.55500000000000005</c:v>
                </c:pt>
                <c:pt idx="682">
                  <c:v>0.56899999999999995</c:v>
                </c:pt>
                <c:pt idx="683">
                  <c:v>0.55900000000000005</c:v>
                </c:pt>
                <c:pt idx="684">
                  <c:v>0.58099999999999996</c:v>
                </c:pt>
                <c:pt idx="685">
                  <c:v>0.58099999999999996</c:v>
                </c:pt>
                <c:pt idx="686">
                  <c:v>0.53100000000000003</c:v>
                </c:pt>
                <c:pt idx="687">
                  <c:v>0.54</c:v>
                </c:pt>
                <c:pt idx="688">
                  <c:v>0.57799999999999996</c:v>
                </c:pt>
                <c:pt idx="689">
                  <c:v>0.54800000000000004</c:v>
                </c:pt>
                <c:pt idx="690">
                  <c:v>0.54500000000000004</c:v>
                </c:pt>
                <c:pt idx="691">
                  <c:v>0.54800000000000004</c:v>
                </c:pt>
                <c:pt idx="692">
                  <c:v>0.56499999999999995</c:v>
                </c:pt>
                <c:pt idx="693">
                  <c:v>0.58899999999999997</c:v>
                </c:pt>
                <c:pt idx="694">
                  <c:v>0.56799999999999995</c:v>
                </c:pt>
                <c:pt idx="695">
                  <c:v>0.56299999999999994</c:v>
                </c:pt>
                <c:pt idx="696">
                  <c:v>0.53800000000000003</c:v>
                </c:pt>
                <c:pt idx="697">
                  <c:v>0.54200000000000004</c:v>
                </c:pt>
                <c:pt idx="698">
                  <c:v>0.56799999999999995</c:v>
                </c:pt>
                <c:pt idx="699">
                  <c:v>0.58499999999999996</c:v>
                </c:pt>
                <c:pt idx="700">
                  <c:v>0.59299999999999997</c:v>
                </c:pt>
                <c:pt idx="701">
                  <c:v>0.57299999999999995</c:v>
                </c:pt>
                <c:pt idx="702">
                  <c:v>0.57399999999999995</c:v>
                </c:pt>
                <c:pt idx="703">
                  <c:v>0.56100000000000005</c:v>
                </c:pt>
                <c:pt idx="704">
                  <c:v>0.56899999999999995</c:v>
                </c:pt>
                <c:pt idx="705">
                  <c:v>0.54700000000000004</c:v>
                </c:pt>
                <c:pt idx="706">
                  <c:v>0.55400000000000005</c:v>
                </c:pt>
                <c:pt idx="707">
                  <c:v>0.56000000000000005</c:v>
                </c:pt>
                <c:pt idx="708">
                  <c:v>0.55400000000000005</c:v>
                </c:pt>
                <c:pt idx="709">
                  <c:v>0.57799999999999996</c:v>
                </c:pt>
                <c:pt idx="710">
                  <c:v>0.54600000000000004</c:v>
                </c:pt>
                <c:pt idx="711">
                  <c:v>0.58199999999999996</c:v>
                </c:pt>
                <c:pt idx="712">
                  <c:v>0.55400000000000005</c:v>
                </c:pt>
                <c:pt idx="713">
                  <c:v>0.54100000000000004</c:v>
                </c:pt>
                <c:pt idx="714">
                  <c:v>0.56599999999999995</c:v>
                </c:pt>
                <c:pt idx="715">
                  <c:v>0.56200000000000006</c:v>
                </c:pt>
                <c:pt idx="716">
                  <c:v>0.56499999999999995</c:v>
                </c:pt>
                <c:pt idx="717">
                  <c:v>0.54500000000000004</c:v>
                </c:pt>
                <c:pt idx="718">
                  <c:v>0.57699999999999996</c:v>
                </c:pt>
                <c:pt idx="719">
                  <c:v>0.55000000000000004</c:v>
                </c:pt>
                <c:pt idx="720">
                  <c:v>0.53800000000000003</c:v>
                </c:pt>
                <c:pt idx="721">
                  <c:v>0.59799999999999998</c:v>
                </c:pt>
                <c:pt idx="722">
                  <c:v>0.60399999999999998</c:v>
                </c:pt>
                <c:pt idx="723">
                  <c:v>0.53500000000000003</c:v>
                </c:pt>
                <c:pt idx="724">
                  <c:v>0.54900000000000004</c:v>
                </c:pt>
                <c:pt idx="725">
                  <c:v>0.57499999999999996</c:v>
                </c:pt>
                <c:pt idx="726">
                  <c:v>0.55100000000000005</c:v>
                </c:pt>
                <c:pt idx="727">
                  <c:v>0.53</c:v>
                </c:pt>
                <c:pt idx="728">
                  <c:v>0.56899999999999995</c:v>
                </c:pt>
                <c:pt idx="729">
                  <c:v>0.54500000000000004</c:v>
                </c:pt>
                <c:pt idx="730">
                  <c:v>0.54100000000000004</c:v>
                </c:pt>
                <c:pt idx="731">
                  <c:v>0.56200000000000006</c:v>
                </c:pt>
                <c:pt idx="732">
                  <c:v>0.56499999999999995</c:v>
                </c:pt>
                <c:pt idx="733">
                  <c:v>0.56799999999999995</c:v>
                </c:pt>
                <c:pt idx="734">
                  <c:v>0.53500000000000003</c:v>
                </c:pt>
                <c:pt idx="735">
                  <c:v>0.55700000000000005</c:v>
                </c:pt>
                <c:pt idx="736">
                  <c:v>0.55700000000000005</c:v>
                </c:pt>
                <c:pt idx="737">
                  <c:v>0.55600000000000005</c:v>
                </c:pt>
                <c:pt idx="738">
                  <c:v>0.54700000000000004</c:v>
                </c:pt>
                <c:pt idx="739">
                  <c:v>0.57199999999999995</c:v>
                </c:pt>
                <c:pt idx="740">
                  <c:v>0.55000000000000004</c:v>
                </c:pt>
                <c:pt idx="741">
                  <c:v>0.57499999999999996</c:v>
                </c:pt>
                <c:pt idx="742">
                  <c:v>0.51900000000000002</c:v>
                </c:pt>
                <c:pt idx="743">
                  <c:v>0.54800000000000004</c:v>
                </c:pt>
                <c:pt idx="744">
                  <c:v>0.57299999999999995</c:v>
                </c:pt>
                <c:pt idx="745">
                  <c:v>0.57699999999999996</c:v>
                </c:pt>
                <c:pt idx="746">
                  <c:v>0.53600000000000003</c:v>
                </c:pt>
                <c:pt idx="747">
                  <c:v>0.57599999999999996</c:v>
                </c:pt>
                <c:pt idx="748">
                  <c:v>0.55600000000000005</c:v>
                </c:pt>
                <c:pt idx="749">
                  <c:v>0.56499999999999995</c:v>
                </c:pt>
                <c:pt idx="750">
                  <c:v>0.57599999999999996</c:v>
                </c:pt>
                <c:pt idx="751">
                  <c:v>0.53</c:v>
                </c:pt>
                <c:pt idx="752">
                  <c:v>0.57199999999999995</c:v>
                </c:pt>
                <c:pt idx="753">
                  <c:v>0.56799999999999995</c:v>
                </c:pt>
                <c:pt idx="754">
                  <c:v>0.55900000000000005</c:v>
                </c:pt>
                <c:pt idx="755">
                  <c:v>0.54900000000000004</c:v>
                </c:pt>
                <c:pt idx="756">
                  <c:v>0.56699999999999995</c:v>
                </c:pt>
                <c:pt idx="757">
                  <c:v>0.58299999999999996</c:v>
                </c:pt>
                <c:pt idx="758">
                  <c:v>0.56999999999999995</c:v>
                </c:pt>
                <c:pt idx="759">
                  <c:v>0.54600000000000004</c:v>
                </c:pt>
                <c:pt idx="760">
                  <c:v>0.55400000000000005</c:v>
                </c:pt>
                <c:pt idx="761">
                  <c:v>0.53400000000000003</c:v>
                </c:pt>
                <c:pt idx="762">
                  <c:v>0.56999999999999995</c:v>
                </c:pt>
                <c:pt idx="763">
                  <c:v>0.54600000000000004</c:v>
                </c:pt>
                <c:pt idx="764">
                  <c:v>0.54200000000000004</c:v>
                </c:pt>
                <c:pt idx="765">
                  <c:v>0.56999999999999995</c:v>
                </c:pt>
                <c:pt idx="766">
                  <c:v>0.53800000000000003</c:v>
                </c:pt>
                <c:pt idx="767">
                  <c:v>0.57099999999999995</c:v>
                </c:pt>
                <c:pt idx="768">
                  <c:v>0.51100000000000001</c:v>
                </c:pt>
                <c:pt idx="769">
                  <c:v>0.56899999999999995</c:v>
                </c:pt>
                <c:pt idx="770">
                  <c:v>0.54300000000000004</c:v>
                </c:pt>
                <c:pt idx="771">
                  <c:v>0.54200000000000004</c:v>
                </c:pt>
                <c:pt idx="772">
                  <c:v>0.56000000000000005</c:v>
                </c:pt>
                <c:pt idx="773">
                  <c:v>0.56499999999999995</c:v>
                </c:pt>
                <c:pt idx="774">
                  <c:v>0.54400000000000004</c:v>
                </c:pt>
                <c:pt idx="775">
                  <c:v>0.56000000000000005</c:v>
                </c:pt>
                <c:pt idx="776">
                  <c:v>0.58699999999999997</c:v>
                </c:pt>
                <c:pt idx="777">
                  <c:v>0.54100000000000004</c:v>
                </c:pt>
                <c:pt idx="778">
                  <c:v>0.54500000000000004</c:v>
                </c:pt>
                <c:pt idx="779">
                  <c:v>0.56399999999999995</c:v>
                </c:pt>
                <c:pt idx="780">
                  <c:v>0.59799999999999998</c:v>
                </c:pt>
                <c:pt idx="781">
                  <c:v>0.56299999999999994</c:v>
                </c:pt>
                <c:pt idx="782">
                  <c:v>0.51800000000000002</c:v>
                </c:pt>
                <c:pt idx="783">
                  <c:v>0.57599999999999996</c:v>
                </c:pt>
                <c:pt idx="784">
                  <c:v>0.54600000000000004</c:v>
                </c:pt>
                <c:pt idx="785">
                  <c:v>0.55800000000000005</c:v>
                </c:pt>
                <c:pt idx="786">
                  <c:v>0.56799999999999995</c:v>
                </c:pt>
                <c:pt idx="787">
                  <c:v>0.57499999999999996</c:v>
                </c:pt>
                <c:pt idx="788">
                  <c:v>0.54400000000000004</c:v>
                </c:pt>
                <c:pt idx="789">
                  <c:v>0.54400000000000004</c:v>
                </c:pt>
                <c:pt idx="790">
                  <c:v>0.55400000000000005</c:v>
                </c:pt>
                <c:pt idx="791">
                  <c:v>0.57299999999999995</c:v>
                </c:pt>
                <c:pt idx="792">
                  <c:v>0.55500000000000005</c:v>
                </c:pt>
                <c:pt idx="793">
                  <c:v>0.60099999999999998</c:v>
                </c:pt>
                <c:pt idx="794">
                  <c:v>0.54400000000000004</c:v>
                </c:pt>
                <c:pt idx="795">
                  <c:v>0.54300000000000004</c:v>
                </c:pt>
                <c:pt idx="796">
                  <c:v>0.56499999999999995</c:v>
                </c:pt>
                <c:pt idx="797">
                  <c:v>0.58099999999999996</c:v>
                </c:pt>
                <c:pt idx="798">
                  <c:v>0.56399999999999995</c:v>
                </c:pt>
                <c:pt idx="799">
                  <c:v>0.52</c:v>
                </c:pt>
                <c:pt idx="800">
                  <c:v>0.58299999999999996</c:v>
                </c:pt>
                <c:pt idx="801">
                  <c:v>0.57799999999999996</c:v>
                </c:pt>
                <c:pt idx="802">
                  <c:v>0.58499999999999996</c:v>
                </c:pt>
                <c:pt idx="803">
                  <c:v>0.55000000000000004</c:v>
                </c:pt>
                <c:pt idx="804">
                  <c:v>0.56699999999999995</c:v>
                </c:pt>
                <c:pt idx="805">
                  <c:v>0.51700000000000002</c:v>
                </c:pt>
                <c:pt idx="806">
                  <c:v>0.52900000000000003</c:v>
                </c:pt>
                <c:pt idx="807">
                  <c:v>0.57099999999999995</c:v>
                </c:pt>
                <c:pt idx="808">
                  <c:v>0.55000000000000004</c:v>
                </c:pt>
                <c:pt idx="809">
                  <c:v>0.54700000000000004</c:v>
                </c:pt>
                <c:pt idx="810">
                  <c:v>0.59299999999999997</c:v>
                </c:pt>
                <c:pt idx="811">
                  <c:v>0.59499999999999997</c:v>
                </c:pt>
                <c:pt idx="812">
                  <c:v>0.56399999999999995</c:v>
                </c:pt>
                <c:pt idx="813">
                  <c:v>0.56299999999999994</c:v>
                </c:pt>
                <c:pt idx="814">
                  <c:v>0.53500000000000003</c:v>
                </c:pt>
                <c:pt idx="815">
                  <c:v>0.53400000000000003</c:v>
                </c:pt>
                <c:pt idx="816">
                  <c:v>0.56000000000000005</c:v>
                </c:pt>
                <c:pt idx="817">
                  <c:v>0.54600000000000004</c:v>
                </c:pt>
                <c:pt idx="818">
                  <c:v>0.56499999999999995</c:v>
                </c:pt>
                <c:pt idx="819">
                  <c:v>0.53100000000000003</c:v>
                </c:pt>
                <c:pt idx="820">
                  <c:v>0.57399999999999995</c:v>
                </c:pt>
                <c:pt idx="821">
                  <c:v>0.57599999999999996</c:v>
                </c:pt>
                <c:pt idx="822">
                  <c:v>0.55700000000000005</c:v>
                </c:pt>
                <c:pt idx="823">
                  <c:v>0.54800000000000004</c:v>
                </c:pt>
                <c:pt idx="824">
                  <c:v>0.53200000000000003</c:v>
                </c:pt>
                <c:pt idx="825">
                  <c:v>0.56100000000000005</c:v>
                </c:pt>
                <c:pt idx="826">
                  <c:v>0.58899999999999997</c:v>
                </c:pt>
                <c:pt idx="827">
                  <c:v>0.54100000000000004</c:v>
                </c:pt>
                <c:pt idx="828">
                  <c:v>0.54600000000000004</c:v>
                </c:pt>
                <c:pt idx="829">
                  <c:v>0.53500000000000003</c:v>
                </c:pt>
                <c:pt idx="830">
                  <c:v>0.57099999999999995</c:v>
                </c:pt>
                <c:pt idx="831">
                  <c:v>0.56200000000000006</c:v>
                </c:pt>
                <c:pt idx="832">
                  <c:v>0.54100000000000004</c:v>
                </c:pt>
                <c:pt idx="833">
                  <c:v>0.6</c:v>
                </c:pt>
                <c:pt idx="834">
                  <c:v>0.54600000000000004</c:v>
                </c:pt>
                <c:pt idx="835">
                  <c:v>0.55300000000000005</c:v>
                </c:pt>
                <c:pt idx="836">
                  <c:v>0.54600000000000004</c:v>
                </c:pt>
                <c:pt idx="837">
                  <c:v>0.58599999999999997</c:v>
                </c:pt>
                <c:pt idx="838">
                  <c:v>0.54500000000000004</c:v>
                </c:pt>
                <c:pt idx="839">
                  <c:v>0.55000000000000004</c:v>
                </c:pt>
                <c:pt idx="840">
                  <c:v>0.56699999999999995</c:v>
                </c:pt>
                <c:pt idx="841">
                  <c:v>0.59099999999999997</c:v>
                </c:pt>
                <c:pt idx="842">
                  <c:v>0.54600000000000004</c:v>
                </c:pt>
                <c:pt idx="843">
                  <c:v>0.55600000000000005</c:v>
                </c:pt>
                <c:pt idx="844">
                  <c:v>0.54</c:v>
                </c:pt>
                <c:pt idx="845">
                  <c:v>0.54300000000000004</c:v>
                </c:pt>
                <c:pt idx="846">
                  <c:v>0.55300000000000005</c:v>
                </c:pt>
                <c:pt idx="847">
                  <c:v>0.57699999999999996</c:v>
                </c:pt>
                <c:pt idx="848">
                  <c:v>0.57299999999999995</c:v>
                </c:pt>
                <c:pt idx="849">
                  <c:v>0.52500000000000002</c:v>
                </c:pt>
                <c:pt idx="850">
                  <c:v>0.56699999999999995</c:v>
                </c:pt>
                <c:pt idx="851">
                  <c:v>0.55900000000000005</c:v>
                </c:pt>
                <c:pt idx="852">
                  <c:v>0.57599999999999996</c:v>
                </c:pt>
                <c:pt idx="853">
                  <c:v>0.57399999999999995</c:v>
                </c:pt>
                <c:pt idx="854">
                  <c:v>0.55600000000000005</c:v>
                </c:pt>
                <c:pt idx="855">
                  <c:v>0.55400000000000005</c:v>
                </c:pt>
                <c:pt idx="856">
                  <c:v>0.56299999999999994</c:v>
                </c:pt>
                <c:pt idx="857">
                  <c:v>0.58599999999999997</c:v>
                </c:pt>
                <c:pt idx="858">
                  <c:v>0.63800000000000001</c:v>
                </c:pt>
                <c:pt idx="859">
                  <c:v>0.57199999999999995</c:v>
                </c:pt>
                <c:pt idx="860">
                  <c:v>0.58599999999999997</c:v>
                </c:pt>
                <c:pt idx="861">
                  <c:v>0.56999999999999995</c:v>
                </c:pt>
                <c:pt idx="862">
                  <c:v>0.54800000000000004</c:v>
                </c:pt>
                <c:pt idx="863">
                  <c:v>0.57299999999999995</c:v>
                </c:pt>
                <c:pt idx="864">
                  <c:v>0.54900000000000004</c:v>
                </c:pt>
                <c:pt idx="865">
                  <c:v>0.56499999999999995</c:v>
                </c:pt>
                <c:pt idx="866">
                  <c:v>0.56000000000000005</c:v>
                </c:pt>
                <c:pt idx="867">
                  <c:v>0.58899999999999997</c:v>
                </c:pt>
                <c:pt idx="868">
                  <c:v>0.60699999999999998</c:v>
                </c:pt>
                <c:pt idx="869">
                  <c:v>0.56999999999999995</c:v>
                </c:pt>
                <c:pt idx="870">
                  <c:v>0.54500000000000004</c:v>
                </c:pt>
                <c:pt idx="871">
                  <c:v>0.56399999999999995</c:v>
                </c:pt>
                <c:pt idx="872">
                  <c:v>0.57999999999999996</c:v>
                </c:pt>
                <c:pt idx="873">
                  <c:v>0.56599999999999995</c:v>
                </c:pt>
                <c:pt idx="874">
                  <c:v>0.57099999999999995</c:v>
                </c:pt>
                <c:pt idx="875">
                  <c:v>0.53900000000000003</c:v>
                </c:pt>
                <c:pt idx="876">
                  <c:v>0.56999999999999995</c:v>
                </c:pt>
                <c:pt idx="877">
                  <c:v>0.58599999999999997</c:v>
                </c:pt>
                <c:pt idx="878">
                  <c:v>0.57099999999999995</c:v>
                </c:pt>
                <c:pt idx="879">
                  <c:v>0.64</c:v>
                </c:pt>
                <c:pt idx="880">
                  <c:v>0.56100000000000005</c:v>
                </c:pt>
                <c:pt idx="881">
                  <c:v>0.55800000000000005</c:v>
                </c:pt>
                <c:pt idx="882">
                  <c:v>0.55100000000000005</c:v>
                </c:pt>
                <c:pt idx="883">
                  <c:v>0.55500000000000005</c:v>
                </c:pt>
                <c:pt idx="884">
                  <c:v>0.53700000000000003</c:v>
                </c:pt>
                <c:pt idx="885">
                  <c:v>0.57999999999999996</c:v>
                </c:pt>
                <c:pt idx="886">
                  <c:v>0.57899999999999996</c:v>
                </c:pt>
                <c:pt idx="887">
                  <c:v>0.53800000000000003</c:v>
                </c:pt>
                <c:pt idx="888">
                  <c:v>0.54400000000000004</c:v>
                </c:pt>
                <c:pt idx="889">
                  <c:v>0.50800000000000001</c:v>
                </c:pt>
                <c:pt idx="890">
                  <c:v>0.57299999999999995</c:v>
                </c:pt>
                <c:pt idx="891">
                  <c:v>0.60399999999999998</c:v>
                </c:pt>
                <c:pt idx="892">
                  <c:v>0.51200000000000001</c:v>
                </c:pt>
                <c:pt idx="893">
                  <c:v>0.54200000000000004</c:v>
                </c:pt>
                <c:pt idx="894">
                  <c:v>0.52500000000000002</c:v>
                </c:pt>
                <c:pt idx="895">
                  <c:v>0.56000000000000005</c:v>
                </c:pt>
                <c:pt idx="896">
                  <c:v>0.56499999999999995</c:v>
                </c:pt>
                <c:pt idx="897">
                  <c:v>0.56000000000000005</c:v>
                </c:pt>
                <c:pt idx="898">
                  <c:v>0.56999999999999995</c:v>
                </c:pt>
                <c:pt idx="899">
                  <c:v>0.55300000000000005</c:v>
                </c:pt>
                <c:pt idx="900">
                  <c:v>0.54800000000000004</c:v>
                </c:pt>
                <c:pt idx="901">
                  <c:v>0.54600000000000004</c:v>
                </c:pt>
                <c:pt idx="902">
                  <c:v>0.52700000000000002</c:v>
                </c:pt>
                <c:pt idx="903">
                  <c:v>0.54700000000000004</c:v>
                </c:pt>
                <c:pt idx="904">
                  <c:v>0.55700000000000005</c:v>
                </c:pt>
                <c:pt idx="905">
                  <c:v>0.57799999999999996</c:v>
                </c:pt>
                <c:pt idx="906">
                  <c:v>0.57799999999999996</c:v>
                </c:pt>
                <c:pt idx="907">
                  <c:v>0.52800000000000002</c:v>
                </c:pt>
                <c:pt idx="908">
                  <c:v>0.58499999999999996</c:v>
                </c:pt>
                <c:pt idx="909">
                  <c:v>0.60899999999999999</c:v>
                </c:pt>
                <c:pt idx="910">
                  <c:v>0.55000000000000004</c:v>
                </c:pt>
                <c:pt idx="911">
                  <c:v>0.57599999999999996</c:v>
                </c:pt>
                <c:pt idx="912">
                  <c:v>0.56899999999999995</c:v>
                </c:pt>
                <c:pt idx="913">
                  <c:v>0.58399999999999996</c:v>
                </c:pt>
                <c:pt idx="914">
                  <c:v>0.51700000000000002</c:v>
                </c:pt>
                <c:pt idx="915">
                  <c:v>0.54500000000000004</c:v>
                </c:pt>
                <c:pt idx="916">
                  <c:v>0.54900000000000004</c:v>
                </c:pt>
                <c:pt idx="917">
                  <c:v>0.54</c:v>
                </c:pt>
                <c:pt idx="918">
                  <c:v>0.56899999999999995</c:v>
                </c:pt>
                <c:pt idx="919">
                  <c:v>0.55300000000000005</c:v>
                </c:pt>
                <c:pt idx="920">
                  <c:v>0.52200000000000002</c:v>
                </c:pt>
                <c:pt idx="921">
                  <c:v>0.57999999999999996</c:v>
                </c:pt>
                <c:pt idx="922">
                  <c:v>0.56999999999999995</c:v>
                </c:pt>
                <c:pt idx="923">
                  <c:v>0.59899999999999998</c:v>
                </c:pt>
                <c:pt idx="924">
                  <c:v>0.55500000000000005</c:v>
                </c:pt>
                <c:pt idx="925">
                  <c:v>0.56200000000000006</c:v>
                </c:pt>
                <c:pt idx="926">
                  <c:v>0.55800000000000005</c:v>
                </c:pt>
                <c:pt idx="927">
                  <c:v>0.51500000000000001</c:v>
                </c:pt>
                <c:pt idx="928">
                  <c:v>0.58499999999999996</c:v>
                </c:pt>
                <c:pt idx="929">
                  <c:v>0.54500000000000004</c:v>
                </c:pt>
                <c:pt idx="930">
                  <c:v>0.59099999999999997</c:v>
                </c:pt>
                <c:pt idx="931">
                  <c:v>0.55500000000000005</c:v>
                </c:pt>
                <c:pt idx="932">
                  <c:v>0.52900000000000003</c:v>
                </c:pt>
                <c:pt idx="933">
                  <c:v>0.56299999999999994</c:v>
                </c:pt>
                <c:pt idx="934">
                  <c:v>0.54900000000000004</c:v>
                </c:pt>
                <c:pt idx="935">
                  <c:v>0.57699999999999996</c:v>
                </c:pt>
                <c:pt idx="936">
                  <c:v>0.56399999999999995</c:v>
                </c:pt>
                <c:pt idx="937">
                  <c:v>0.54800000000000004</c:v>
                </c:pt>
                <c:pt idx="938">
                  <c:v>0.53</c:v>
                </c:pt>
                <c:pt idx="939">
                  <c:v>0.53800000000000003</c:v>
                </c:pt>
                <c:pt idx="940">
                  <c:v>0.53300000000000003</c:v>
                </c:pt>
                <c:pt idx="941">
                  <c:v>0.56799999999999995</c:v>
                </c:pt>
                <c:pt idx="942">
                  <c:v>0.56999999999999995</c:v>
                </c:pt>
                <c:pt idx="943">
                  <c:v>0.56699999999999995</c:v>
                </c:pt>
                <c:pt idx="944">
                  <c:v>0.56499999999999995</c:v>
                </c:pt>
                <c:pt idx="945">
                  <c:v>0.55800000000000005</c:v>
                </c:pt>
                <c:pt idx="946">
                  <c:v>0.55400000000000005</c:v>
                </c:pt>
                <c:pt idx="947">
                  <c:v>0.57699999999999996</c:v>
                </c:pt>
                <c:pt idx="948">
                  <c:v>0.59399999999999997</c:v>
                </c:pt>
                <c:pt idx="949">
                  <c:v>0.57199999999999995</c:v>
                </c:pt>
                <c:pt idx="950">
                  <c:v>0.56899999999999995</c:v>
                </c:pt>
                <c:pt idx="951">
                  <c:v>0.52800000000000002</c:v>
                </c:pt>
                <c:pt idx="952">
                  <c:v>0.53900000000000003</c:v>
                </c:pt>
                <c:pt idx="953">
                  <c:v>0.55000000000000004</c:v>
                </c:pt>
                <c:pt idx="954">
                  <c:v>0.57699999999999996</c:v>
                </c:pt>
                <c:pt idx="955">
                  <c:v>0.57699999999999996</c:v>
                </c:pt>
                <c:pt idx="956">
                  <c:v>0.55600000000000005</c:v>
                </c:pt>
                <c:pt idx="957">
                  <c:v>0.54900000000000004</c:v>
                </c:pt>
                <c:pt idx="958">
                  <c:v>0.57299999999999995</c:v>
                </c:pt>
                <c:pt idx="959">
                  <c:v>0.55900000000000005</c:v>
                </c:pt>
                <c:pt idx="960">
                  <c:v>0.57299999999999995</c:v>
                </c:pt>
                <c:pt idx="961">
                  <c:v>0.56200000000000006</c:v>
                </c:pt>
                <c:pt idx="962">
                  <c:v>0.55800000000000005</c:v>
                </c:pt>
                <c:pt idx="963">
                  <c:v>0.54900000000000004</c:v>
                </c:pt>
                <c:pt idx="964">
                  <c:v>0.52800000000000002</c:v>
                </c:pt>
                <c:pt idx="965">
                  <c:v>0.59899999999999998</c:v>
                </c:pt>
                <c:pt idx="966">
                  <c:v>0.58899999999999997</c:v>
                </c:pt>
                <c:pt idx="967">
                  <c:v>0.56200000000000006</c:v>
                </c:pt>
                <c:pt idx="968">
                  <c:v>0.57099999999999995</c:v>
                </c:pt>
                <c:pt idx="969">
                  <c:v>0.58699999999999997</c:v>
                </c:pt>
                <c:pt idx="970">
                  <c:v>0.61499999999999999</c:v>
                </c:pt>
                <c:pt idx="971">
                  <c:v>0.56399999999999995</c:v>
                </c:pt>
                <c:pt idx="972">
                  <c:v>0.54300000000000004</c:v>
                </c:pt>
                <c:pt idx="973">
                  <c:v>0.56399999999999995</c:v>
                </c:pt>
                <c:pt idx="974">
                  <c:v>0.57299999999999995</c:v>
                </c:pt>
                <c:pt idx="975">
                  <c:v>0.55000000000000004</c:v>
                </c:pt>
                <c:pt idx="976">
                  <c:v>0.58399999999999996</c:v>
                </c:pt>
                <c:pt idx="977">
                  <c:v>0.58099999999999996</c:v>
                </c:pt>
                <c:pt idx="978">
                  <c:v>0.56799999999999995</c:v>
                </c:pt>
                <c:pt idx="979">
                  <c:v>0.54800000000000004</c:v>
                </c:pt>
                <c:pt idx="980">
                  <c:v>0.57599999999999996</c:v>
                </c:pt>
                <c:pt idx="981">
                  <c:v>0.54400000000000004</c:v>
                </c:pt>
                <c:pt idx="982">
                  <c:v>0.55700000000000005</c:v>
                </c:pt>
                <c:pt idx="983">
                  <c:v>0.54700000000000004</c:v>
                </c:pt>
                <c:pt idx="984">
                  <c:v>0.55100000000000005</c:v>
                </c:pt>
                <c:pt idx="985">
                  <c:v>0.56499999999999995</c:v>
                </c:pt>
                <c:pt idx="986">
                  <c:v>0.54300000000000004</c:v>
                </c:pt>
                <c:pt idx="987">
                  <c:v>0.59399999999999997</c:v>
                </c:pt>
                <c:pt idx="988">
                  <c:v>0.58099999999999996</c:v>
                </c:pt>
                <c:pt idx="989">
                  <c:v>0.56299999999999994</c:v>
                </c:pt>
                <c:pt idx="990">
                  <c:v>0.54900000000000004</c:v>
                </c:pt>
                <c:pt idx="991">
                  <c:v>0.53600000000000003</c:v>
                </c:pt>
                <c:pt idx="992">
                  <c:v>0.55600000000000005</c:v>
                </c:pt>
                <c:pt idx="993">
                  <c:v>0.51900000000000002</c:v>
                </c:pt>
                <c:pt idx="994">
                  <c:v>0.54900000000000004</c:v>
                </c:pt>
                <c:pt idx="995">
                  <c:v>0.56399999999999995</c:v>
                </c:pt>
                <c:pt idx="996">
                  <c:v>0.54700000000000004</c:v>
                </c:pt>
                <c:pt idx="997">
                  <c:v>0.54100000000000004</c:v>
                </c:pt>
                <c:pt idx="998">
                  <c:v>0.54800000000000004</c:v>
                </c:pt>
                <c:pt idx="999">
                  <c:v>0.56399999999999995</c:v>
                </c:pt>
                <c:pt idx="1000">
                  <c:v>0.52200000000000002</c:v>
                </c:pt>
                <c:pt idx="1001">
                  <c:v>0.56499999999999995</c:v>
                </c:pt>
                <c:pt idx="1002">
                  <c:v>0.54900000000000004</c:v>
                </c:pt>
                <c:pt idx="1003">
                  <c:v>0.56899999999999995</c:v>
                </c:pt>
                <c:pt idx="1004">
                  <c:v>0.56299999999999994</c:v>
                </c:pt>
                <c:pt idx="1005">
                  <c:v>0.56599999999999995</c:v>
                </c:pt>
                <c:pt idx="1006">
                  <c:v>0.55300000000000005</c:v>
                </c:pt>
                <c:pt idx="1007">
                  <c:v>0.54400000000000004</c:v>
                </c:pt>
                <c:pt idx="1008">
                  <c:v>0.56299999999999994</c:v>
                </c:pt>
                <c:pt idx="1009">
                  <c:v>0.56299999999999994</c:v>
                </c:pt>
                <c:pt idx="1010">
                  <c:v>0.54300000000000004</c:v>
                </c:pt>
                <c:pt idx="1011">
                  <c:v>0.55100000000000005</c:v>
                </c:pt>
                <c:pt idx="1012">
                  <c:v>0.57699999999999996</c:v>
                </c:pt>
                <c:pt idx="1013">
                  <c:v>0.58099999999999996</c:v>
                </c:pt>
                <c:pt idx="1014">
                  <c:v>0.57899999999999996</c:v>
                </c:pt>
                <c:pt idx="1015">
                  <c:v>0.55400000000000005</c:v>
                </c:pt>
                <c:pt idx="1016">
                  <c:v>0.58199999999999996</c:v>
                </c:pt>
                <c:pt idx="1017">
                  <c:v>0.56499999999999995</c:v>
                </c:pt>
                <c:pt idx="1018">
                  <c:v>0.54600000000000004</c:v>
                </c:pt>
                <c:pt idx="1019">
                  <c:v>0.56999999999999995</c:v>
                </c:pt>
                <c:pt idx="1020">
                  <c:v>0.52700000000000002</c:v>
                </c:pt>
                <c:pt idx="1021">
                  <c:v>0.55200000000000005</c:v>
                </c:pt>
                <c:pt idx="1022">
                  <c:v>0.55200000000000005</c:v>
                </c:pt>
                <c:pt idx="1023">
                  <c:v>0.57399999999999995</c:v>
                </c:pt>
                <c:pt idx="1024">
                  <c:v>0.58899999999999997</c:v>
                </c:pt>
                <c:pt idx="1025">
                  <c:v>0.56200000000000006</c:v>
                </c:pt>
                <c:pt idx="1026">
                  <c:v>0.57499999999999996</c:v>
                </c:pt>
                <c:pt idx="1027">
                  <c:v>0.56999999999999995</c:v>
                </c:pt>
                <c:pt idx="1028">
                  <c:v>0.53100000000000003</c:v>
                </c:pt>
                <c:pt idx="1029">
                  <c:v>0.59399999999999997</c:v>
                </c:pt>
                <c:pt idx="1030">
                  <c:v>0.52300000000000002</c:v>
                </c:pt>
                <c:pt idx="1031">
                  <c:v>0.53900000000000003</c:v>
                </c:pt>
                <c:pt idx="1032">
                  <c:v>0.54200000000000004</c:v>
                </c:pt>
                <c:pt idx="1033">
                  <c:v>0.57299999999999995</c:v>
                </c:pt>
                <c:pt idx="1034">
                  <c:v>0.52500000000000002</c:v>
                </c:pt>
                <c:pt idx="1035">
                  <c:v>0.57299999999999995</c:v>
                </c:pt>
                <c:pt idx="1036">
                  <c:v>0.55900000000000005</c:v>
                </c:pt>
                <c:pt idx="1037">
                  <c:v>0.54500000000000004</c:v>
                </c:pt>
                <c:pt idx="1038">
                  <c:v>0.56799999999999995</c:v>
                </c:pt>
                <c:pt idx="1039">
                  <c:v>0.51100000000000001</c:v>
                </c:pt>
                <c:pt idx="1040">
                  <c:v>0.55500000000000005</c:v>
                </c:pt>
                <c:pt idx="1041">
                  <c:v>0.55600000000000005</c:v>
                </c:pt>
                <c:pt idx="1042">
                  <c:v>0.53400000000000003</c:v>
                </c:pt>
                <c:pt idx="1043">
                  <c:v>0.52</c:v>
                </c:pt>
                <c:pt idx="1044">
                  <c:v>0.57699999999999996</c:v>
                </c:pt>
                <c:pt idx="1045">
                  <c:v>0.56699999999999995</c:v>
                </c:pt>
                <c:pt idx="1046">
                  <c:v>0.57299999999999995</c:v>
                </c:pt>
                <c:pt idx="1047">
                  <c:v>0.52100000000000002</c:v>
                </c:pt>
                <c:pt idx="1048">
                  <c:v>0.57399999999999995</c:v>
                </c:pt>
                <c:pt idx="1049">
                  <c:v>0.58499999999999996</c:v>
                </c:pt>
                <c:pt idx="1050">
                  <c:v>0.55200000000000005</c:v>
                </c:pt>
                <c:pt idx="1051">
                  <c:v>0.58399999999999996</c:v>
                </c:pt>
                <c:pt idx="1052">
                  <c:v>0.53800000000000003</c:v>
                </c:pt>
                <c:pt idx="1053">
                  <c:v>0.55400000000000005</c:v>
                </c:pt>
                <c:pt idx="1054">
                  <c:v>0.54400000000000004</c:v>
                </c:pt>
                <c:pt idx="1055">
                  <c:v>0.6</c:v>
                </c:pt>
                <c:pt idx="1056">
                  <c:v>0.56899999999999995</c:v>
                </c:pt>
                <c:pt idx="1057">
                  <c:v>0.52600000000000002</c:v>
                </c:pt>
                <c:pt idx="1058">
                  <c:v>0.56299999999999994</c:v>
                </c:pt>
                <c:pt idx="1059">
                  <c:v>0.57899999999999996</c:v>
                </c:pt>
                <c:pt idx="1060">
                  <c:v>0.51</c:v>
                </c:pt>
                <c:pt idx="1061">
                  <c:v>0.56599999999999995</c:v>
                </c:pt>
                <c:pt idx="1062">
                  <c:v>0.58899999999999997</c:v>
                </c:pt>
                <c:pt idx="1063">
                  <c:v>0.56299999999999994</c:v>
                </c:pt>
                <c:pt idx="1064">
                  <c:v>0.55200000000000005</c:v>
                </c:pt>
                <c:pt idx="1065">
                  <c:v>0.52600000000000002</c:v>
                </c:pt>
                <c:pt idx="1066">
                  <c:v>0.58099999999999996</c:v>
                </c:pt>
                <c:pt idx="1067">
                  <c:v>0.57499999999999996</c:v>
                </c:pt>
                <c:pt idx="1068">
                  <c:v>0.56799999999999995</c:v>
                </c:pt>
                <c:pt idx="1069">
                  <c:v>0.53800000000000003</c:v>
                </c:pt>
                <c:pt idx="1070">
                  <c:v>0.55000000000000004</c:v>
                </c:pt>
                <c:pt idx="1071">
                  <c:v>0.55600000000000005</c:v>
                </c:pt>
                <c:pt idx="1072">
                  <c:v>0.53400000000000003</c:v>
                </c:pt>
                <c:pt idx="1073">
                  <c:v>0.53800000000000003</c:v>
                </c:pt>
                <c:pt idx="1074">
                  <c:v>0.55600000000000005</c:v>
                </c:pt>
                <c:pt idx="1075">
                  <c:v>0.54700000000000004</c:v>
                </c:pt>
                <c:pt idx="1076">
                  <c:v>0.55000000000000004</c:v>
                </c:pt>
                <c:pt idx="1077">
                  <c:v>0.58099999999999996</c:v>
                </c:pt>
                <c:pt idx="1078">
                  <c:v>0.55300000000000005</c:v>
                </c:pt>
                <c:pt idx="1079">
                  <c:v>0.56399999999999995</c:v>
                </c:pt>
                <c:pt idx="1080">
                  <c:v>0.53500000000000003</c:v>
                </c:pt>
                <c:pt idx="1081">
                  <c:v>0.55600000000000005</c:v>
                </c:pt>
                <c:pt idx="1082">
                  <c:v>0.53100000000000003</c:v>
                </c:pt>
                <c:pt idx="1083">
                  <c:v>0.56100000000000005</c:v>
                </c:pt>
                <c:pt idx="1084">
                  <c:v>0.57299999999999995</c:v>
                </c:pt>
                <c:pt idx="1085">
                  <c:v>0.56100000000000005</c:v>
                </c:pt>
                <c:pt idx="1086">
                  <c:v>0.56299999999999994</c:v>
                </c:pt>
                <c:pt idx="1087">
                  <c:v>0.55800000000000005</c:v>
                </c:pt>
                <c:pt idx="1088">
                  <c:v>0.54700000000000004</c:v>
                </c:pt>
                <c:pt idx="1089">
                  <c:v>0.57199999999999995</c:v>
                </c:pt>
                <c:pt idx="1090">
                  <c:v>0.57499999999999996</c:v>
                </c:pt>
                <c:pt idx="1091">
                  <c:v>0.51</c:v>
                </c:pt>
                <c:pt idx="1092">
                  <c:v>0.58599999999999997</c:v>
                </c:pt>
                <c:pt idx="1093">
                  <c:v>0.59699999999999998</c:v>
                </c:pt>
                <c:pt idx="1094">
                  <c:v>0.56100000000000005</c:v>
                </c:pt>
                <c:pt idx="1095">
                  <c:v>0.58299999999999996</c:v>
                </c:pt>
                <c:pt idx="1096">
                  <c:v>0.54200000000000004</c:v>
                </c:pt>
                <c:pt idx="1097">
                  <c:v>0.58499999999999996</c:v>
                </c:pt>
                <c:pt idx="1098">
                  <c:v>0.55600000000000005</c:v>
                </c:pt>
                <c:pt idx="1099">
                  <c:v>0.53600000000000003</c:v>
                </c:pt>
                <c:pt idx="1100">
                  <c:v>0.56499999999999995</c:v>
                </c:pt>
                <c:pt idx="1101">
                  <c:v>0.52200000000000002</c:v>
                </c:pt>
                <c:pt idx="1102">
                  <c:v>0.61099999999999999</c:v>
                </c:pt>
                <c:pt idx="1103">
                  <c:v>0.55500000000000005</c:v>
                </c:pt>
                <c:pt idx="1104">
                  <c:v>0.56200000000000006</c:v>
                </c:pt>
                <c:pt idx="1105">
                  <c:v>0.56299999999999994</c:v>
                </c:pt>
                <c:pt idx="1106">
                  <c:v>0.54700000000000004</c:v>
                </c:pt>
                <c:pt idx="1107">
                  <c:v>0.56699999999999995</c:v>
                </c:pt>
                <c:pt idx="1108">
                  <c:v>0.57399999999999995</c:v>
                </c:pt>
                <c:pt idx="1109">
                  <c:v>0.53700000000000003</c:v>
                </c:pt>
                <c:pt idx="1110">
                  <c:v>0.55400000000000005</c:v>
                </c:pt>
                <c:pt idx="1111">
                  <c:v>0.56599999999999995</c:v>
                </c:pt>
                <c:pt idx="1112">
                  <c:v>0.54800000000000004</c:v>
                </c:pt>
                <c:pt idx="1113">
                  <c:v>0.52100000000000002</c:v>
                </c:pt>
                <c:pt idx="1114">
                  <c:v>0.56699999999999995</c:v>
                </c:pt>
                <c:pt idx="1115">
                  <c:v>0.56599999999999995</c:v>
                </c:pt>
                <c:pt idx="1116">
                  <c:v>0.57299999999999995</c:v>
                </c:pt>
                <c:pt idx="1117">
                  <c:v>0.54400000000000004</c:v>
                </c:pt>
                <c:pt idx="1118">
                  <c:v>0.54500000000000004</c:v>
                </c:pt>
                <c:pt idx="1119">
                  <c:v>0.56000000000000005</c:v>
                </c:pt>
                <c:pt idx="1120">
                  <c:v>0.55200000000000005</c:v>
                </c:pt>
                <c:pt idx="1121">
                  <c:v>0.55500000000000005</c:v>
                </c:pt>
                <c:pt idx="1122">
                  <c:v>0.55600000000000005</c:v>
                </c:pt>
                <c:pt idx="1123">
                  <c:v>0.56599999999999995</c:v>
                </c:pt>
                <c:pt idx="1124">
                  <c:v>0.55600000000000005</c:v>
                </c:pt>
                <c:pt idx="1125">
                  <c:v>0.58699999999999997</c:v>
                </c:pt>
                <c:pt idx="1126">
                  <c:v>0.55200000000000005</c:v>
                </c:pt>
                <c:pt idx="1127">
                  <c:v>0.55900000000000005</c:v>
                </c:pt>
                <c:pt idx="1128">
                  <c:v>0.54</c:v>
                </c:pt>
                <c:pt idx="1129">
                  <c:v>0.58599999999999997</c:v>
                </c:pt>
                <c:pt idx="1130">
                  <c:v>0.57699999999999996</c:v>
                </c:pt>
                <c:pt idx="1131">
                  <c:v>0.54700000000000004</c:v>
                </c:pt>
                <c:pt idx="1132">
                  <c:v>0.56799999999999995</c:v>
                </c:pt>
                <c:pt idx="1133">
                  <c:v>0.59099999999999997</c:v>
                </c:pt>
                <c:pt idx="1134">
                  <c:v>0.58399999999999996</c:v>
                </c:pt>
                <c:pt idx="1135">
                  <c:v>0.51300000000000001</c:v>
                </c:pt>
                <c:pt idx="1136">
                  <c:v>0.58099999999999996</c:v>
                </c:pt>
                <c:pt idx="1137">
                  <c:v>0.55800000000000005</c:v>
                </c:pt>
                <c:pt idx="1138">
                  <c:v>0.58399999999999996</c:v>
                </c:pt>
                <c:pt idx="1139">
                  <c:v>0.56799999999999995</c:v>
                </c:pt>
                <c:pt idx="1140">
                  <c:v>0.52900000000000003</c:v>
                </c:pt>
                <c:pt idx="1141">
                  <c:v>0.55800000000000005</c:v>
                </c:pt>
                <c:pt idx="1142">
                  <c:v>0.58299999999999996</c:v>
                </c:pt>
                <c:pt idx="1143">
                  <c:v>0.54600000000000004</c:v>
                </c:pt>
                <c:pt idx="1144">
                  <c:v>0.55000000000000004</c:v>
                </c:pt>
                <c:pt idx="1145">
                  <c:v>0.55200000000000005</c:v>
                </c:pt>
                <c:pt idx="1146">
                  <c:v>0.55800000000000005</c:v>
                </c:pt>
                <c:pt idx="1147">
                  <c:v>0.58099999999999996</c:v>
                </c:pt>
                <c:pt idx="1148">
                  <c:v>0.56499999999999995</c:v>
                </c:pt>
                <c:pt idx="1149">
                  <c:v>0.54800000000000004</c:v>
                </c:pt>
                <c:pt idx="1150">
                  <c:v>0.60899999999999999</c:v>
                </c:pt>
                <c:pt idx="1151">
                  <c:v>0.57699999999999996</c:v>
                </c:pt>
                <c:pt idx="1152">
                  <c:v>0.54700000000000004</c:v>
                </c:pt>
                <c:pt idx="1153">
                  <c:v>0.56499999999999995</c:v>
                </c:pt>
                <c:pt idx="1154">
                  <c:v>0.55100000000000005</c:v>
                </c:pt>
                <c:pt idx="1155">
                  <c:v>0.54400000000000004</c:v>
                </c:pt>
                <c:pt idx="1156">
                  <c:v>0.56899999999999995</c:v>
                </c:pt>
                <c:pt idx="1157">
                  <c:v>0.55700000000000005</c:v>
                </c:pt>
                <c:pt idx="1158">
                  <c:v>0.54600000000000004</c:v>
                </c:pt>
                <c:pt idx="1159">
                  <c:v>0.57199999999999995</c:v>
                </c:pt>
                <c:pt idx="1160">
                  <c:v>0.53700000000000003</c:v>
                </c:pt>
                <c:pt idx="1161">
                  <c:v>0.54300000000000004</c:v>
                </c:pt>
                <c:pt idx="1162">
                  <c:v>0.54400000000000004</c:v>
                </c:pt>
                <c:pt idx="1163">
                  <c:v>0.54700000000000004</c:v>
                </c:pt>
                <c:pt idx="1164">
                  <c:v>0.57299999999999995</c:v>
                </c:pt>
                <c:pt idx="1165">
                  <c:v>0.54900000000000004</c:v>
                </c:pt>
                <c:pt idx="1166">
                  <c:v>0.54400000000000004</c:v>
                </c:pt>
                <c:pt idx="1167">
                  <c:v>0.57499999999999996</c:v>
                </c:pt>
                <c:pt idx="1168">
                  <c:v>0.54400000000000004</c:v>
                </c:pt>
                <c:pt idx="1169">
                  <c:v>0.60599999999999998</c:v>
                </c:pt>
                <c:pt idx="1170">
                  <c:v>0.54100000000000004</c:v>
                </c:pt>
                <c:pt idx="1171">
                  <c:v>0.53300000000000003</c:v>
                </c:pt>
                <c:pt idx="1172">
                  <c:v>0.56799999999999995</c:v>
                </c:pt>
                <c:pt idx="1173">
                  <c:v>0.58199999999999996</c:v>
                </c:pt>
                <c:pt idx="1174">
                  <c:v>0.57199999999999995</c:v>
                </c:pt>
                <c:pt idx="1175">
                  <c:v>0.53800000000000003</c:v>
                </c:pt>
                <c:pt idx="1176">
                  <c:v>0.55000000000000004</c:v>
                </c:pt>
                <c:pt idx="1177">
                  <c:v>0.56799999999999995</c:v>
                </c:pt>
                <c:pt idx="1178">
                  <c:v>0.59</c:v>
                </c:pt>
                <c:pt idx="1179">
                  <c:v>0.57699999999999996</c:v>
                </c:pt>
                <c:pt idx="1180">
                  <c:v>0.57199999999999995</c:v>
                </c:pt>
                <c:pt idx="1181">
                  <c:v>0.53900000000000003</c:v>
                </c:pt>
                <c:pt idx="1182">
                  <c:v>0.53400000000000003</c:v>
                </c:pt>
                <c:pt idx="1183">
                  <c:v>0.54900000000000004</c:v>
                </c:pt>
                <c:pt idx="1184">
                  <c:v>0.53500000000000003</c:v>
                </c:pt>
                <c:pt idx="1185">
                  <c:v>0.56299999999999994</c:v>
                </c:pt>
                <c:pt idx="1186">
                  <c:v>0.54200000000000004</c:v>
                </c:pt>
                <c:pt idx="1187">
                  <c:v>0.55200000000000005</c:v>
                </c:pt>
                <c:pt idx="1188">
                  <c:v>0.57899999999999996</c:v>
                </c:pt>
                <c:pt idx="1189">
                  <c:v>0.55800000000000005</c:v>
                </c:pt>
                <c:pt idx="1190">
                  <c:v>0.54600000000000004</c:v>
                </c:pt>
                <c:pt idx="1191">
                  <c:v>0.53400000000000003</c:v>
                </c:pt>
                <c:pt idx="1192">
                  <c:v>0.59199999999999997</c:v>
                </c:pt>
                <c:pt idx="1193">
                  <c:v>0.57099999999999995</c:v>
                </c:pt>
                <c:pt idx="1194">
                  <c:v>0.56599999999999995</c:v>
                </c:pt>
                <c:pt idx="1195">
                  <c:v>0.54100000000000004</c:v>
                </c:pt>
                <c:pt idx="1196">
                  <c:v>0.53100000000000003</c:v>
                </c:pt>
                <c:pt idx="1197">
                  <c:v>0.58699999999999997</c:v>
                </c:pt>
                <c:pt idx="1198">
                  <c:v>0.55900000000000005</c:v>
                </c:pt>
                <c:pt idx="1199">
                  <c:v>0.55600000000000005</c:v>
                </c:pt>
                <c:pt idx="1200">
                  <c:v>0.56999999999999995</c:v>
                </c:pt>
                <c:pt idx="1201">
                  <c:v>0.55600000000000005</c:v>
                </c:pt>
                <c:pt idx="1202">
                  <c:v>0.57599999999999996</c:v>
                </c:pt>
                <c:pt idx="1203">
                  <c:v>0.503</c:v>
                </c:pt>
                <c:pt idx="1204">
                  <c:v>0.56499999999999995</c:v>
                </c:pt>
                <c:pt idx="1205">
                  <c:v>0.59299999999999997</c:v>
                </c:pt>
                <c:pt idx="1206">
                  <c:v>0.56299999999999994</c:v>
                </c:pt>
                <c:pt idx="1207">
                  <c:v>0.55500000000000005</c:v>
                </c:pt>
                <c:pt idx="1208">
                  <c:v>0.54500000000000004</c:v>
                </c:pt>
                <c:pt idx="1209">
                  <c:v>0.55000000000000004</c:v>
                </c:pt>
                <c:pt idx="1210">
                  <c:v>0.53</c:v>
                </c:pt>
                <c:pt idx="1211">
                  <c:v>0.56399999999999995</c:v>
                </c:pt>
                <c:pt idx="1212">
                  <c:v>0.57299999999999995</c:v>
                </c:pt>
                <c:pt idx="1213">
                  <c:v>0.54300000000000004</c:v>
                </c:pt>
                <c:pt idx="1214">
                  <c:v>0.54100000000000004</c:v>
                </c:pt>
                <c:pt idx="1215">
                  <c:v>0.53400000000000003</c:v>
                </c:pt>
                <c:pt idx="1216">
                  <c:v>0.55200000000000005</c:v>
                </c:pt>
                <c:pt idx="1217">
                  <c:v>0.54200000000000004</c:v>
                </c:pt>
                <c:pt idx="1218">
                  <c:v>0.57999999999999996</c:v>
                </c:pt>
                <c:pt idx="1219">
                  <c:v>0.53800000000000003</c:v>
                </c:pt>
                <c:pt idx="1220">
                  <c:v>0.56999999999999995</c:v>
                </c:pt>
                <c:pt idx="1221">
                  <c:v>0.54500000000000004</c:v>
                </c:pt>
                <c:pt idx="1222">
                  <c:v>0.54900000000000004</c:v>
                </c:pt>
                <c:pt idx="1223">
                  <c:v>0.58399999999999996</c:v>
                </c:pt>
                <c:pt idx="1224">
                  <c:v>0.56699999999999995</c:v>
                </c:pt>
                <c:pt idx="1225">
                  <c:v>0.57699999999999996</c:v>
                </c:pt>
                <c:pt idx="1226">
                  <c:v>0.54700000000000004</c:v>
                </c:pt>
                <c:pt idx="1227">
                  <c:v>0.54800000000000004</c:v>
                </c:pt>
                <c:pt idx="1228">
                  <c:v>0.57899999999999996</c:v>
                </c:pt>
                <c:pt idx="1229">
                  <c:v>0.54400000000000004</c:v>
                </c:pt>
                <c:pt idx="1230">
                  <c:v>0.55700000000000005</c:v>
                </c:pt>
                <c:pt idx="1231">
                  <c:v>0.52700000000000002</c:v>
                </c:pt>
                <c:pt idx="1232">
                  <c:v>0.56599999999999995</c:v>
                </c:pt>
                <c:pt idx="1233">
                  <c:v>0.57399999999999995</c:v>
                </c:pt>
                <c:pt idx="1234">
                  <c:v>0.56299999999999994</c:v>
                </c:pt>
                <c:pt idx="1235">
                  <c:v>0.57099999999999995</c:v>
                </c:pt>
                <c:pt idx="1236">
                  <c:v>0.59599999999999997</c:v>
                </c:pt>
                <c:pt idx="1237">
                  <c:v>0.55700000000000005</c:v>
                </c:pt>
                <c:pt idx="1238">
                  <c:v>0.56299999999999994</c:v>
                </c:pt>
                <c:pt idx="1239">
                  <c:v>0.57599999999999996</c:v>
                </c:pt>
                <c:pt idx="1240">
                  <c:v>0.52600000000000002</c:v>
                </c:pt>
                <c:pt idx="1241">
                  <c:v>0.54400000000000004</c:v>
                </c:pt>
                <c:pt idx="1242">
                  <c:v>0.57599999999999996</c:v>
                </c:pt>
                <c:pt idx="1243">
                  <c:v>0.56399999999999995</c:v>
                </c:pt>
                <c:pt idx="1244">
                  <c:v>0.57799999999999996</c:v>
                </c:pt>
                <c:pt idx="1245">
                  <c:v>0.51800000000000002</c:v>
                </c:pt>
                <c:pt idx="1246">
                  <c:v>0.57699999999999996</c:v>
                </c:pt>
                <c:pt idx="1247">
                  <c:v>0.52300000000000002</c:v>
                </c:pt>
                <c:pt idx="1248">
                  <c:v>0.54900000000000004</c:v>
                </c:pt>
                <c:pt idx="1249">
                  <c:v>0.56200000000000006</c:v>
                </c:pt>
                <c:pt idx="1250">
                  <c:v>0.56399999999999995</c:v>
                </c:pt>
                <c:pt idx="1251">
                  <c:v>0.56599999999999995</c:v>
                </c:pt>
                <c:pt idx="1252">
                  <c:v>0.59599999999999997</c:v>
                </c:pt>
                <c:pt idx="1253">
                  <c:v>0.54</c:v>
                </c:pt>
                <c:pt idx="1254">
                  <c:v>0.54</c:v>
                </c:pt>
                <c:pt idx="1255">
                  <c:v>0.56999999999999995</c:v>
                </c:pt>
                <c:pt idx="1256">
                  <c:v>0.51200000000000001</c:v>
                </c:pt>
                <c:pt idx="1257">
                  <c:v>0.54700000000000004</c:v>
                </c:pt>
                <c:pt idx="1258">
                  <c:v>0.54200000000000004</c:v>
                </c:pt>
                <c:pt idx="1259">
                  <c:v>0.55400000000000005</c:v>
                </c:pt>
                <c:pt idx="1260">
                  <c:v>0.55500000000000005</c:v>
                </c:pt>
                <c:pt idx="1261">
                  <c:v>0.58099999999999996</c:v>
                </c:pt>
                <c:pt idx="1262">
                  <c:v>0.58699999999999997</c:v>
                </c:pt>
                <c:pt idx="1263">
                  <c:v>0.58699999999999997</c:v>
                </c:pt>
                <c:pt idx="1264">
                  <c:v>0.57499999999999996</c:v>
                </c:pt>
                <c:pt idx="1265">
                  <c:v>0.59299999999999997</c:v>
                </c:pt>
                <c:pt idx="1266">
                  <c:v>0.55900000000000005</c:v>
                </c:pt>
                <c:pt idx="1267">
                  <c:v>0.56000000000000005</c:v>
                </c:pt>
                <c:pt idx="1268">
                  <c:v>0.53200000000000003</c:v>
                </c:pt>
                <c:pt idx="1269">
                  <c:v>0.56299999999999994</c:v>
                </c:pt>
                <c:pt idx="1270">
                  <c:v>0.53800000000000003</c:v>
                </c:pt>
                <c:pt idx="1271">
                  <c:v>0.54900000000000004</c:v>
                </c:pt>
                <c:pt idx="1272">
                  <c:v>0.57199999999999995</c:v>
                </c:pt>
                <c:pt idx="1273">
                  <c:v>0.56599999999999995</c:v>
                </c:pt>
                <c:pt idx="1274">
                  <c:v>0.56599999999999995</c:v>
                </c:pt>
                <c:pt idx="1275">
                  <c:v>0.54800000000000004</c:v>
                </c:pt>
                <c:pt idx="1276">
                  <c:v>0.56399999999999995</c:v>
                </c:pt>
                <c:pt idx="1277">
                  <c:v>0.56699999999999995</c:v>
                </c:pt>
                <c:pt idx="1278">
                  <c:v>0.56299999999999994</c:v>
                </c:pt>
                <c:pt idx="1279">
                  <c:v>0.55700000000000005</c:v>
                </c:pt>
                <c:pt idx="1280">
                  <c:v>0.59</c:v>
                </c:pt>
                <c:pt idx="1281">
                  <c:v>0.51</c:v>
                </c:pt>
                <c:pt idx="1282">
                  <c:v>0.57899999999999996</c:v>
                </c:pt>
                <c:pt idx="1283">
                  <c:v>0.56599999999999995</c:v>
                </c:pt>
                <c:pt idx="1284">
                  <c:v>0.53900000000000003</c:v>
                </c:pt>
                <c:pt idx="1285">
                  <c:v>0.56399999999999995</c:v>
                </c:pt>
                <c:pt idx="1286">
                  <c:v>0.56000000000000005</c:v>
                </c:pt>
                <c:pt idx="1287">
                  <c:v>0.54500000000000004</c:v>
                </c:pt>
                <c:pt idx="1288">
                  <c:v>0.53900000000000003</c:v>
                </c:pt>
                <c:pt idx="1289">
                  <c:v>0.53200000000000003</c:v>
                </c:pt>
                <c:pt idx="1290">
                  <c:v>0.56000000000000005</c:v>
                </c:pt>
                <c:pt idx="1291">
                  <c:v>0.57499999999999996</c:v>
                </c:pt>
                <c:pt idx="1292">
                  <c:v>0.56299999999999994</c:v>
                </c:pt>
                <c:pt idx="1293">
                  <c:v>0.56499999999999995</c:v>
                </c:pt>
                <c:pt idx="1294">
                  <c:v>0.58299999999999996</c:v>
                </c:pt>
                <c:pt idx="1295">
                  <c:v>0.53900000000000003</c:v>
                </c:pt>
                <c:pt idx="1296">
                  <c:v>0.59199999999999997</c:v>
                </c:pt>
                <c:pt idx="1297">
                  <c:v>0.52800000000000002</c:v>
                </c:pt>
                <c:pt idx="1298">
                  <c:v>0.57499999999999996</c:v>
                </c:pt>
                <c:pt idx="1299">
                  <c:v>0.56100000000000005</c:v>
                </c:pt>
                <c:pt idx="1300">
                  <c:v>0.59499999999999997</c:v>
                </c:pt>
                <c:pt idx="1301">
                  <c:v>0.57899999999999996</c:v>
                </c:pt>
                <c:pt idx="1302">
                  <c:v>0.54800000000000004</c:v>
                </c:pt>
                <c:pt idx="1303">
                  <c:v>0.58099999999999996</c:v>
                </c:pt>
                <c:pt idx="1304">
                  <c:v>0.54200000000000004</c:v>
                </c:pt>
                <c:pt idx="1305">
                  <c:v>0.57199999999999995</c:v>
                </c:pt>
                <c:pt idx="1306">
                  <c:v>0.53600000000000003</c:v>
                </c:pt>
                <c:pt idx="1307">
                  <c:v>0.56200000000000006</c:v>
                </c:pt>
                <c:pt idx="1308">
                  <c:v>0.55100000000000005</c:v>
                </c:pt>
                <c:pt idx="1309">
                  <c:v>0.56599999999999995</c:v>
                </c:pt>
                <c:pt idx="1310">
                  <c:v>0.52400000000000002</c:v>
                </c:pt>
                <c:pt idx="1311">
                  <c:v>0.56799999999999995</c:v>
                </c:pt>
                <c:pt idx="1312">
                  <c:v>0.57499999999999996</c:v>
                </c:pt>
                <c:pt idx="1313">
                  <c:v>0.51200000000000001</c:v>
                </c:pt>
                <c:pt idx="1314">
                  <c:v>0.54400000000000004</c:v>
                </c:pt>
                <c:pt idx="1315">
                  <c:v>0.55300000000000005</c:v>
                </c:pt>
                <c:pt idx="1316">
                  <c:v>0.59399999999999997</c:v>
                </c:pt>
                <c:pt idx="1317">
                  <c:v>0.56399999999999995</c:v>
                </c:pt>
                <c:pt idx="1318">
                  <c:v>0.56299999999999994</c:v>
                </c:pt>
                <c:pt idx="1319">
                  <c:v>0.54100000000000004</c:v>
                </c:pt>
                <c:pt idx="1320">
                  <c:v>0.55700000000000005</c:v>
                </c:pt>
                <c:pt idx="1321">
                  <c:v>0.56100000000000005</c:v>
                </c:pt>
                <c:pt idx="1322">
                  <c:v>0.56000000000000005</c:v>
                </c:pt>
                <c:pt idx="1323">
                  <c:v>0.55400000000000005</c:v>
                </c:pt>
                <c:pt idx="1324">
                  <c:v>0.55400000000000005</c:v>
                </c:pt>
                <c:pt idx="1325">
                  <c:v>0.56599999999999995</c:v>
                </c:pt>
                <c:pt idx="1326">
                  <c:v>0.57699999999999996</c:v>
                </c:pt>
                <c:pt idx="1327">
                  <c:v>0.53500000000000003</c:v>
                </c:pt>
                <c:pt idx="1328">
                  <c:v>0.58899999999999997</c:v>
                </c:pt>
                <c:pt idx="1329">
                  <c:v>0.57099999999999995</c:v>
                </c:pt>
                <c:pt idx="1330">
                  <c:v>0.55900000000000005</c:v>
                </c:pt>
                <c:pt idx="1331">
                  <c:v>0.57299999999999995</c:v>
                </c:pt>
                <c:pt idx="1332">
                  <c:v>0.57299999999999995</c:v>
                </c:pt>
                <c:pt idx="1333">
                  <c:v>0.56999999999999995</c:v>
                </c:pt>
                <c:pt idx="1334">
                  <c:v>0.54500000000000004</c:v>
                </c:pt>
                <c:pt idx="1335">
                  <c:v>0.52200000000000002</c:v>
                </c:pt>
                <c:pt idx="1336">
                  <c:v>0.55800000000000005</c:v>
                </c:pt>
                <c:pt idx="1337">
                  <c:v>0.55600000000000005</c:v>
                </c:pt>
                <c:pt idx="1338">
                  <c:v>0.57599999999999996</c:v>
                </c:pt>
                <c:pt idx="1339">
                  <c:v>0.56299999999999994</c:v>
                </c:pt>
                <c:pt idx="1340">
                  <c:v>0.54300000000000004</c:v>
                </c:pt>
                <c:pt idx="1341">
                  <c:v>0.56499999999999995</c:v>
                </c:pt>
                <c:pt idx="1342">
                  <c:v>0.56899999999999995</c:v>
                </c:pt>
                <c:pt idx="1343">
                  <c:v>0.57199999999999995</c:v>
                </c:pt>
                <c:pt idx="1344">
                  <c:v>0.54700000000000004</c:v>
                </c:pt>
                <c:pt idx="1345">
                  <c:v>0.56499999999999995</c:v>
                </c:pt>
                <c:pt idx="1346">
                  <c:v>0.58299999999999996</c:v>
                </c:pt>
                <c:pt idx="1347">
                  <c:v>0.59099999999999997</c:v>
                </c:pt>
                <c:pt idx="1348">
                  <c:v>0.53800000000000003</c:v>
                </c:pt>
                <c:pt idx="1349">
                  <c:v>0.55500000000000005</c:v>
                </c:pt>
                <c:pt idx="1350">
                  <c:v>0.54100000000000004</c:v>
                </c:pt>
                <c:pt idx="1351">
                  <c:v>0.60099999999999998</c:v>
                </c:pt>
                <c:pt idx="1352">
                  <c:v>0.54100000000000004</c:v>
                </c:pt>
                <c:pt idx="1353">
                  <c:v>0.54500000000000004</c:v>
                </c:pt>
                <c:pt idx="1354">
                  <c:v>0.56000000000000005</c:v>
                </c:pt>
                <c:pt idx="1355">
                  <c:v>0.57099999999999995</c:v>
                </c:pt>
                <c:pt idx="1356">
                  <c:v>0.56699999999999995</c:v>
                </c:pt>
                <c:pt idx="1357">
                  <c:v>0.56000000000000005</c:v>
                </c:pt>
                <c:pt idx="1358">
                  <c:v>0.53100000000000003</c:v>
                </c:pt>
                <c:pt idx="1359">
                  <c:v>0.57499999999999996</c:v>
                </c:pt>
                <c:pt idx="1360">
                  <c:v>0.57399999999999995</c:v>
                </c:pt>
                <c:pt idx="1361">
                  <c:v>0.55000000000000004</c:v>
                </c:pt>
                <c:pt idx="1362">
                  <c:v>0.58199999999999996</c:v>
                </c:pt>
                <c:pt idx="1363">
                  <c:v>0.57499999999999996</c:v>
                </c:pt>
                <c:pt idx="1364">
                  <c:v>0.55000000000000004</c:v>
                </c:pt>
                <c:pt idx="1365">
                  <c:v>0.57399999999999995</c:v>
                </c:pt>
                <c:pt idx="1366">
                  <c:v>0.57099999999999995</c:v>
                </c:pt>
                <c:pt idx="1367">
                  <c:v>0.56499999999999995</c:v>
                </c:pt>
                <c:pt idx="1368">
                  <c:v>0.56899999999999995</c:v>
                </c:pt>
                <c:pt idx="1369">
                  <c:v>0.58799999999999997</c:v>
                </c:pt>
                <c:pt idx="1370">
                  <c:v>0.54500000000000004</c:v>
                </c:pt>
                <c:pt idx="1371">
                  <c:v>0.57299999999999995</c:v>
                </c:pt>
                <c:pt idx="1372">
                  <c:v>0.58299999999999996</c:v>
                </c:pt>
                <c:pt idx="1373">
                  <c:v>0.56999999999999995</c:v>
                </c:pt>
                <c:pt idx="1374">
                  <c:v>0.56899999999999995</c:v>
                </c:pt>
                <c:pt idx="1375">
                  <c:v>0.55600000000000005</c:v>
                </c:pt>
                <c:pt idx="1376">
                  <c:v>0.57899999999999996</c:v>
                </c:pt>
                <c:pt idx="1377">
                  <c:v>0.55800000000000005</c:v>
                </c:pt>
                <c:pt idx="1378">
                  <c:v>0.52900000000000003</c:v>
                </c:pt>
                <c:pt idx="1379">
                  <c:v>0.53700000000000003</c:v>
                </c:pt>
                <c:pt idx="1380">
                  <c:v>0.52600000000000002</c:v>
                </c:pt>
                <c:pt idx="1381">
                  <c:v>0.59099999999999997</c:v>
                </c:pt>
                <c:pt idx="1382">
                  <c:v>0.55400000000000005</c:v>
                </c:pt>
                <c:pt idx="1383">
                  <c:v>0.56899999999999995</c:v>
                </c:pt>
                <c:pt idx="1384">
                  <c:v>0.56000000000000005</c:v>
                </c:pt>
                <c:pt idx="1385">
                  <c:v>0.54</c:v>
                </c:pt>
                <c:pt idx="1386">
                  <c:v>0.53900000000000003</c:v>
                </c:pt>
                <c:pt idx="1387">
                  <c:v>0.51700000000000002</c:v>
                </c:pt>
                <c:pt idx="1388">
                  <c:v>0.53900000000000003</c:v>
                </c:pt>
                <c:pt idx="1389">
                  <c:v>0.55600000000000005</c:v>
                </c:pt>
                <c:pt idx="1390">
                  <c:v>0.53200000000000003</c:v>
                </c:pt>
                <c:pt idx="1391">
                  <c:v>0.55000000000000004</c:v>
                </c:pt>
                <c:pt idx="1392">
                  <c:v>0.54100000000000004</c:v>
                </c:pt>
                <c:pt idx="1393">
                  <c:v>0.55200000000000005</c:v>
                </c:pt>
                <c:pt idx="1394">
                  <c:v>0.58599999999999997</c:v>
                </c:pt>
                <c:pt idx="1395">
                  <c:v>0.56000000000000005</c:v>
                </c:pt>
                <c:pt idx="1396">
                  <c:v>0.56899999999999995</c:v>
                </c:pt>
                <c:pt idx="1397">
                  <c:v>0.53900000000000003</c:v>
                </c:pt>
                <c:pt idx="1398">
                  <c:v>0.55800000000000005</c:v>
                </c:pt>
                <c:pt idx="1399">
                  <c:v>0.58599999999999997</c:v>
                </c:pt>
                <c:pt idx="1400">
                  <c:v>0.57099999999999995</c:v>
                </c:pt>
                <c:pt idx="1401">
                  <c:v>0.55100000000000005</c:v>
                </c:pt>
                <c:pt idx="1402">
                  <c:v>0.55200000000000005</c:v>
                </c:pt>
                <c:pt idx="1403">
                  <c:v>0.54200000000000004</c:v>
                </c:pt>
                <c:pt idx="1404">
                  <c:v>0.54</c:v>
                </c:pt>
                <c:pt idx="1405">
                  <c:v>0.57499999999999996</c:v>
                </c:pt>
                <c:pt idx="1406">
                  <c:v>0.54500000000000004</c:v>
                </c:pt>
                <c:pt idx="1407">
                  <c:v>0.58499999999999996</c:v>
                </c:pt>
                <c:pt idx="1408">
                  <c:v>0.55800000000000005</c:v>
                </c:pt>
                <c:pt idx="1409">
                  <c:v>0.53500000000000003</c:v>
                </c:pt>
                <c:pt idx="1410">
                  <c:v>0.56999999999999995</c:v>
                </c:pt>
                <c:pt idx="1411">
                  <c:v>0.53500000000000003</c:v>
                </c:pt>
                <c:pt idx="1412">
                  <c:v>0.57799999999999996</c:v>
                </c:pt>
                <c:pt idx="1413">
                  <c:v>0.55300000000000005</c:v>
                </c:pt>
                <c:pt idx="1414">
                  <c:v>0.60399999999999998</c:v>
                </c:pt>
                <c:pt idx="1415">
                  <c:v>0.56899999999999995</c:v>
                </c:pt>
                <c:pt idx="1416">
                  <c:v>0.53700000000000003</c:v>
                </c:pt>
                <c:pt idx="1417">
                  <c:v>0.58399999999999996</c:v>
                </c:pt>
                <c:pt idx="1418">
                  <c:v>0.56399999999999995</c:v>
                </c:pt>
                <c:pt idx="1419">
                  <c:v>0.57799999999999996</c:v>
                </c:pt>
                <c:pt idx="1420">
                  <c:v>0.55900000000000005</c:v>
                </c:pt>
                <c:pt idx="1421">
                  <c:v>0.58399999999999996</c:v>
                </c:pt>
                <c:pt idx="1422">
                  <c:v>0.57199999999999995</c:v>
                </c:pt>
                <c:pt idx="1423">
                  <c:v>0.55200000000000005</c:v>
                </c:pt>
                <c:pt idx="1424">
                  <c:v>0.53200000000000003</c:v>
                </c:pt>
                <c:pt idx="1425">
                  <c:v>0.55300000000000005</c:v>
                </c:pt>
                <c:pt idx="1426">
                  <c:v>0.54300000000000004</c:v>
                </c:pt>
                <c:pt idx="1427">
                  <c:v>0.56399999999999995</c:v>
                </c:pt>
                <c:pt idx="1428">
                  <c:v>0.54100000000000004</c:v>
                </c:pt>
                <c:pt idx="1429">
                  <c:v>0.53400000000000003</c:v>
                </c:pt>
                <c:pt idx="1430">
                  <c:v>0.59399999999999997</c:v>
                </c:pt>
                <c:pt idx="1431">
                  <c:v>0.56100000000000005</c:v>
                </c:pt>
                <c:pt idx="1432">
                  <c:v>0.58499999999999996</c:v>
                </c:pt>
                <c:pt idx="1433">
                  <c:v>0.58099999999999996</c:v>
                </c:pt>
                <c:pt idx="1434">
                  <c:v>0.54200000000000004</c:v>
                </c:pt>
                <c:pt idx="1435">
                  <c:v>0.56200000000000006</c:v>
                </c:pt>
                <c:pt idx="1436">
                  <c:v>0.57499999999999996</c:v>
                </c:pt>
                <c:pt idx="1437">
                  <c:v>0.55200000000000005</c:v>
                </c:pt>
                <c:pt idx="1438">
                  <c:v>0.55400000000000005</c:v>
                </c:pt>
                <c:pt idx="1439">
                  <c:v>0.54100000000000004</c:v>
                </c:pt>
                <c:pt idx="1440">
                  <c:v>0.54700000000000004</c:v>
                </c:pt>
                <c:pt idx="1441">
                  <c:v>0.56000000000000005</c:v>
                </c:pt>
                <c:pt idx="1442">
                  <c:v>0.55400000000000005</c:v>
                </c:pt>
                <c:pt idx="1443">
                  <c:v>0.54600000000000004</c:v>
                </c:pt>
                <c:pt idx="1444">
                  <c:v>0.58299999999999996</c:v>
                </c:pt>
                <c:pt idx="1445">
                  <c:v>0.53600000000000003</c:v>
                </c:pt>
                <c:pt idx="1446">
                  <c:v>0.54800000000000004</c:v>
                </c:pt>
                <c:pt idx="1447">
                  <c:v>0.56899999999999995</c:v>
                </c:pt>
                <c:pt idx="1448">
                  <c:v>0.50800000000000001</c:v>
                </c:pt>
                <c:pt idx="1449">
                  <c:v>0.57999999999999996</c:v>
                </c:pt>
                <c:pt idx="1450">
                  <c:v>0.52900000000000003</c:v>
                </c:pt>
                <c:pt idx="1451">
                  <c:v>0.58399999999999996</c:v>
                </c:pt>
                <c:pt idx="1452">
                  <c:v>0.52300000000000002</c:v>
                </c:pt>
                <c:pt idx="1453">
                  <c:v>0.53500000000000003</c:v>
                </c:pt>
                <c:pt idx="1454">
                  <c:v>0.59199999999999997</c:v>
                </c:pt>
                <c:pt idx="1455">
                  <c:v>0.53700000000000003</c:v>
                </c:pt>
                <c:pt idx="1456">
                  <c:v>0.57199999999999995</c:v>
                </c:pt>
                <c:pt idx="1457">
                  <c:v>0.58099999999999996</c:v>
                </c:pt>
                <c:pt idx="1458">
                  <c:v>0.55200000000000005</c:v>
                </c:pt>
                <c:pt idx="1459">
                  <c:v>0.54900000000000004</c:v>
                </c:pt>
                <c:pt idx="1460">
                  <c:v>0.60099999999999998</c:v>
                </c:pt>
                <c:pt idx="1461">
                  <c:v>0.55900000000000005</c:v>
                </c:pt>
                <c:pt idx="1462">
                  <c:v>0.54200000000000004</c:v>
                </c:pt>
                <c:pt idx="1463">
                  <c:v>0.53100000000000003</c:v>
                </c:pt>
                <c:pt idx="1464">
                  <c:v>0.56200000000000006</c:v>
                </c:pt>
                <c:pt idx="1465">
                  <c:v>0.54300000000000004</c:v>
                </c:pt>
                <c:pt idx="1466">
                  <c:v>0.52700000000000002</c:v>
                </c:pt>
                <c:pt idx="1467">
                  <c:v>0.56599999999999995</c:v>
                </c:pt>
                <c:pt idx="1468">
                  <c:v>0.58599999999999997</c:v>
                </c:pt>
                <c:pt idx="1469">
                  <c:v>0.55100000000000005</c:v>
                </c:pt>
                <c:pt idx="1470">
                  <c:v>0.58499999999999996</c:v>
                </c:pt>
                <c:pt idx="1471">
                  <c:v>0.53400000000000003</c:v>
                </c:pt>
                <c:pt idx="1472">
                  <c:v>0.55800000000000005</c:v>
                </c:pt>
                <c:pt idx="1473">
                  <c:v>0.56399999999999995</c:v>
                </c:pt>
                <c:pt idx="1474">
                  <c:v>0.56999999999999995</c:v>
                </c:pt>
                <c:pt idx="1475">
                  <c:v>0.55900000000000005</c:v>
                </c:pt>
                <c:pt idx="1476">
                  <c:v>0.60299999999999998</c:v>
                </c:pt>
                <c:pt idx="1477">
                  <c:v>0.56499999999999995</c:v>
                </c:pt>
                <c:pt idx="1478">
                  <c:v>0.54800000000000004</c:v>
                </c:pt>
                <c:pt idx="1479">
                  <c:v>0.54500000000000004</c:v>
                </c:pt>
                <c:pt idx="1480">
                  <c:v>0.55000000000000004</c:v>
                </c:pt>
                <c:pt idx="1481">
                  <c:v>0.58699999999999997</c:v>
                </c:pt>
                <c:pt idx="1482">
                  <c:v>0.55500000000000005</c:v>
                </c:pt>
                <c:pt idx="1483">
                  <c:v>0.55600000000000005</c:v>
                </c:pt>
                <c:pt idx="1484">
                  <c:v>0.54600000000000004</c:v>
                </c:pt>
                <c:pt idx="1485">
                  <c:v>0.59</c:v>
                </c:pt>
                <c:pt idx="1486">
                  <c:v>0.53400000000000003</c:v>
                </c:pt>
                <c:pt idx="1487">
                  <c:v>0.53700000000000003</c:v>
                </c:pt>
                <c:pt idx="1488">
                  <c:v>0.57399999999999995</c:v>
                </c:pt>
                <c:pt idx="1489">
                  <c:v>0.54700000000000004</c:v>
                </c:pt>
                <c:pt idx="1490">
                  <c:v>0.55100000000000005</c:v>
                </c:pt>
                <c:pt idx="1491">
                  <c:v>0.56000000000000005</c:v>
                </c:pt>
                <c:pt idx="1492">
                  <c:v>0.57599999999999996</c:v>
                </c:pt>
                <c:pt idx="1493">
                  <c:v>0.52</c:v>
                </c:pt>
                <c:pt idx="1494">
                  <c:v>0.56899999999999995</c:v>
                </c:pt>
                <c:pt idx="1495">
                  <c:v>0.56999999999999995</c:v>
                </c:pt>
                <c:pt idx="1496">
                  <c:v>0.52600000000000002</c:v>
                </c:pt>
                <c:pt idx="1497">
                  <c:v>0.54800000000000004</c:v>
                </c:pt>
                <c:pt idx="1498">
                  <c:v>0.55400000000000005</c:v>
                </c:pt>
                <c:pt idx="1499">
                  <c:v>0.56399999999999995</c:v>
                </c:pt>
                <c:pt idx="1500">
                  <c:v>0.56200000000000006</c:v>
                </c:pt>
                <c:pt idx="1501">
                  <c:v>0.57599999999999996</c:v>
                </c:pt>
                <c:pt idx="1502">
                  <c:v>0.55800000000000005</c:v>
                </c:pt>
                <c:pt idx="1503">
                  <c:v>0.57899999999999996</c:v>
                </c:pt>
                <c:pt idx="1504">
                  <c:v>0.55000000000000004</c:v>
                </c:pt>
                <c:pt idx="1505">
                  <c:v>0.58099999999999996</c:v>
                </c:pt>
                <c:pt idx="1506">
                  <c:v>0.54200000000000004</c:v>
                </c:pt>
                <c:pt idx="1507">
                  <c:v>0.59299999999999997</c:v>
                </c:pt>
                <c:pt idx="1508">
                  <c:v>0.54</c:v>
                </c:pt>
                <c:pt idx="1509">
                  <c:v>0.54500000000000004</c:v>
                </c:pt>
                <c:pt idx="1510">
                  <c:v>0.51300000000000001</c:v>
                </c:pt>
                <c:pt idx="1511">
                  <c:v>0.55700000000000005</c:v>
                </c:pt>
                <c:pt idx="1512">
                  <c:v>0.57199999999999995</c:v>
                </c:pt>
                <c:pt idx="1513">
                  <c:v>0.55600000000000005</c:v>
                </c:pt>
                <c:pt idx="1514">
                  <c:v>0.59399999999999997</c:v>
                </c:pt>
                <c:pt idx="1515">
                  <c:v>0.54400000000000004</c:v>
                </c:pt>
                <c:pt idx="1516">
                  <c:v>0.56499999999999995</c:v>
                </c:pt>
                <c:pt idx="1517">
                  <c:v>0.53400000000000003</c:v>
                </c:pt>
                <c:pt idx="1518">
                  <c:v>0.56999999999999995</c:v>
                </c:pt>
                <c:pt idx="1519">
                  <c:v>0.57299999999999995</c:v>
                </c:pt>
                <c:pt idx="1520">
                  <c:v>0.56599999999999995</c:v>
                </c:pt>
                <c:pt idx="1521">
                  <c:v>0.59899999999999998</c:v>
                </c:pt>
                <c:pt idx="1522">
                  <c:v>0.59399999999999997</c:v>
                </c:pt>
                <c:pt idx="1523">
                  <c:v>0.57999999999999996</c:v>
                </c:pt>
                <c:pt idx="1524">
                  <c:v>0.56399999999999995</c:v>
                </c:pt>
                <c:pt idx="1525">
                  <c:v>0.57599999999999996</c:v>
                </c:pt>
                <c:pt idx="1526">
                  <c:v>0.60199999999999998</c:v>
                </c:pt>
                <c:pt idx="1527">
                  <c:v>0.55500000000000005</c:v>
                </c:pt>
                <c:pt idx="1528">
                  <c:v>0.59199999999999997</c:v>
                </c:pt>
                <c:pt idx="1529">
                  <c:v>0.56299999999999994</c:v>
                </c:pt>
                <c:pt idx="1530">
                  <c:v>0.55000000000000004</c:v>
                </c:pt>
                <c:pt idx="1531">
                  <c:v>0.53800000000000003</c:v>
                </c:pt>
                <c:pt idx="1532">
                  <c:v>0.58199999999999996</c:v>
                </c:pt>
                <c:pt idx="1533">
                  <c:v>0.56499999999999995</c:v>
                </c:pt>
                <c:pt idx="1534">
                  <c:v>0.59799999999999998</c:v>
                </c:pt>
                <c:pt idx="1535">
                  <c:v>0.58899999999999997</c:v>
                </c:pt>
                <c:pt idx="1536">
                  <c:v>0.57599999999999996</c:v>
                </c:pt>
                <c:pt idx="1537">
                  <c:v>0.56399999999999995</c:v>
                </c:pt>
                <c:pt idx="1538">
                  <c:v>0.55500000000000005</c:v>
                </c:pt>
                <c:pt idx="1539">
                  <c:v>0.53700000000000003</c:v>
                </c:pt>
                <c:pt idx="1540">
                  <c:v>0.55400000000000005</c:v>
                </c:pt>
                <c:pt idx="1541">
                  <c:v>0.52800000000000002</c:v>
                </c:pt>
                <c:pt idx="1542">
                  <c:v>0.56299999999999994</c:v>
                </c:pt>
                <c:pt idx="1543">
                  <c:v>0.55000000000000004</c:v>
                </c:pt>
                <c:pt idx="1544">
                  <c:v>0.56799999999999995</c:v>
                </c:pt>
                <c:pt idx="1545">
                  <c:v>0.53900000000000003</c:v>
                </c:pt>
                <c:pt idx="1546">
                  <c:v>0.52400000000000002</c:v>
                </c:pt>
                <c:pt idx="1547">
                  <c:v>0.56000000000000005</c:v>
                </c:pt>
                <c:pt idx="1548">
                  <c:v>0.56399999999999995</c:v>
                </c:pt>
                <c:pt idx="1549">
                  <c:v>0.55800000000000005</c:v>
                </c:pt>
                <c:pt idx="1550">
                  <c:v>0.53400000000000003</c:v>
                </c:pt>
                <c:pt idx="1551">
                  <c:v>0.53400000000000003</c:v>
                </c:pt>
                <c:pt idx="1552">
                  <c:v>0.58399999999999996</c:v>
                </c:pt>
                <c:pt idx="1553">
                  <c:v>0.53400000000000003</c:v>
                </c:pt>
                <c:pt idx="1554">
                  <c:v>0.55700000000000005</c:v>
                </c:pt>
                <c:pt idx="1555">
                  <c:v>0.56699999999999995</c:v>
                </c:pt>
                <c:pt idx="1556">
                  <c:v>0.53600000000000003</c:v>
                </c:pt>
                <c:pt idx="1557">
                  <c:v>0.56000000000000005</c:v>
                </c:pt>
                <c:pt idx="1558">
                  <c:v>0.56100000000000005</c:v>
                </c:pt>
                <c:pt idx="1559">
                  <c:v>0.61299999999999999</c:v>
                </c:pt>
                <c:pt idx="1560">
                  <c:v>0.56000000000000005</c:v>
                </c:pt>
                <c:pt idx="1561">
                  <c:v>0.54900000000000004</c:v>
                </c:pt>
                <c:pt idx="1562">
                  <c:v>0.51900000000000002</c:v>
                </c:pt>
                <c:pt idx="1563">
                  <c:v>0.51900000000000002</c:v>
                </c:pt>
                <c:pt idx="1564">
                  <c:v>0.56000000000000005</c:v>
                </c:pt>
                <c:pt idx="1565">
                  <c:v>0.57799999999999996</c:v>
                </c:pt>
                <c:pt idx="1566">
                  <c:v>0.56200000000000006</c:v>
                </c:pt>
                <c:pt idx="1567">
                  <c:v>0.55200000000000005</c:v>
                </c:pt>
                <c:pt idx="1568">
                  <c:v>0.57699999999999996</c:v>
                </c:pt>
                <c:pt idx="1569">
                  <c:v>0.56100000000000005</c:v>
                </c:pt>
                <c:pt idx="1570">
                  <c:v>0.59499999999999997</c:v>
                </c:pt>
                <c:pt idx="1571">
                  <c:v>0.56599999999999995</c:v>
                </c:pt>
                <c:pt idx="1572">
                  <c:v>0.54500000000000004</c:v>
                </c:pt>
                <c:pt idx="1573">
                  <c:v>0.57799999999999996</c:v>
                </c:pt>
                <c:pt idx="1574">
                  <c:v>0.52</c:v>
                </c:pt>
                <c:pt idx="1575">
                  <c:v>0.57699999999999996</c:v>
                </c:pt>
                <c:pt idx="1576">
                  <c:v>0.56499999999999995</c:v>
                </c:pt>
                <c:pt idx="1577">
                  <c:v>0.58299999999999996</c:v>
                </c:pt>
                <c:pt idx="1578">
                  <c:v>0.55700000000000005</c:v>
                </c:pt>
                <c:pt idx="1579">
                  <c:v>0.60099999999999998</c:v>
                </c:pt>
                <c:pt idx="1580">
                  <c:v>0.53500000000000003</c:v>
                </c:pt>
                <c:pt idx="1581">
                  <c:v>0.57199999999999995</c:v>
                </c:pt>
                <c:pt idx="1582">
                  <c:v>0.61699999999999999</c:v>
                </c:pt>
                <c:pt idx="1583">
                  <c:v>0.53800000000000003</c:v>
                </c:pt>
                <c:pt idx="1584">
                  <c:v>0.56999999999999995</c:v>
                </c:pt>
                <c:pt idx="1585">
                  <c:v>0.55500000000000005</c:v>
                </c:pt>
                <c:pt idx="1586">
                  <c:v>0.56100000000000005</c:v>
                </c:pt>
                <c:pt idx="1587">
                  <c:v>0.54</c:v>
                </c:pt>
                <c:pt idx="1588">
                  <c:v>0.57199999999999995</c:v>
                </c:pt>
                <c:pt idx="1589">
                  <c:v>0.55800000000000005</c:v>
                </c:pt>
                <c:pt idx="1590">
                  <c:v>0.57599999999999996</c:v>
                </c:pt>
                <c:pt idx="1591">
                  <c:v>0.54600000000000004</c:v>
                </c:pt>
                <c:pt idx="1592">
                  <c:v>0.56299999999999994</c:v>
                </c:pt>
                <c:pt idx="1593">
                  <c:v>0.52900000000000003</c:v>
                </c:pt>
                <c:pt idx="1594">
                  <c:v>0.55000000000000004</c:v>
                </c:pt>
                <c:pt idx="1595">
                  <c:v>0.55900000000000005</c:v>
                </c:pt>
                <c:pt idx="1596">
                  <c:v>0.58899999999999997</c:v>
                </c:pt>
                <c:pt idx="1597">
                  <c:v>0.53900000000000003</c:v>
                </c:pt>
                <c:pt idx="1598">
                  <c:v>0.54400000000000004</c:v>
                </c:pt>
                <c:pt idx="1599">
                  <c:v>0.53600000000000003</c:v>
                </c:pt>
                <c:pt idx="1600">
                  <c:v>0.53900000000000003</c:v>
                </c:pt>
                <c:pt idx="1601">
                  <c:v>0.53</c:v>
                </c:pt>
                <c:pt idx="1602">
                  <c:v>0.54200000000000004</c:v>
                </c:pt>
                <c:pt idx="1603">
                  <c:v>0.54400000000000004</c:v>
                </c:pt>
                <c:pt idx="1604">
                  <c:v>0.56899999999999995</c:v>
                </c:pt>
                <c:pt idx="1605">
                  <c:v>0.52900000000000003</c:v>
                </c:pt>
                <c:pt idx="1606">
                  <c:v>0.56999999999999995</c:v>
                </c:pt>
                <c:pt idx="1607">
                  <c:v>0.60499999999999998</c:v>
                </c:pt>
                <c:pt idx="1608">
                  <c:v>0.56599999999999995</c:v>
                </c:pt>
                <c:pt idx="1609">
                  <c:v>0.55100000000000005</c:v>
                </c:pt>
                <c:pt idx="1610">
                  <c:v>0.54200000000000004</c:v>
                </c:pt>
                <c:pt idx="1611">
                  <c:v>0.56499999999999995</c:v>
                </c:pt>
                <c:pt idx="1612">
                  <c:v>0.55300000000000005</c:v>
                </c:pt>
                <c:pt idx="1613">
                  <c:v>0.54</c:v>
                </c:pt>
                <c:pt idx="1614">
                  <c:v>0.54200000000000004</c:v>
                </c:pt>
                <c:pt idx="1615">
                  <c:v>0.57199999999999995</c:v>
                </c:pt>
                <c:pt idx="1616">
                  <c:v>0.54500000000000004</c:v>
                </c:pt>
                <c:pt idx="1617">
                  <c:v>0.58099999999999996</c:v>
                </c:pt>
                <c:pt idx="1618">
                  <c:v>0.57499999999999996</c:v>
                </c:pt>
                <c:pt idx="1619">
                  <c:v>0.53</c:v>
                </c:pt>
                <c:pt idx="1620">
                  <c:v>0.55200000000000005</c:v>
                </c:pt>
                <c:pt idx="1621">
                  <c:v>0.57699999999999996</c:v>
                </c:pt>
                <c:pt idx="1622">
                  <c:v>0.56399999999999995</c:v>
                </c:pt>
                <c:pt idx="1623">
                  <c:v>0.57799999999999996</c:v>
                </c:pt>
                <c:pt idx="1624">
                  <c:v>0.55000000000000004</c:v>
                </c:pt>
                <c:pt idx="1625">
                  <c:v>0.59099999999999997</c:v>
                </c:pt>
                <c:pt idx="1626">
                  <c:v>0.54</c:v>
                </c:pt>
                <c:pt idx="1627">
                  <c:v>0.58499999999999996</c:v>
                </c:pt>
                <c:pt idx="1628">
                  <c:v>0.57199999999999995</c:v>
                </c:pt>
                <c:pt idx="1629">
                  <c:v>0.57199999999999995</c:v>
                </c:pt>
                <c:pt idx="1630">
                  <c:v>0.56599999999999995</c:v>
                </c:pt>
                <c:pt idx="1631">
                  <c:v>0.57399999999999995</c:v>
                </c:pt>
                <c:pt idx="1632">
                  <c:v>0.58599999999999997</c:v>
                </c:pt>
                <c:pt idx="1633">
                  <c:v>0.52100000000000002</c:v>
                </c:pt>
                <c:pt idx="1634">
                  <c:v>0.56200000000000006</c:v>
                </c:pt>
                <c:pt idx="1635">
                  <c:v>0.52300000000000002</c:v>
                </c:pt>
                <c:pt idx="1636">
                  <c:v>0.55300000000000005</c:v>
                </c:pt>
                <c:pt idx="1637">
                  <c:v>0.54900000000000004</c:v>
                </c:pt>
                <c:pt idx="1638">
                  <c:v>0.55500000000000005</c:v>
                </c:pt>
                <c:pt idx="1639">
                  <c:v>0.57499999999999996</c:v>
                </c:pt>
                <c:pt idx="1640">
                  <c:v>0.57199999999999995</c:v>
                </c:pt>
                <c:pt idx="1641">
                  <c:v>0.54800000000000004</c:v>
                </c:pt>
                <c:pt idx="1642">
                  <c:v>0.58499999999999996</c:v>
                </c:pt>
                <c:pt idx="1643">
                  <c:v>0.54900000000000004</c:v>
                </c:pt>
                <c:pt idx="1644">
                  <c:v>0.56899999999999995</c:v>
                </c:pt>
                <c:pt idx="1645">
                  <c:v>0.60099999999999998</c:v>
                </c:pt>
                <c:pt idx="1646">
                  <c:v>0.54200000000000004</c:v>
                </c:pt>
                <c:pt idx="1647">
                  <c:v>0.55600000000000005</c:v>
                </c:pt>
                <c:pt idx="1648">
                  <c:v>0.52</c:v>
                </c:pt>
                <c:pt idx="1649">
                  <c:v>0.57599999999999996</c:v>
                </c:pt>
                <c:pt idx="1650">
                  <c:v>0.55100000000000005</c:v>
                </c:pt>
                <c:pt idx="1651">
                  <c:v>0.56899999999999995</c:v>
                </c:pt>
                <c:pt idx="1652">
                  <c:v>0.57599999999999996</c:v>
                </c:pt>
                <c:pt idx="1653">
                  <c:v>0.56999999999999995</c:v>
                </c:pt>
                <c:pt idx="1654">
                  <c:v>0.56200000000000006</c:v>
                </c:pt>
                <c:pt idx="1655">
                  <c:v>0.55000000000000004</c:v>
                </c:pt>
                <c:pt idx="1656">
                  <c:v>0.57499999999999996</c:v>
                </c:pt>
                <c:pt idx="1657">
                  <c:v>0.56200000000000006</c:v>
                </c:pt>
                <c:pt idx="1658">
                  <c:v>0.55000000000000004</c:v>
                </c:pt>
                <c:pt idx="1659">
                  <c:v>0.55900000000000005</c:v>
                </c:pt>
                <c:pt idx="1660">
                  <c:v>0.55800000000000005</c:v>
                </c:pt>
                <c:pt idx="1661">
                  <c:v>0.56000000000000005</c:v>
                </c:pt>
                <c:pt idx="1662">
                  <c:v>0.54500000000000004</c:v>
                </c:pt>
                <c:pt idx="1663">
                  <c:v>0.57599999999999996</c:v>
                </c:pt>
                <c:pt idx="1664">
                  <c:v>0.56299999999999994</c:v>
                </c:pt>
                <c:pt idx="1665">
                  <c:v>0.56699999999999995</c:v>
                </c:pt>
                <c:pt idx="1666">
                  <c:v>0.55100000000000005</c:v>
                </c:pt>
                <c:pt idx="1667">
                  <c:v>0.59</c:v>
                </c:pt>
                <c:pt idx="1668">
                  <c:v>0.53900000000000003</c:v>
                </c:pt>
                <c:pt idx="1669">
                  <c:v>0.54200000000000004</c:v>
                </c:pt>
                <c:pt idx="1670">
                  <c:v>0.58499999999999996</c:v>
                </c:pt>
                <c:pt idx="1671">
                  <c:v>0.59199999999999997</c:v>
                </c:pt>
                <c:pt idx="1672">
                  <c:v>0.54600000000000004</c:v>
                </c:pt>
                <c:pt idx="1673">
                  <c:v>0.51500000000000001</c:v>
                </c:pt>
                <c:pt idx="1674">
                  <c:v>0.55100000000000005</c:v>
                </c:pt>
                <c:pt idx="1675">
                  <c:v>0.55100000000000005</c:v>
                </c:pt>
                <c:pt idx="1676">
                  <c:v>0.54700000000000004</c:v>
                </c:pt>
                <c:pt idx="1677">
                  <c:v>0.58499999999999996</c:v>
                </c:pt>
                <c:pt idx="1678">
                  <c:v>0.58399999999999996</c:v>
                </c:pt>
                <c:pt idx="1679">
                  <c:v>0.56399999999999995</c:v>
                </c:pt>
                <c:pt idx="1680">
                  <c:v>0.56299999999999994</c:v>
                </c:pt>
                <c:pt idx="1681">
                  <c:v>0.52900000000000003</c:v>
                </c:pt>
                <c:pt idx="1682">
                  <c:v>0.56999999999999995</c:v>
                </c:pt>
                <c:pt idx="1683">
                  <c:v>0.60399999999999998</c:v>
                </c:pt>
                <c:pt idx="1684">
                  <c:v>0.53200000000000003</c:v>
                </c:pt>
                <c:pt idx="1685">
                  <c:v>0.56200000000000006</c:v>
                </c:pt>
                <c:pt idx="1686">
                  <c:v>0.54800000000000004</c:v>
                </c:pt>
                <c:pt idx="1687">
                  <c:v>0.56899999999999995</c:v>
                </c:pt>
                <c:pt idx="1688">
                  <c:v>0.54</c:v>
                </c:pt>
                <c:pt idx="1689">
                  <c:v>0.56999999999999995</c:v>
                </c:pt>
                <c:pt idx="1690">
                  <c:v>0.52300000000000002</c:v>
                </c:pt>
                <c:pt idx="1691">
                  <c:v>0.55400000000000005</c:v>
                </c:pt>
                <c:pt idx="1692">
                  <c:v>0.55600000000000005</c:v>
                </c:pt>
                <c:pt idx="1693">
                  <c:v>0.54500000000000004</c:v>
                </c:pt>
                <c:pt idx="1694">
                  <c:v>0.56200000000000006</c:v>
                </c:pt>
                <c:pt idx="1695">
                  <c:v>0.56200000000000006</c:v>
                </c:pt>
                <c:pt idx="1696">
                  <c:v>0.60699999999999998</c:v>
                </c:pt>
                <c:pt idx="1697">
                  <c:v>0.56499999999999995</c:v>
                </c:pt>
                <c:pt idx="1698">
                  <c:v>0.57999999999999996</c:v>
                </c:pt>
                <c:pt idx="1699">
                  <c:v>0.55300000000000005</c:v>
                </c:pt>
                <c:pt idx="1700">
                  <c:v>0.55200000000000005</c:v>
                </c:pt>
                <c:pt idx="1701">
                  <c:v>0.55900000000000005</c:v>
                </c:pt>
                <c:pt idx="1702">
                  <c:v>0.56200000000000006</c:v>
                </c:pt>
                <c:pt idx="1703">
                  <c:v>0.57899999999999996</c:v>
                </c:pt>
                <c:pt idx="1704">
                  <c:v>0.56000000000000005</c:v>
                </c:pt>
                <c:pt idx="1705">
                  <c:v>0.61899999999999999</c:v>
                </c:pt>
                <c:pt idx="1706">
                  <c:v>0.56799999999999995</c:v>
                </c:pt>
                <c:pt idx="1707">
                  <c:v>0.56799999999999995</c:v>
                </c:pt>
                <c:pt idx="1708">
                  <c:v>0.56000000000000005</c:v>
                </c:pt>
                <c:pt idx="1709">
                  <c:v>0.55700000000000005</c:v>
                </c:pt>
                <c:pt idx="1710">
                  <c:v>0.54200000000000004</c:v>
                </c:pt>
                <c:pt idx="1711">
                  <c:v>0.57099999999999995</c:v>
                </c:pt>
                <c:pt idx="1712">
                  <c:v>0.56999999999999995</c:v>
                </c:pt>
                <c:pt idx="1713">
                  <c:v>0.54300000000000004</c:v>
                </c:pt>
                <c:pt idx="1714">
                  <c:v>0.55300000000000005</c:v>
                </c:pt>
                <c:pt idx="1715">
                  <c:v>0.57199999999999995</c:v>
                </c:pt>
                <c:pt idx="1716">
                  <c:v>0.55100000000000005</c:v>
                </c:pt>
                <c:pt idx="1717">
                  <c:v>0.55400000000000005</c:v>
                </c:pt>
                <c:pt idx="1718">
                  <c:v>0.56200000000000006</c:v>
                </c:pt>
                <c:pt idx="1719">
                  <c:v>0.54700000000000004</c:v>
                </c:pt>
                <c:pt idx="1720">
                  <c:v>0.51</c:v>
                </c:pt>
                <c:pt idx="1721">
                  <c:v>0.54700000000000004</c:v>
                </c:pt>
                <c:pt idx="1722">
                  <c:v>0.52500000000000002</c:v>
                </c:pt>
                <c:pt idx="1723">
                  <c:v>0.56999999999999995</c:v>
                </c:pt>
                <c:pt idx="1724">
                  <c:v>0.59199999999999997</c:v>
                </c:pt>
                <c:pt idx="1725">
                  <c:v>0.56699999999999995</c:v>
                </c:pt>
                <c:pt idx="1726">
                  <c:v>0.54200000000000004</c:v>
                </c:pt>
                <c:pt idx="1727">
                  <c:v>0.56599999999999995</c:v>
                </c:pt>
                <c:pt idx="1728">
                  <c:v>0.54700000000000004</c:v>
                </c:pt>
                <c:pt idx="1729">
                  <c:v>0.60599999999999998</c:v>
                </c:pt>
                <c:pt idx="1730">
                  <c:v>0.55600000000000005</c:v>
                </c:pt>
                <c:pt idx="1731">
                  <c:v>0.55100000000000005</c:v>
                </c:pt>
                <c:pt idx="1732">
                  <c:v>0.54700000000000004</c:v>
                </c:pt>
                <c:pt idx="1733">
                  <c:v>0.55100000000000005</c:v>
                </c:pt>
                <c:pt idx="1734">
                  <c:v>0.58199999999999996</c:v>
                </c:pt>
                <c:pt idx="1735">
                  <c:v>0.56000000000000005</c:v>
                </c:pt>
                <c:pt idx="1736">
                  <c:v>0.56499999999999995</c:v>
                </c:pt>
                <c:pt idx="1737">
                  <c:v>0.55300000000000005</c:v>
                </c:pt>
                <c:pt idx="1738">
                  <c:v>0.55600000000000005</c:v>
                </c:pt>
                <c:pt idx="1739">
                  <c:v>0.55100000000000005</c:v>
                </c:pt>
                <c:pt idx="1740">
                  <c:v>0.55200000000000005</c:v>
                </c:pt>
                <c:pt idx="1741">
                  <c:v>0.56499999999999995</c:v>
                </c:pt>
                <c:pt idx="1742">
                  <c:v>0.57699999999999996</c:v>
                </c:pt>
                <c:pt idx="1743">
                  <c:v>0.52800000000000002</c:v>
                </c:pt>
                <c:pt idx="1744">
                  <c:v>0.58199999999999996</c:v>
                </c:pt>
                <c:pt idx="1745">
                  <c:v>0.55800000000000005</c:v>
                </c:pt>
                <c:pt idx="1746">
                  <c:v>0.56100000000000005</c:v>
                </c:pt>
                <c:pt idx="1747">
                  <c:v>0.56100000000000005</c:v>
                </c:pt>
                <c:pt idx="1748">
                  <c:v>0.54400000000000004</c:v>
                </c:pt>
                <c:pt idx="1749">
                  <c:v>0.54200000000000004</c:v>
                </c:pt>
                <c:pt idx="1750">
                  <c:v>0.57799999999999996</c:v>
                </c:pt>
                <c:pt idx="1751">
                  <c:v>0.55100000000000005</c:v>
                </c:pt>
                <c:pt idx="1752">
                  <c:v>0.56899999999999995</c:v>
                </c:pt>
                <c:pt idx="1753">
                  <c:v>0.55500000000000005</c:v>
                </c:pt>
                <c:pt idx="1754">
                  <c:v>0.59099999999999997</c:v>
                </c:pt>
                <c:pt idx="1755">
                  <c:v>0.53700000000000003</c:v>
                </c:pt>
                <c:pt idx="1756">
                  <c:v>0.52900000000000003</c:v>
                </c:pt>
                <c:pt idx="1757">
                  <c:v>0.59</c:v>
                </c:pt>
                <c:pt idx="1758">
                  <c:v>0.56799999999999995</c:v>
                </c:pt>
                <c:pt idx="1759">
                  <c:v>0.52500000000000002</c:v>
                </c:pt>
                <c:pt idx="1760">
                  <c:v>0.53800000000000003</c:v>
                </c:pt>
                <c:pt idx="1761">
                  <c:v>0.56799999999999995</c:v>
                </c:pt>
                <c:pt idx="1762">
                  <c:v>0.53</c:v>
                </c:pt>
                <c:pt idx="1763">
                  <c:v>0.56999999999999995</c:v>
                </c:pt>
                <c:pt idx="1764">
                  <c:v>0.58899999999999997</c:v>
                </c:pt>
                <c:pt idx="1765">
                  <c:v>0.55000000000000004</c:v>
                </c:pt>
                <c:pt idx="1766">
                  <c:v>0.60399999999999998</c:v>
                </c:pt>
                <c:pt idx="1767">
                  <c:v>0.55000000000000004</c:v>
                </c:pt>
                <c:pt idx="1768">
                  <c:v>0.53400000000000003</c:v>
                </c:pt>
                <c:pt idx="1769">
                  <c:v>0.56899999999999995</c:v>
                </c:pt>
                <c:pt idx="1770">
                  <c:v>0.55300000000000005</c:v>
                </c:pt>
                <c:pt idx="1771">
                  <c:v>0.52700000000000002</c:v>
                </c:pt>
                <c:pt idx="1772">
                  <c:v>0.54200000000000004</c:v>
                </c:pt>
                <c:pt idx="1773">
                  <c:v>0.52300000000000002</c:v>
                </c:pt>
                <c:pt idx="1774">
                  <c:v>0.57299999999999995</c:v>
                </c:pt>
                <c:pt idx="1775">
                  <c:v>0.55600000000000005</c:v>
                </c:pt>
                <c:pt idx="1776">
                  <c:v>0.54200000000000004</c:v>
                </c:pt>
                <c:pt idx="1777">
                  <c:v>0.54600000000000004</c:v>
                </c:pt>
                <c:pt idx="1778">
                  <c:v>0.55800000000000005</c:v>
                </c:pt>
                <c:pt idx="1779">
                  <c:v>0.55000000000000004</c:v>
                </c:pt>
                <c:pt idx="1780">
                  <c:v>0.60299999999999998</c:v>
                </c:pt>
                <c:pt idx="1781">
                  <c:v>0.59399999999999997</c:v>
                </c:pt>
                <c:pt idx="1782">
                  <c:v>0.55800000000000005</c:v>
                </c:pt>
                <c:pt idx="1783">
                  <c:v>0.53</c:v>
                </c:pt>
                <c:pt idx="1784">
                  <c:v>0.51700000000000002</c:v>
                </c:pt>
                <c:pt idx="1785">
                  <c:v>0.57999999999999996</c:v>
                </c:pt>
                <c:pt idx="1786">
                  <c:v>0.55300000000000005</c:v>
                </c:pt>
                <c:pt idx="1787">
                  <c:v>0.57899999999999996</c:v>
                </c:pt>
                <c:pt idx="1788">
                  <c:v>0.54300000000000004</c:v>
                </c:pt>
                <c:pt idx="1789">
                  <c:v>0.55600000000000005</c:v>
                </c:pt>
                <c:pt idx="1790">
                  <c:v>0.56699999999999995</c:v>
                </c:pt>
                <c:pt idx="1791">
                  <c:v>0.56000000000000005</c:v>
                </c:pt>
                <c:pt idx="1792">
                  <c:v>0.55700000000000005</c:v>
                </c:pt>
                <c:pt idx="1793">
                  <c:v>0.58499999999999996</c:v>
                </c:pt>
                <c:pt idx="1794">
                  <c:v>0.55400000000000005</c:v>
                </c:pt>
                <c:pt idx="1795">
                  <c:v>0.55700000000000005</c:v>
                </c:pt>
                <c:pt idx="1796">
                  <c:v>0.57599999999999996</c:v>
                </c:pt>
                <c:pt idx="1797">
                  <c:v>0.56299999999999994</c:v>
                </c:pt>
                <c:pt idx="1798">
                  <c:v>0.58499999999999996</c:v>
                </c:pt>
                <c:pt idx="1799">
                  <c:v>0.56299999999999994</c:v>
                </c:pt>
                <c:pt idx="1800">
                  <c:v>0.53400000000000003</c:v>
                </c:pt>
                <c:pt idx="1801">
                  <c:v>0.59799999999999998</c:v>
                </c:pt>
                <c:pt idx="1802">
                  <c:v>0.52200000000000002</c:v>
                </c:pt>
                <c:pt idx="1803">
                  <c:v>0.53900000000000003</c:v>
                </c:pt>
                <c:pt idx="1804">
                  <c:v>0.57799999999999996</c:v>
                </c:pt>
                <c:pt idx="1805">
                  <c:v>0.53500000000000003</c:v>
                </c:pt>
                <c:pt idx="1806">
                  <c:v>0.54700000000000004</c:v>
                </c:pt>
                <c:pt idx="1807">
                  <c:v>0.57699999999999996</c:v>
                </c:pt>
                <c:pt idx="1808">
                  <c:v>0.56699999999999995</c:v>
                </c:pt>
                <c:pt idx="1809">
                  <c:v>0.59099999999999997</c:v>
                </c:pt>
                <c:pt idx="1810">
                  <c:v>0.55700000000000005</c:v>
                </c:pt>
                <c:pt idx="1811">
                  <c:v>0.56399999999999995</c:v>
                </c:pt>
                <c:pt idx="1812">
                  <c:v>0.55100000000000005</c:v>
                </c:pt>
                <c:pt idx="1813">
                  <c:v>0.59499999999999997</c:v>
                </c:pt>
                <c:pt idx="1814">
                  <c:v>0.59099999999999997</c:v>
                </c:pt>
                <c:pt idx="1815">
                  <c:v>0.62</c:v>
                </c:pt>
                <c:pt idx="1816">
                  <c:v>0.57099999999999995</c:v>
                </c:pt>
                <c:pt idx="1817">
                  <c:v>0.56799999999999995</c:v>
                </c:pt>
                <c:pt idx="1818">
                  <c:v>0.54700000000000004</c:v>
                </c:pt>
                <c:pt idx="1819">
                  <c:v>0.56399999999999995</c:v>
                </c:pt>
                <c:pt idx="1820">
                  <c:v>0.58099999999999996</c:v>
                </c:pt>
                <c:pt idx="1821">
                  <c:v>0.57299999999999995</c:v>
                </c:pt>
                <c:pt idx="1822">
                  <c:v>0.57599999999999996</c:v>
                </c:pt>
                <c:pt idx="1823">
                  <c:v>0.56999999999999995</c:v>
                </c:pt>
                <c:pt idx="1824">
                  <c:v>0.56399999999999995</c:v>
                </c:pt>
                <c:pt idx="1825">
                  <c:v>0.56899999999999995</c:v>
                </c:pt>
                <c:pt idx="1826">
                  <c:v>0.58499999999999996</c:v>
                </c:pt>
                <c:pt idx="1827">
                  <c:v>0.54400000000000004</c:v>
                </c:pt>
                <c:pt idx="1828">
                  <c:v>0.57499999999999996</c:v>
                </c:pt>
                <c:pt idx="1829">
                  <c:v>0.54400000000000004</c:v>
                </c:pt>
                <c:pt idx="1830">
                  <c:v>0.55800000000000005</c:v>
                </c:pt>
                <c:pt idx="1831">
                  <c:v>0.57999999999999996</c:v>
                </c:pt>
                <c:pt idx="1832">
                  <c:v>0.57199999999999995</c:v>
                </c:pt>
                <c:pt idx="1833">
                  <c:v>0.55400000000000005</c:v>
                </c:pt>
                <c:pt idx="1834">
                  <c:v>0.54500000000000004</c:v>
                </c:pt>
                <c:pt idx="1835">
                  <c:v>0.55800000000000005</c:v>
                </c:pt>
                <c:pt idx="1836">
                  <c:v>0.58199999999999996</c:v>
                </c:pt>
                <c:pt idx="1837">
                  <c:v>0.57299999999999995</c:v>
                </c:pt>
                <c:pt idx="1838">
                  <c:v>0.55400000000000005</c:v>
                </c:pt>
                <c:pt idx="1839">
                  <c:v>0.56200000000000006</c:v>
                </c:pt>
                <c:pt idx="1840">
                  <c:v>0.58099999999999996</c:v>
                </c:pt>
                <c:pt idx="1841">
                  <c:v>0.57099999999999995</c:v>
                </c:pt>
                <c:pt idx="1842">
                  <c:v>0.54600000000000004</c:v>
                </c:pt>
                <c:pt idx="1843">
                  <c:v>0.53600000000000003</c:v>
                </c:pt>
                <c:pt idx="1844">
                  <c:v>0.52700000000000002</c:v>
                </c:pt>
                <c:pt idx="1845">
                  <c:v>0.52800000000000002</c:v>
                </c:pt>
                <c:pt idx="1846">
                  <c:v>0.59399999999999997</c:v>
                </c:pt>
                <c:pt idx="1847">
                  <c:v>0.53700000000000003</c:v>
                </c:pt>
                <c:pt idx="1848">
                  <c:v>0.55500000000000005</c:v>
                </c:pt>
                <c:pt idx="1849">
                  <c:v>0.56799999999999995</c:v>
                </c:pt>
                <c:pt idx="1850">
                  <c:v>0.58799999999999997</c:v>
                </c:pt>
                <c:pt idx="1851">
                  <c:v>0.58299999999999996</c:v>
                </c:pt>
                <c:pt idx="1852">
                  <c:v>0.56100000000000005</c:v>
                </c:pt>
                <c:pt idx="1853">
                  <c:v>0.57499999999999996</c:v>
                </c:pt>
                <c:pt idx="1854">
                  <c:v>0.55800000000000005</c:v>
                </c:pt>
                <c:pt idx="1855">
                  <c:v>0.57799999999999996</c:v>
                </c:pt>
                <c:pt idx="1856">
                  <c:v>0.54800000000000004</c:v>
                </c:pt>
                <c:pt idx="1857">
                  <c:v>0.58399999999999996</c:v>
                </c:pt>
                <c:pt idx="1858">
                  <c:v>0.56999999999999995</c:v>
                </c:pt>
                <c:pt idx="1859">
                  <c:v>0.57699999999999996</c:v>
                </c:pt>
                <c:pt idx="1860">
                  <c:v>0.56499999999999995</c:v>
                </c:pt>
                <c:pt idx="1861">
                  <c:v>0.53400000000000003</c:v>
                </c:pt>
                <c:pt idx="1862">
                  <c:v>0.57499999999999996</c:v>
                </c:pt>
                <c:pt idx="1863">
                  <c:v>0.53700000000000003</c:v>
                </c:pt>
                <c:pt idx="1864">
                  <c:v>0.55200000000000005</c:v>
                </c:pt>
                <c:pt idx="1865">
                  <c:v>0.56299999999999994</c:v>
                </c:pt>
                <c:pt idx="1866">
                  <c:v>0.57299999999999995</c:v>
                </c:pt>
                <c:pt idx="1867">
                  <c:v>0.55500000000000005</c:v>
                </c:pt>
                <c:pt idx="1868">
                  <c:v>0.56399999999999995</c:v>
                </c:pt>
                <c:pt idx="1869">
                  <c:v>0.53200000000000003</c:v>
                </c:pt>
                <c:pt idx="1870">
                  <c:v>0.56100000000000005</c:v>
                </c:pt>
                <c:pt idx="1871">
                  <c:v>0.57099999999999995</c:v>
                </c:pt>
                <c:pt idx="1872">
                  <c:v>0.56899999999999995</c:v>
                </c:pt>
                <c:pt idx="1873">
                  <c:v>0.54100000000000004</c:v>
                </c:pt>
                <c:pt idx="1874">
                  <c:v>0.53800000000000003</c:v>
                </c:pt>
                <c:pt idx="1875">
                  <c:v>0.55200000000000005</c:v>
                </c:pt>
                <c:pt idx="1876">
                  <c:v>0.57499999999999996</c:v>
                </c:pt>
                <c:pt idx="1877">
                  <c:v>0.54500000000000004</c:v>
                </c:pt>
                <c:pt idx="1878">
                  <c:v>0.57099999999999995</c:v>
                </c:pt>
                <c:pt idx="1879">
                  <c:v>0.56000000000000005</c:v>
                </c:pt>
                <c:pt idx="1880">
                  <c:v>0.56499999999999995</c:v>
                </c:pt>
                <c:pt idx="1881">
                  <c:v>0.51800000000000002</c:v>
                </c:pt>
                <c:pt idx="1882">
                  <c:v>0.56100000000000005</c:v>
                </c:pt>
                <c:pt idx="1883">
                  <c:v>0.58899999999999997</c:v>
                </c:pt>
                <c:pt idx="1884">
                  <c:v>0.59199999999999997</c:v>
                </c:pt>
                <c:pt idx="1885">
                  <c:v>0.53300000000000003</c:v>
                </c:pt>
                <c:pt idx="1886">
                  <c:v>0.56299999999999994</c:v>
                </c:pt>
                <c:pt idx="1887">
                  <c:v>0.57099999999999995</c:v>
                </c:pt>
                <c:pt idx="1888">
                  <c:v>0.59299999999999997</c:v>
                </c:pt>
                <c:pt idx="1889">
                  <c:v>0.56499999999999995</c:v>
                </c:pt>
                <c:pt idx="1890">
                  <c:v>0.56299999999999994</c:v>
                </c:pt>
                <c:pt idx="1891">
                  <c:v>0.51400000000000001</c:v>
                </c:pt>
                <c:pt idx="1892">
                  <c:v>0.55500000000000005</c:v>
                </c:pt>
                <c:pt idx="1893">
                  <c:v>0.54400000000000004</c:v>
                </c:pt>
                <c:pt idx="1894">
                  <c:v>0.6</c:v>
                </c:pt>
                <c:pt idx="1895">
                  <c:v>0.58599999999999997</c:v>
                </c:pt>
                <c:pt idx="1896">
                  <c:v>0.58499999999999996</c:v>
                </c:pt>
                <c:pt idx="1897">
                  <c:v>0.58799999999999997</c:v>
                </c:pt>
                <c:pt idx="1898">
                  <c:v>0.54700000000000004</c:v>
                </c:pt>
                <c:pt idx="1899">
                  <c:v>0.54400000000000004</c:v>
                </c:pt>
                <c:pt idx="1900">
                  <c:v>0.54500000000000004</c:v>
                </c:pt>
                <c:pt idx="1901">
                  <c:v>0.54200000000000004</c:v>
                </c:pt>
                <c:pt idx="1902">
                  <c:v>0.58899999999999997</c:v>
                </c:pt>
                <c:pt idx="1903">
                  <c:v>0.56999999999999995</c:v>
                </c:pt>
                <c:pt idx="1904">
                  <c:v>0.54500000000000004</c:v>
                </c:pt>
                <c:pt idx="1905">
                  <c:v>0.56499999999999995</c:v>
                </c:pt>
                <c:pt idx="1906">
                  <c:v>0.55900000000000005</c:v>
                </c:pt>
                <c:pt idx="1907">
                  <c:v>0.55200000000000005</c:v>
                </c:pt>
                <c:pt idx="1908">
                  <c:v>0.53600000000000003</c:v>
                </c:pt>
                <c:pt idx="1909">
                  <c:v>0.56599999999999995</c:v>
                </c:pt>
                <c:pt idx="1910">
                  <c:v>0.54900000000000004</c:v>
                </c:pt>
                <c:pt idx="1911">
                  <c:v>0.56299999999999994</c:v>
                </c:pt>
                <c:pt idx="1912">
                  <c:v>0.57599999999999996</c:v>
                </c:pt>
                <c:pt idx="1913">
                  <c:v>0.59</c:v>
                </c:pt>
                <c:pt idx="1914">
                  <c:v>0.56299999999999994</c:v>
                </c:pt>
                <c:pt idx="1915">
                  <c:v>0.54</c:v>
                </c:pt>
                <c:pt idx="1916">
                  <c:v>0.52400000000000002</c:v>
                </c:pt>
                <c:pt idx="1917">
                  <c:v>0.56200000000000006</c:v>
                </c:pt>
                <c:pt idx="1918">
                  <c:v>0.55900000000000005</c:v>
                </c:pt>
                <c:pt idx="1919">
                  <c:v>0.56200000000000006</c:v>
                </c:pt>
                <c:pt idx="1920">
                  <c:v>0.55000000000000004</c:v>
                </c:pt>
                <c:pt idx="1921">
                  <c:v>0.55600000000000005</c:v>
                </c:pt>
                <c:pt idx="1922">
                  <c:v>0.53300000000000003</c:v>
                </c:pt>
                <c:pt idx="1923">
                  <c:v>0.53500000000000003</c:v>
                </c:pt>
                <c:pt idx="1924">
                  <c:v>0.58399999999999996</c:v>
                </c:pt>
                <c:pt idx="1925">
                  <c:v>0.57599999999999996</c:v>
                </c:pt>
                <c:pt idx="1926">
                  <c:v>0.57799999999999996</c:v>
                </c:pt>
                <c:pt idx="1927">
                  <c:v>0.56299999999999994</c:v>
                </c:pt>
                <c:pt idx="1928">
                  <c:v>0.53500000000000003</c:v>
                </c:pt>
                <c:pt idx="1929">
                  <c:v>0.56499999999999995</c:v>
                </c:pt>
                <c:pt idx="1930">
                  <c:v>0.57499999999999996</c:v>
                </c:pt>
                <c:pt idx="1931">
                  <c:v>0.56999999999999995</c:v>
                </c:pt>
                <c:pt idx="1932">
                  <c:v>0.56799999999999995</c:v>
                </c:pt>
                <c:pt idx="1933">
                  <c:v>0.53900000000000003</c:v>
                </c:pt>
                <c:pt idx="1934">
                  <c:v>0.55700000000000005</c:v>
                </c:pt>
                <c:pt idx="1935">
                  <c:v>0.57999999999999996</c:v>
                </c:pt>
                <c:pt idx="1936">
                  <c:v>0.57199999999999995</c:v>
                </c:pt>
                <c:pt idx="1937">
                  <c:v>0.59799999999999998</c:v>
                </c:pt>
                <c:pt idx="1938">
                  <c:v>0.53300000000000003</c:v>
                </c:pt>
                <c:pt idx="1939">
                  <c:v>0.55300000000000005</c:v>
                </c:pt>
                <c:pt idx="1940">
                  <c:v>0.58299999999999996</c:v>
                </c:pt>
                <c:pt idx="1941">
                  <c:v>0.53200000000000003</c:v>
                </c:pt>
                <c:pt idx="1942">
                  <c:v>0.56100000000000005</c:v>
                </c:pt>
                <c:pt idx="1943">
                  <c:v>0.60099999999999998</c:v>
                </c:pt>
                <c:pt idx="1944">
                  <c:v>0.56299999999999994</c:v>
                </c:pt>
                <c:pt idx="1945">
                  <c:v>0.55800000000000005</c:v>
                </c:pt>
                <c:pt idx="1946">
                  <c:v>0.57899999999999996</c:v>
                </c:pt>
                <c:pt idx="1947">
                  <c:v>0.53600000000000003</c:v>
                </c:pt>
                <c:pt idx="1948">
                  <c:v>0.55200000000000005</c:v>
                </c:pt>
                <c:pt idx="1949">
                  <c:v>0.56000000000000005</c:v>
                </c:pt>
                <c:pt idx="1950">
                  <c:v>0.58099999999999996</c:v>
                </c:pt>
                <c:pt idx="1951">
                  <c:v>0.58099999999999996</c:v>
                </c:pt>
                <c:pt idx="1952">
                  <c:v>0.57099999999999995</c:v>
                </c:pt>
                <c:pt idx="1953">
                  <c:v>0.57199999999999995</c:v>
                </c:pt>
                <c:pt idx="1954">
                  <c:v>0.56000000000000005</c:v>
                </c:pt>
                <c:pt idx="1955">
                  <c:v>0.55400000000000005</c:v>
                </c:pt>
                <c:pt idx="1956">
                  <c:v>0.54500000000000004</c:v>
                </c:pt>
                <c:pt idx="1957">
                  <c:v>0.55600000000000005</c:v>
                </c:pt>
                <c:pt idx="1958">
                  <c:v>0.53900000000000003</c:v>
                </c:pt>
                <c:pt idx="1959">
                  <c:v>0.55500000000000005</c:v>
                </c:pt>
                <c:pt idx="1960">
                  <c:v>0.55400000000000005</c:v>
                </c:pt>
                <c:pt idx="1961">
                  <c:v>0.54100000000000004</c:v>
                </c:pt>
                <c:pt idx="1962">
                  <c:v>0.53500000000000003</c:v>
                </c:pt>
                <c:pt idx="1963">
                  <c:v>0.56599999999999995</c:v>
                </c:pt>
                <c:pt idx="1964">
                  <c:v>0.55500000000000005</c:v>
                </c:pt>
                <c:pt idx="1965">
                  <c:v>0.52100000000000002</c:v>
                </c:pt>
                <c:pt idx="1966">
                  <c:v>0.59299999999999997</c:v>
                </c:pt>
                <c:pt idx="1967">
                  <c:v>0.54400000000000004</c:v>
                </c:pt>
                <c:pt idx="1968">
                  <c:v>0.56399999999999995</c:v>
                </c:pt>
                <c:pt idx="1969">
                  <c:v>0.56000000000000005</c:v>
                </c:pt>
                <c:pt idx="1970">
                  <c:v>0.58099999999999996</c:v>
                </c:pt>
                <c:pt idx="1971">
                  <c:v>0.61499999999999999</c:v>
                </c:pt>
                <c:pt idx="1972">
                  <c:v>0.53300000000000003</c:v>
                </c:pt>
                <c:pt idx="1973">
                  <c:v>0.56100000000000005</c:v>
                </c:pt>
                <c:pt idx="1974">
                  <c:v>0.56399999999999995</c:v>
                </c:pt>
                <c:pt idx="1975">
                  <c:v>0.55800000000000005</c:v>
                </c:pt>
                <c:pt idx="1976">
                  <c:v>0.55900000000000005</c:v>
                </c:pt>
                <c:pt idx="1977">
                  <c:v>0.57599999999999996</c:v>
                </c:pt>
                <c:pt idx="1978">
                  <c:v>0.60499999999999998</c:v>
                </c:pt>
                <c:pt idx="1979">
                  <c:v>0.56399999999999995</c:v>
                </c:pt>
                <c:pt idx="1980">
                  <c:v>0.54900000000000004</c:v>
                </c:pt>
                <c:pt idx="1981">
                  <c:v>0.56499999999999995</c:v>
                </c:pt>
                <c:pt idx="1982">
                  <c:v>0.55000000000000004</c:v>
                </c:pt>
                <c:pt idx="1983">
                  <c:v>0.57399999999999995</c:v>
                </c:pt>
                <c:pt idx="1984">
                  <c:v>0.56799999999999995</c:v>
                </c:pt>
                <c:pt idx="1985">
                  <c:v>0.55500000000000005</c:v>
                </c:pt>
                <c:pt idx="1986">
                  <c:v>0.56399999999999995</c:v>
                </c:pt>
                <c:pt idx="1987">
                  <c:v>0.55900000000000005</c:v>
                </c:pt>
                <c:pt idx="1988">
                  <c:v>0.53800000000000003</c:v>
                </c:pt>
                <c:pt idx="1989">
                  <c:v>0.55000000000000004</c:v>
                </c:pt>
                <c:pt idx="1990">
                  <c:v>0.54700000000000004</c:v>
                </c:pt>
                <c:pt idx="1991">
                  <c:v>0.60499999999999998</c:v>
                </c:pt>
                <c:pt idx="1992">
                  <c:v>0.57599999999999996</c:v>
                </c:pt>
                <c:pt idx="1993">
                  <c:v>0.55700000000000005</c:v>
                </c:pt>
                <c:pt idx="1994">
                  <c:v>0.57499999999999996</c:v>
                </c:pt>
                <c:pt idx="1995">
                  <c:v>0.54900000000000004</c:v>
                </c:pt>
                <c:pt idx="1996">
                  <c:v>0.53200000000000003</c:v>
                </c:pt>
                <c:pt idx="1997">
                  <c:v>0.53500000000000003</c:v>
                </c:pt>
                <c:pt idx="1998">
                  <c:v>0.55500000000000005</c:v>
                </c:pt>
                <c:pt idx="1999">
                  <c:v>0.57099999999999995</c:v>
                </c:pt>
                <c:pt idx="2000">
                  <c:v>0.55500000000000005</c:v>
                </c:pt>
              </c:numCache>
            </c:numRef>
          </c:yVal>
          <c:smooth val="0"/>
          <c:extLst>
            <c:ext xmlns:c16="http://schemas.microsoft.com/office/drawing/2014/chart" uri="{C3380CC4-5D6E-409C-BE32-E72D297353CC}">
              <c16:uniqueId val="{00000000-CCC4-454A-BA4C-28324C2261EA}"/>
            </c:ext>
          </c:extLst>
        </c:ser>
        <c:dLbls>
          <c:showLegendKey val="0"/>
          <c:showVal val="0"/>
          <c:showCatName val="0"/>
          <c:showSerName val="0"/>
          <c:showPercent val="0"/>
          <c:showBubbleSize val="0"/>
        </c:dLbls>
        <c:axId val="1071904272"/>
        <c:axId val="1071890960"/>
      </c:scatterChart>
      <c:valAx>
        <c:axId val="1071904272"/>
        <c:scaling>
          <c:orientation val="minMax"/>
          <c:max val="20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NL" sz="1400"/>
                  <a:t>Generation</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071890960"/>
        <c:crosses val="autoZero"/>
        <c:crossBetween val="midCat"/>
      </c:valAx>
      <c:valAx>
        <c:axId val="1071890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071904272"/>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'Model 1.1'!$M$1</c:f>
              <c:strCache>
                <c:ptCount val="1"/>
                <c:pt idx="0">
                  <c:v>MeanInfo</c:v>
                </c:pt>
              </c:strCache>
            </c:strRef>
          </c:tx>
          <c:spPr>
            <a:ln w="19050" cap="rnd">
              <a:noFill/>
              <a:round/>
            </a:ln>
            <a:effectLst/>
          </c:spPr>
          <c:marker>
            <c:symbol val="circle"/>
            <c:size val="5"/>
            <c:spPr>
              <a:solidFill>
                <a:schemeClr val="accent1"/>
              </a:solidFill>
              <a:ln w="9525">
                <a:solidFill>
                  <a:schemeClr val="accent1"/>
                </a:solidFill>
              </a:ln>
              <a:effectLst/>
            </c:spPr>
          </c:marker>
          <c:xVal>
            <c:numRef>
              <c:f>'Model 1.1'!$A$2:$A$2002</c:f>
              <c:numCache>
                <c:formatCode>General</c:formatCode>
                <c:ptCount val="20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pt idx="201">
                  <c:v>20100</c:v>
                </c:pt>
                <c:pt idx="202">
                  <c:v>20200</c:v>
                </c:pt>
                <c:pt idx="203">
                  <c:v>20300</c:v>
                </c:pt>
                <c:pt idx="204">
                  <c:v>20400</c:v>
                </c:pt>
                <c:pt idx="205">
                  <c:v>20500</c:v>
                </c:pt>
                <c:pt idx="206">
                  <c:v>20600</c:v>
                </c:pt>
                <c:pt idx="207">
                  <c:v>20700</c:v>
                </c:pt>
                <c:pt idx="208">
                  <c:v>20800</c:v>
                </c:pt>
                <c:pt idx="209">
                  <c:v>20900</c:v>
                </c:pt>
                <c:pt idx="210">
                  <c:v>21000</c:v>
                </c:pt>
                <c:pt idx="211">
                  <c:v>21100</c:v>
                </c:pt>
                <c:pt idx="212">
                  <c:v>21200</c:v>
                </c:pt>
                <c:pt idx="213">
                  <c:v>21300</c:v>
                </c:pt>
                <c:pt idx="214">
                  <c:v>21400</c:v>
                </c:pt>
                <c:pt idx="215">
                  <c:v>21500</c:v>
                </c:pt>
                <c:pt idx="216">
                  <c:v>21600</c:v>
                </c:pt>
                <c:pt idx="217">
                  <c:v>21700</c:v>
                </c:pt>
                <c:pt idx="218">
                  <c:v>21800</c:v>
                </c:pt>
                <c:pt idx="219">
                  <c:v>21900</c:v>
                </c:pt>
                <c:pt idx="220">
                  <c:v>22000</c:v>
                </c:pt>
                <c:pt idx="221">
                  <c:v>22100</c:v>
                </c:pt>
                <c:pt idx="222">
                  <c:v>22200</c:v>
                </c:pt>
                <c:pt idx="223">
                  <c:v>22300</c:v>
                </c:pt>
                <c:pt idx="224">
                  <c:v>22400</c:v>
                </c:pt>
                <c:pt idx="225">
                  <c:v>22500</c:v>
                </c:pt>
                <c:pt idx="226">
                  <c:v>22600</c:v>
                </c:pt>
                <c:pt idx="227">
                  <c:v>22700</c:v>
                </c:pt>
                <c:pt idx="228">
                  <c:v>22800</c:v>
                </c:pt>
                <c:pt idx="229">
                  <c:v>22900</c:v>
                </c:pt>
                <c:pt idx="230">
                  <c:v>23000</c:v>
                </c:pt>
                <c:pt idx="231">
                  <c:v>23100</c:v>
                </c:pt>
                <c:pt idx="232">
                  <c:v>23200</c:v>
                </c:pt>
                <c:pt idx="233">
                  <c:v>23300</c:v>
                </c:pt>
                <c:pt idx="234">
                  <c:v>23400</c:v>
                </c:pt>
                <c:pt idx="235">
                  <c:v>23500</c:v>
                </c:pt>
                <c:pt idx="236">
                  <c:v>23600</c:v>
                </c:pt>
                <c:pt idx="237">
                  <c:v>23700</c:v>
                </c:pt>
                <c:pt idx="238">
                  <c:v>23800</c:v>
                </c:pt>
                <c:pt idx="239">
                  <c:v>23900</c:v>
                </c:pt>
                <c:pt idx="240">
                  <c:v>24000</c:v>
                </c:pt>
                <c:pt idx="241">
                  <c:v>24100</c:v>
                </c:pt>
                <c:pt idx="242">
                  <c:v>24200</c:v>
                </c:pt>
                <c:pt idx="243">
                  <c:v>24300</c:v>
                </c:pt>
                <c:pt idx="244">
                  <c:v>24400</c:v>
                </c:pt>
                <c:pt idx="245">
                  <c:v>24500</c:v>
                </c:pt>
                <c:pt idx="246">
                  <c:v>24600</c:v>
                </c:pt>
                <c:pt idx="247">
                  <c:v>24700</c:v>
                </c:pt>
                <c:pt idx="248">
                  <c:v>24800</c:v>
                </c:pt>
                <c:pt idx="249">
                  <c:v>24900</c:v>
                </c:pt>
                <c:pt idx="250">
                  <c:v>25000</c:v>
                </c:pt>
                <c:pt idx="251">
                  <c:v>25100</c:v>
                </c:pt>
                <c:pt idx="252">
                  <c:v>25200</c:v>
                </c:pt>
                <c:pt idx="253">
                  <c:v>25300</c:v>
                </c:pt>
                <c:pt idx="254">
                  <c:v>25400</c:v>
                </c:pt>
                <c:pt idx="255">
                  <c:v>25500</c:v>
                </c:pt>
                <c:pt idx="256">
                  <c:v>25600</c:v>
                </c:pt>
                <c:pt idx="257">
                  <c:v>25700</c:v>
                </c:pt>
                <c:pt idx="258">
                  <c:v>25800</c:v>
                </c:pt>
                <c:pt idx="259">
                  <c:v>25900</c:v>
                </c:pt>
                <c:pt idx="260">
                  <c:v>26000</c:v>
                </c:pt>
                <c:pt idx="261">
                  <c:v>26100</c:v>
                </c:pt>
                <c:pt idx="262">
                  <c:v>26200</c:v>
                </c:pt>
                <c:pt idx="263">
                  <c:v>26300</c:v>
                </c:pt>
                <c:pt idx="264">
                  <c:v>26400</c:v>
                </c:pt>
                <c:pt idx="265">
                  <c:v>26500</c:v>
                </c:pt>
                <c:pt idx="266">
                  <c:v>26600</c:v>
                </c:pt>
                <c:pt idx="267">
                  <c:v>26700</c:v>
                </c:pt>
                <c:pt idx="268">
                  <c:v>26800</c:v>
                </c:pt>
                <c:pt idx="269">
                  <c:v>26900</c:v>
                </c:pt>
                <c:pt idx="270">
                  <c:v>27000</c:v>
                </c:pt>
                <c:pt idx="271">
                  <c:v>27100</c:v>
                </c:pt>
                <c:pt idx="272">
                  <c:v>27200</c:v>
                </c:pt>
                <c:pt idx="273">
                  <c:v>27300</c:v>
                </c:pt>
                <c:pt idx="274">
                  <c:v>27400</c:v>
                </c:pt>
                <c:pt idx="275">
                  <c:v>27500</c:v>
                </c:pt>
                <c:pt idx="276">
                  <c:v>27600</c:v>
                </c:pt>
                <c:pt idx="277">
                  <c:v>27700</c:v>
                </c:pt>
                <c:pt idx="278">
                  <c:v>27800</c:v>
                </c:pt>
                <c:pt idx="279">
                  <c:v>27900</c:v>
                </c:pt>
                <c:pt idx="280">
                  <c:v>28000</c:v>
                </c:pt>
                <c:pt idx="281">
                  <c:v>28100</c:v>
                </c:pt>
                <c:pt idx="282">
                  <c:v>28200</c:v>
                </c:pt>
                <c:pt idx="283">
                  <c:v>28300</c:v>
                </c:pt>
                <c:pt idx="284">
                  <c:v>28400</c:v>
                </c:pt>
                <c:pt idx="285">
                  <c:v>28500</c:v>
                </c:pt>
                <c:pt idx="286">
                  <c:v>28600</c:v>
                </c:pt>
                <c:pt idx="287">
                  <c:v>28700</c:v>
                </c:pt>
                <c:pt idx="288">
                  <c:v>28800</c:v>
                </c:pt>
                <c:pt idx="289">
                  <c:v>28900</c:v>
                </c:pt>
                <c:pt idx="290">
                  <c:v>29000</c:v>
                </c:pt>
                <c:pt idx="291">
                  <c:v>29100</c:v>
                </c:pt>
                <c:pt idx="292">
                  <c:v>29200</c:v>
                </c:pt>
                <c:pt idx="293">
                  <c:v>29300</c:v>
                </c:pt>
                <c:pt idx="294">
                  <c:v>29400</c:v>
                </c:pt>
                <c:pt idx="295">
                  <c:v>29500</c:v>
                </c:pt>
                <c:pt idx="296">
                  <c:v>29600</c:v>
                </c:pt>
                <c:pt idx="297">
                  <c:v>29700</c:v>
                </c:pt>
                <c:pt idx="298">
                  <c:v>29800</c:v>
                </c:pt>
                <c:pt idx="299">
                  <c:v>29900</c:v>
                </c:pt>
                <c:pt idx="300">
                  <c:v>30000</c:v>
                </c:pt>
                <c:pt idx="301">
                  <c:v>30100</c:v>
                </c:pt>
                <c:pt idx="302">
                  <c:v>30200</c:v>
                </c:pt>
                <c:pt idx="303">
                  <c:v>30300</c:v>
                </c:pt>
                <c:pt idx="304">
                  <c:v>30400</c:v>
                </c:pt>
                <c:pt idx="305">
                  <c:v>30500</c:v>
                </c:pt>
                <c:pt idx="306">
                  <c:v>30600</c:v>
                </c:pt>
                <c:pt idx="307">
                  <c:v>30700</c:v>
                </c:pt>
                <c:pt idx="308">
                  <c:v>30800</c:v>
                </c:pt>
                <c:pt idx="309">
                  <c:v>30900</c:v>
                </c:pt>
                <c:pt idx="310">
                  <c:v>31000</c:v>
                </c:pt>
                <c:pt idx="311">
                  <c:v>31100</c:v>
                </c:pt>
                <c:pt idx="312">
                  <c:v>31200</c:v>
                </c:pt>
                <c:pt idx="313">
                  <c:v>31300</c:v>
                </c:pt>
                <c:pt idx="314">
                  <c:v>31400</c:v>
                </c:pt>
                <c:pt idx="315">
                  <c:v>31500</c:v>
                </c:pt>
                <c:pt idx="316">
                  <c:v>31600</c:v>
                </c:pt>
                <c:pt idx="317">
                  <c:v>31700</c:v>
                </c:pt>
                <c:pt idx="318">
                  <c:v>31800</c:v>
                </c:pt>
                <c:pt idx="319">
                  <c:v>31900</c:v>
                </c:pt>
                <c:pt idx="320">
                  <c:v>32000</c:v>
                </c:pt>
                <c:pt idx="321">
                  <c:v>32100</c:v>
                </c:pt>
                <c:pt idx="322">
                  <c:v>32200</c:v>
                </c:pt>
                <c:pt idx="323">
                  <c:v>32300</c:v>
                </c:pt>
                <c:pt idx="324">
                  <c:v>32400</c:v>
                </c:pt>
                <c:pt idx="325">
                  <c:v>32500</c:v>
                </c:pt>
                <c:pt idx="326">
                  <c:v>32600</c:v>
                </c:pt>
                <c:pt idx="327">
                  <c:v>32700</c:v>
                </c:pt>
                <c:pt idx="328">
                  <c:v>32800</c:v>
                </c:pt>
                <c:pt idx="329">
                  <c:v>32900</c:v>
                </c:pt>
                <c:pt idx="330">
                  <c:v>33000</c:v>
                </c:pt>
                <c:pt idx="331">
                  <c:v>33100</c:v>
                </c:pt>
                <c:pt idx="332">
                  <c:v>33200</c:v>
                </c:pt>
                <c:pt idx="333">
                  <c:v>33300</c:v>
                </c:pt>
                <c:pt idx="334">
                  <c:v>33400</c:v>
                </c:pt>
                <c:pt idx="335">
                  <c:v>33500</c:v>
                </c:pt>
                <c:pt idx="336">
                  <c:v>33600</c:v>
                </c:pt>
                <c:pt idx="337">
                  <c:v>33700</c:v>
                </c:pt>
                <c:pt idx="338">
                  <c:v>33800</c:v>
                </c:pt>
                <c:pt idx="339">
                  <c:v>33900</c:v>
                </c:pt>
                <c:pt idx="340">
                  <c:v>34000</c:v>
                </c:pt>
                <c:pt idx="341">
                  <c:v>34100</c:v>
                </c:pt>
                <c:pt idx="342">
                  <c:v>34200</c:v>
                </c:pt>
                <c:pt idx="343">
                  <c:v>34300</c:v>
                </c:pt>
                <c:pt idx="344">
                  <c:v>34400</c:v>
                </c:pt>
                <c:pt idx="345">
                  <c:v>34500</c:v>
                </c:pt>
                <c:pt idx="346">
                  <c:v>34600</c:v>
                </c:pt>
                <c:pt idx="347">
                  <c:v>34700</c:v>
                </c:pt>
                <c:pt idx="348">
                  <c:v>34800</c:v>
                </c:pt>
                <c:pt idx="349">
                  <c:v>34900</c:v>
                </c:pt>
                <c:pt idx="350">
                  <c:v>35000</c:v>
                </c:pt>
                <c:pt idx="351">
                  <c:v>35100</c:v>
                </c:pt>
                <c:pt idx="352">
                  <c:v>35200</c:v>
                </c:pt>
                <c:pt idx="353">
                  <c:v>35300</c:v>
                </c:pt>
                <c:pt idx="354">
                  <c:v>35400</c:v>
                </c:pt>
                <c:pt idx="355">
                  <c:v>35500</c:v>
                </c:pt>
                <c:pt idx="356">
                  <c:v>35600</c:v>
                </c:pt>
                <c:pt idx="357">
                  <c:v>35700</c:v>
                </c:pt>
                <c:pt idx="358">
                  <c:v>35800</c:v>
                </c:pt>
                <c:pt idx="359">
                  <c:v>35900</c:v>
                </c:pt>
                <c:pt idx="360">
                  <c:v>36000</c:v>
                </c:pt>
                <c:pt idx="361">
                  <c:v>36100</c:v>
                </c:pt>
                <c:pt idx="362">
                  <c:v>36200</c:v>
                </c:pt>
                <c:pt idx="363">
                  <c:v>36300</c:v>
                </c:pt>
                <c:pt idx="364">
                  <c:v>36400</c:v>
                </c:pt>
                <c:pt idx="365">
                  <c:v>36500</c:v>
                </c:pt>
                <c:pt idx="366">
                  <c:v>36600</c:v>
                </c:pt>
                <c:pt idx="367">
                  <c:v>36700</c:v>
                </c:pt>
                <c:pt idx="368">
                  <c:v>36800</c:v>
                </c:pt>
                <c:pt idx="369">
                  <c:v>36900</c:v>
                </c:pt>
                <c:pt idx="370">
                  <c:v>37000</c:v>
                </c:pt>
                <c:pt idx="371">
                  <c:v>37100</c:v>
                </c:pt>
                <c:pt idx="372">
                  <c:v>37200</c:v>
                </c:pt>
                <c:pt idx="373">
                  <c:v>37300</c:v>
                </c:pt>
                <c:pt idx="374">
                  <c:v>37400</c:v>
                </c:pt>
                <c:pt idx="375">
                  <c:v>37500</c:v>
                </c:pt>
                <c:pt idx="376">
                  <c:v>37600</c:v>
                </c:pt>
                <c:pt idx="377">
                  <c:v>37700</c:v>
                </c:pt>
                <c:pt idx="378">
                  <c:v>37800</c:v>
                </c:pt>
                <c:pt idx="379">
                  <c:v>37900</c:v>
                </c:pt>
                <c:pt idx="380">
                  <c:v>38000</c:v>
                </c:pt>
                <c:pt idx="381">
                  <c:v>38100</c:v>
                </c:pt>
                <c:pt idx="382">
                  <c:v>38200</c:v>
                </c:pt>
                <c:pt idx="383">
                  <c:v>38300</c:v>
                </c:pt>
                <c:pt idx="384">
                  <c:v>38400</c:v>
                </c:pt>
                <c:pt idx="385">
                  <c:v>38500</c:v>
                </c:pt>
                <c:pt idx="386">
                  <c:v>38600</c:v>
                </c:pt>
                <c:pt idx="387">
                  <c:v>38700</c:v>
                </c:pt>
                <c:pt idx="388">
                  <c:v>38800</c:v>
                </c:pt>
                <c:pt idx="389">
                  <c:v>38900</c:v>
                </c:pt>
                <c:pt idx="390">
                  <c:v>39000</c:v>
                </c:pt>
                <c:pt idx="391">
                  <c:v>39100</c:v>
                </c:pt>
                <c:pt idx="392">
                  <c:v>39200</c:v>
                </c:pt>
                <c:pt idx="393">
                  <c:v>39300</c:v>
                </c:pt>
                <c:pt idx="394">
                  <c:v>39400</c:v>
                </c:pt>
                <c:pt idx="395">
                  <c:v>39500</c:v>
                </c:pt>
                <c:pt idx="396">
                  <c:v>39600</c:v>
                </c:pt>
                <c:pt idx="397">
                  <c:v>39700</c:v>
                </c:pt>
                <c:pt idx="398">
                  <c:v>39800</c:v>
                </c:pt>
                <c:pt idx="399">
                  <c:v>39900</c:v>
                </c:pt>
                <c:pt idx="400">
                  <c:v>40000</c:v>
                </c:pt>
                <c:pt idx="401">
                  <c:v>40100</c:v>
                </c:pt>
                <c:pt idx="402">
                  <c:v>40200</c:v>
                </c:pt>
                <c:pt idx="403">
                  <c:v>40300</c:v>
                </c:pt>
                <c:pt idx="404">
                  <c:v>40400</c:v>
                </c:pt>
                <c:pt idx="405">
                  <c:v>40500</c:v>
                </c:pt>
                <c:pt idx="406">
                  <c:v>40600</c:v>
                </c:pt>
                <c:pt idx="407">
                  <c:v>40700</c:v>
                </c:pt>
                <c:pt idx="408">
                  <c:v>40800</c:v>
                </c:pt>
                <c:pt idx="409">
                  <c:v>40900</c:v>
                </c:pt>
                <c:pt idx="410">
                  <c:v>41000</c:v>
                </c:pt>
                <c:pt idx="411">
                  <c:v>41100</c:v>
                </c:pt>
                <c:pt idx="412">
                  <c:v>41200</c:v>
                </c:pt>
                <c:pt idx="413">
                  <c:v>41300</c:v>
                </c:pt>
                <c:pt idx="414">
                  <c:v>41400</c:v>
                </c:pt>
                <c:pt idx="415">
                  <c:v>41500</c:v>
                </c:pt>
                <c:pt idx="416">
                  <c:v>41600</c:v>
                </c:pt>
                <c:pt idx="417">
                  <c:v>41700</c:v>
                </c:pt>
                <c:pt idx="418">
                  <c:v>41800</c:v>
                </c:pt>
                <c:pt idx="419">
                  <c:v>41900</c:v>
                </c:pt>
                <c:pt idx="420">
                  <c:v>42000</c:v>
                </c:pt>
                <c:pt idx="421">
                  <c:v>42100</c:v>
                </c:pt>
                <c:pt idx="422">
                  <c:v>42200</c:v>
                </c:pt>
                <c:pt idx="423">
                  <c:v>42300</c:v>
                </c:pt>
                <c:pt idx="424">
                  <c:v>42400</c:v>
                </c:pt>
                <c:pt idx="425">
                  <c:v>42500</c:v>
                </c:pt>
                <c:pt idx="426">
                  <c:v>42600</c:v>
                </c:pt>
                <c:pt idx="427">
                  <c:v>42700</c:v>
                </c:pt>
                <c:pt idx="428">
                  <c:v>42800</c:v>
                </c:pt>
                <c:pt idx="429">
                  <c:v>42900</c:v>
                </c:pt>
                <c:pt idx="430">
                  <c:v>43000</c:v>
                </c:pt>
                <c:pt idx="431">
                  <c:v>43100</c:v>
                </c:pt>
                <c:pt idx="432">
                  <c:v>43200</c:v>
                </c:pt>
                <c:pt idx="433">
                  <c:v>43300</c:v>
                </c:pt>
                <c:pt idx="434">
                  <c:v>43400</c:v>
                </c:pt>
                <c:pt idx="435">
                  <c:v>43500</c:v>
                </c:pt>
                <c:pt idx="436">
                  <c:v>43600</c:v>
                </c:pt>
                <c:pt idx="437">
                  <c:v>43700</c:v>
                </c:pt>
                <c:pt idx="438">
                  <c:v>43800</c:v>
                </c:pt>
                <c:pt idx="439">
                  <c:v>43900</c:v>
                </c:pt>
                <c:pt idx="440">
                  <c:v>44000</c:v>
                </c:pt>
                <c:pt idx="441">
                  <c:v>44100</c:v>
                </c:pt>
                <c:pt idx="442">
                  <c:v>44200</c:v>
                </c:pt>
                <c:pt idx="443">
                  <c:v>44300</c:v>
                </c:pt>
                <c:pt idx="444">
                  <c:v>44400</c:v>
                </c:pt>
                <c:pt idx="445">
                  <c:v>44500</c:v>
                </c:pt>
                <c:pt idx="446">
                  <c:v>44600</c:v>
                </c:pt>
                <c:pt idx="447">
                  <c:v>44700</c:v>
                </c:pt>
                <c:pt idx="448">
                  <c:v>44800</c:v>
                </c:pt>
                <c:pt idx="449">
                  <c:v>44900</c:v>
                </c:pt>
                <c:pt idx="450">
                  <c:v>45000</c:v>
                </c:pt>
                <c:pt idx="451">
                  <c:v>45100</c:v>
                </c:pt>
                <c:pt idx="452">
                  <c:v>45200</c:v>
                </c:pt>
                <c:pt idx="453">
                  <c:v>45300</c:v>
                </c:pt>
                <c:pt idx="454">
                  <c:v>45400</c:v>
                </c:pt>
                <c:pt idx="455">
                  <c:v>45500</c:v>
                </c:pt>
                <c:pt idx="456">
                  <c:v>45600</c:v>
                </c:pt>
                <c:pt idx="457">
                  <c:v>45700</c:v>
                </c:pt>
                <c:pt idx="458">
                  <c:v>45800</c:v>
                </c:pt>
                <c:pt idx="459">
                  <c:v>45900</c:v>
                </c:pt>
                <c:pt idx="460">
                  <c:v>46000</c:v>
                </c:pt>
                <c:pt idx="461">
                  <c:v>46100</c:v>
                </c:pt>
                <c:pt idx="462">
                  <c:v>46200</c:v>
                </c:pt>
                <c:pt idx="463">
                  <c:v>46300</c:v>
                </c:pt>
                <c:pt idx="464">
                  <c:v>46400</c:v>
                </c:pt>
                <c:pt idx="465">
                  <c:v>46500</c:v>
                </c:pt>
                <c:pt idx="466">
                  <c:v>46600</c:v>
                </c:pt>
                <c:pt idx="467">
                  <c:v>46700</c:v>
                </c:pt>
                <c:pt idx="468">
                  <c:v>46800</c:v>
                </c:pt>
                <c:pt idx="469">
                  <c:v>46900</c:v>
                </c:pt>
                <c:pt idx="470">
                  <c:v>47000</c:v>
                </c:pt>
                <c:pt idx="471">
                  <c:v>47100</c:v>
                </c:pt>
                <c:pt idx="472">
                  <c:v>47200</c:v>
                </c:pt>
                <c:pt idx="473">
                  <c:v>47300</c:v>
                </c:pt>
                <c:pt idx="474">
                  <c:v>47400</c:v>
                </c:pt>
                <c:pt idx="475">
                  <c:v>47500</c:v>
                </c:pt>
                <c:pt idx="476">
                  <c:v>47600</c:v>
                </c:pt>
                <c:pt idx="477">
                  <c:v>47700</c:v>
                </c:pt>
                <c:pt idx="478">
                  <c:v>47800</c:v>
                </c:pt>
                <c:pt idx="479">
                  <c:v>47900</c:v>
                </c:pt>
                <c:pt idx="480">
                  <c:v>48000</c:v>
                </c:pt>
                <c:pt idx="481">
                  <c:v>48100</c:v>
                </c:pt>
                <c:pt idx="482">
                  <c:v>48200</c:v>
                </c:pt>
                <c:pt idx="483">
                  <c:v>48300</c:v>
                </c:pt>
                <c:pt idx="484">
                  <c:v>48400</c:v>
                </c:pt>
                <c:pt idx="485">
                  <c:v>48500</c:v>
                </c:pt>
                <c:pt idx="486">
                  <c:v>48600</c:v>
                </c:pt>
                <c:pt idx="487">
                  <c:v>48700</c:v>
                </c:pt>
                <c:pt idx="488">
                  <c:v>48800</c:v>
                </c:pt>
                <c:pt idx="489">
                  <c:v>48900</c:v>
                </c:pt>
                <c:pt idx="490">
                  <c:v>49000</c:v>
                </c:pt>
                <c:pt idx="491">
                  <c:v>49100</c:v>
                </c:pt>
                <c:pt idx="492">
                  <c:v>49200</c:v>
                </c:pt>
                <c:pt idx="493">
                  <c:v>49300</c:v>
                </c:pt>
                <c:pt idx="494">
                  <c:v>49400</c:v>
                </c:pt>
                <c:pt idx="495">
                  <c:v>49500</c:v>
                </c:pt>
                <c:pt idx="496">
                  <c:v>49600</c:v>
                </c:pt>
                <c:pt idx="497">
                  <c:v>49700</c:v>
                </c:pt>
                <c:pt idx="498">
                  <c:v>49800</c:v>
                </c:pt>
                <c:pt idx="499">
                  <c:v>49900</c:v>
                </c:pt>
                <c:pt idx="500">
                  <c:v>50000</c:v>
                </c:pt>
                <c:pt idx="501">
                  <c:v>50100</c:v>
                </c:pt>
                <c:pt idx="502">
                  <c:v>50200</c:v>
                </c:pt>
                <c:pt idx="503">
                  <c:v>50300</c:v>
                </c:pt>
                <c:pt idx="504">
                  <c:v>50400</c:v>
                </c:pt>
                <c:pt idx="505">
                  <c:v>50500</c:v>
                </c:pt>
                <c:pt idx="506">
                  <c:v>50600</c:v>
                </c:pt>
                <c:pt idx="507">
                  <c:v>50700</c:v>
                </c:pt>
                <c:pt idx="508">
                  <c:v>50800</c:v>
                </c:pt>
                <c:pt idx="509">
                  <c:v>50900</c:v>
                </c:pt>
                <c:pt idx="510">
                  <c:v>51000</c:v>
                </c:pt>
                <c:pt idx="511">
                  <c:v>51100</c:v>
                </c:pt>
                <c:pt idx="512">
                  <c:v>51200</c:v>
                </c:pt>
                <c:pt idx="513">
                  <c:v>51300</c:v>
                </c:pt>
                <c:pt idx="514">
                  <c:v>51400</c:v>
                </c:pt>
                <c:pt idx="515">
                  <c:v>51500</c:v>
                </c:pt>
                <c:pt idx="516">
                  <c:v>51600</c:v>
                </c:pt>
                <c:pt idx="517">
                  <c:v>51700</c:v>
                </c:pt>
                <c:pt idx="518">
                  <c:v>51800</c:v>
                </c:pt>
                <c:pt idx="519">
                  <c:v>51900</c:v>
                </c:pt>
                <c:pt idx="520">
                  <c:v>52000</c:v>
                </c:pt>
                <c:pt idx="521">
                  <c:v>52100</c:v>
                </c:pt>
                <c:pt idx="522">
                  <c:v>52200</c:v>
                </c:pt>
                <c:pt idx="523">
                  <c:v>52300</c:v>
                </c:pt>
                <c:pt idx="524">
                  <c:v>52400</c:v>
                </c:pt>
                <c:pt idx="525">
                  <c:v>52500</c:v>
                </c:pt>
                <c:pt idx="526">
                  <c:v>52600</c:v>
                </c:pt>
                <c:pt idx="527">
                  <c:v>52700</c:v>
                </c:pt>
                <c:pt idx="528">
                  <c:v>52800</c:v>
                </c:pt>
                <c:pt idx="529">
                  <c:v>52900</c:v>
                </c:pt>
                <c:pt idx="530">
                  <c:v>53000</c:v>
                </c:pt>
                <c:pt idx="531">
                  <c:v>53100</c:v>
                </c:pt>
                <c:pt idx="532">
                  <c:v>53200</c:v>
                </c:pt>
                <c:pt idx="533">
                  <c:v>53300</c:v>
                </c:pt>
                <c:pt idx="534">
                  <c:v>53400</c:v>
                </c:pt>
                <c:pt idx="535">
                  <c:v>53500</c:v>
                </c:pt>
                <c:pt idx="536">
                  <c:v>53600</c:v>
                </c:pt>
                <c:pt idx="537">
                  <c:v>53700</c:v>
                </c:pt>
                <c:pt idx="538">
                  <c:v>53800</c:v>
                </c:pt>
                <c:pt idx="539">
                  <c:v>53900</c:v>
                </c:pt>
                <c:pt idx="540">
                  <c:v>54000</c:v>
                </c:pt>
                <c:pt idx="541">
                  <c:v>54100</c:v>
                </c:pt>
                <c:pt idx="542">
                  <c:v>54200</c:v>
                </c:pt>
                <c:pt idx="543">
                  <c:v>54300</c:v>
                </c:pt>
                <c:pt idx="544">
                  <c:v>54400</c:v>
                </c:pt>
                <c:pt idx="545">
                  <c:v>54500</c:v>
                </c:pt>
                <c:pt idx="546">
                  <c:v>54600</c:v>
                </c:pt>
                <c:pt idx="547">
                  <c:v>54700</c:v>
                </c:pt>
                <c:pt idx="548">
                  <c:v>54800</c:v>
                </c:pt>
                <c:pt idx="549">
                  <c:v>54900</c:v>
                </c:pt>
                <c:pt idx="550">
                  <c:v>55000</c:v>
                </c:pt>
                <c:pt idx="551">
                  <c:v>55100</c:v>
                </c:pt>
                <c:pt idx="552">
                  <c:v>55200</c:v>
                </c:pt>
                <c:pt idx="553">
                  <c:v>55300</c:v>
                </c:pt>
                <c:pt idx="554">
                  <c:v>55400</c:v>
                </c:pt>
                <c:pt idx="555">
                  <c:v>55500</c:v>
                </c:pt>
                <c:pt idx="556">
                  <c:v>55600</c:v>
                </c:pt>
                <c:pt idx="557">
                  <c:v>55700</c:v>
                </c:pt>
                <c:pt idx="558">
                  <c:v>55800</c:v>
                </c:pt>
                <c:pt idx="559">
                  <c:v>55900</c:v>
                </c:pt>
                <c:pt idx="560">
                  <c:v>56000</c:v>
                </c:pt>
                <c:pt idx="561">
                  <c:v>56100</c:v>
                </c:pt>
                <c:pt idx="562">
                  <c:v>56200</c:v>
                </c:pt>
                <c:pt idx="563">
                  <c:v>56300</c:v>
                </c:pt>
                <c:pt idx="564">
                  <c:v>56400</c:v>
                </c:pt>
                <c:pt idx="565">
                  <c:v>56500</c:v>
                </c:pt>
                <c:pt idx="566">
                  <c:v>56600</c:v>
                </c:pt>
                <c:pt idx="567">
                  <c:v>56700</c:v>
                </c:pt>
                <c:pt idx="568">
                  <c:v>56800</c:v>
                </c:pt>
                <c:pt idx="569">
                  <c:v>56900</c:v>
                </c:pt>
                <c:pt idx="570">
                  <c:v>57000</c:v>
                </c:pt>
                <c:pt idx="571">
                  <c:v>57100</c:v>
                </c:pt>
                <c:pt idx="572">
                  <c:v>57200</c:v>
                </c:pt>
                <c:pt idx="573">
                  <c:v>57300</c:v>
                </c:pt>
                <c:pt idx="574">
                  <c:v>57400</c:v>
                </c:pt>
                <c:pt idx="575">
                  <c:v>57500</c:v>
                </c:pt>
                <c:pt idx="576">
                  <c:v>57600</c:v>
                </c:pt>
                <c:pt idx="577">
                  <c:v>57700</c:v>
                </c:pt>
                <c:pt idx="578">
                  <c:v>57800</c:v>
                </c:pt>
                <c:pt idx="579">
                  <c:v>57900</c:v>
                </c:pt>
                <c:pt idx="580">
                  <c:v>58000</c:v>
                </c:pt>
                <c:pt idx="581">
                  <c:v>58100</c:v>
                </c:pt>
                <c:pt idx="582">
                  <c:v>58200</c:v>
                </c:pt>
                <c:pt idx="583">
                  <c:v>58300</c:v>
                </c:pt>
                <c:pt idx="584">
                  <c:v>58400</c:v>
                </c:pt>
                <c:pt idx="585">
                  <c:v>58500</c:v>
                </c:pt>
                <c:pt idx="586">
                  <c:v>58600</c:v>
                </c:pt>
                <c:pt idx="587">
                  <c:v>58700</c:v>
                </c:pt>
                <c:pt idx="588">
                  <c:v>58800</c:v>
                </c:pt>
                <c:pt idx="589">
                  <c:v>58900</c:v>
                </c:pt>
                <c:pt idx="590">
                  <c:v>59000</c:v>
                </c:pt>
                <c:pt idx="591">
                  <c:v>59100</c:v>
                </c:pt>
                <c:pt idx="592">
                  <c:v>59200</c:v>
                </c:pt>
                <c:pt idx="593">
                  <c:v>59300</c:v>
                </c:pt>
                <c:pt idx="594">
                  <c:v>59400</c:v>
                </c:pt>
                <c:pt idx="595">
                  <c:v>59500</c:v>
                </c:pt>
                <c:pt idx="596">
                  <c:v>59600</c:v>
                </c:pt>
                <c:pt idx="597">
                  <c:v>59700</c:v>
                </c:pt>
                <c:pt idx="598">
                  <c:v>59800</c:v>
                </c:pt>
                <c:pt idx="599">
                  <c:v>59900</c:v>
                </c:pt>
                <c:pt idx="600">
                  <c:v>60000</c:v>
                </c:pt>
                <c:pt idx="601">
                  <c:v>60100</c:v>
                </c:pt>
                <c:pt idx="602">
                  <c:v>60200</c:v>
                </c:pt>
                <c:pt idx="603">
                  <c:v>60300</c:v>
                </c:pt>
                <c:pt idx="604">
                  <c:v>60400</c:v>
                </c:pt>
                <c:pt idx="605">
                  <c:v>60500</c:v>
                </c:pt>
                <c:pt idx="606">
                  <c:v>60600</c:v>
                </c:pt>
                <c:pt idx="607">
                  <c:v>60700</c:v>
                </c:pt>
                <c:pt idx="608">
                  <c:v>60800</c:v>
                </c:pt>
                <c:pt idx="609">
                  <c:v>60900</c:v>
                </c:pt>
                <c:pt idx="610">
                  <c:v>61000</c:v>
                </c:pt>
                <c:pt idx="611">
                  <c:v>61100</c:v>
                </c:pt>
                <c:pt idx="612">
                  <c:v>61200</c:v>
                </c:pt>
                <c:pt idx="613">
                  <c:v>61300</c:v>
                </c:pt>
                <c:pt idx="614">
                  <c:v>61400</c:v>
                </c:pt>
                <c:pt idx="615">
                  <c:v>61500</c:v>
                </c:pt>
                <c:pt idx="616">
                  <c:v>61600</c:v>
                </c:pt>
                <c:pt idx="617">
                  <c:v>61700</c:v>
                </c:pt>
                <c:pt idx="618">
                  <c:v>61800</c:v>
                </c:pt>
                <c:pt idx="619">
                  <c:v>61900</c:v>
                </c:pt>
                <c:pt idx="620">
                  <c:v>62000</c:v>
                </c:pt>
                <c:pt idx="621">
                  <c:v>62100</c:v>
                </c:pt>
                <c:pt idx="622">
                  <c:v>62200</c:v>
                </c:pt>
                <c:pt idx="623">
                  <c:v>62300</c:v>
                </c:pt>
                <c:pt idx="624">
                  <c:v>62400</c:v>
                </c:pt>
                <c:pt idx="625">
                  <c:v>62500</c:v>
                </c:pt>
                <c:pt idx="626">
                  <c:v>62600</c:v>
                </c:pt>
                <c:pt idx="627">
                  <c:v>62700</c:v>
                </c:pt>
                <c:pt idx="628">
                  <c:v>62800</c:v>
                </c:pt>
                <c:pt idx="629">
                  <c:v>62900</c:v>
                </c:pt>
                <c:pt idx="630">
                  <c:v>63000</c:v>
                </c:pt>
                <c:pt idx="631">
                  <c:v>63100</c:v>
                </c:pt>
                <c:pt idx="632">
                  <c:v>63200</c:v>
                </c:pt>
                <c:pt idx="633">
                  <c:v>63300</c:v>
                </c:pt>
                <c:pt idx="634">
                  <c:v>63400</c:v>
                </c:pt>
                <c:pt idx="635">
                  <c:v>63500</c:v>
                </c:pt>
                <c:pt idx="636">
                  <c:v>63600</c:v>
                </c:pt>
                <c:pt idx="637">
                  <c:v>63700</c:v>
                </c:pt>
                <c:pt idx="638">
                  <c:v>63800</c:v>
                </c:pt>
                <c:pt idx="639">
                  <c:v>63900</c:v>
                </c:pt>
                <c:pt idx="640">
                  <c:v>64000</c:v>
                </c:pt>
                <c:pt idx="641">
                  <c:v>64100</c:v>
                </c:pt>
                <c:pt idx="642">
                  <c:v>64200</c:v>
                </c:pt>
                <c:pt idx="643">
                  <c:v>64300</c:v>
                </c:pt>
                <c:pt idx="644">
                  <c:v>64400</c:v>
                </c:pt>
                <c:pt idx="645">
                  <c:v>64500</c:v>
                </c:pt>
                <c:pt idx="646">
                  <c:v>64600</c:v>
                </c:pt>
                <c:pt idx="647">
                  <c:v>64700</c:v>
                </c:pt>
                <c:pt idx="648">
                  <c:v>64800</c:v>
                </c:pt>
                <c:pt idx="649">
                  <c:v>64900</c:v>
                </c:pt>
                <c:pt idx="650">
                  <c:v>65000</c:v>
                </c:pt>
                <c:pt idx="651">
                  <c:v>65100</c:v>
                </c:pt>
                <c:pt idx="652">
                  <c:v>65200</c:v>
                </c:pt>
                <c:pt idx="653">
                  <c:v>65300</c:v>
                </c:pt>
                <c:pt idx="654">
                  <c:v>65400</c:v>
                </c:pt>
                <c:pt idx="655">
                  <c:v>65500</c:v>
                </c:pt>
                <c:pt idx="656">
                  <c:v>65600</c:v>
                </c:pt>
                <c:pt idx="657">
                  <c:v>65700</c:v>
                </c:pt>
                <c:pt idx="658">
                  <c:v>65800</c:v>
                </c:pt>
                <c:pt idx="659">
                  <c:v>65900</c:v>
                </c:pt>
                <c:pt idx="660">
                  <c:v>66000</c:v>
                </c:pt>
                <c:pt idx="661">
                  <c:v>66100</c:v>
                </c:pt>
                <c:pt idx="662">
                  <c:v>66200</c:v>
                </c:pt>
                <c:pt idx="663">
                  <c:v>66300</c:v>
                </c:pt>
                <c:pt idx="664">
                  <c:v>66400</c:v>
                </c:pt>
                <c:pt idx="665">
                  <c:v>66500</c:v>
                </c:pt>
                <c:pt idx="666">
                  <c:v>66600</c:v>
                </c:pt>
                <c:pt idx="667">
                  <c:v>66700</c:v>
                </c:pt>
                <c:pt idx="668">
                  <c:v>66800</c:v>
                </c:pt>
                <c:pt idx="669">
                  <c:v>66900</c:v>
                </c:pt>
                <c:pt idx="670">
                  <c:v>67000</c:v>
                </c:pt>
                <c:pt idx="671">
                  <c:v>67100</c:v>
                </c:pt>
                <c:pt idx="672">
                  <c:v>67200</c:v>
                </c:pt>
                <c:pt idx="673">
                  <c:v>67300</c:v>
                </c:pt>
                <c:pt idx="674">
                  <c:v>67400</c:v>
                </c:pt>
                <c:pt idx="675">
                  <c:v>67500</c:v>
                </c:pt>
                <c:pt idx="676">
                  <c:v>67600</c:v>
                </c:pt>
                <c:pt idx="677">
                  <c:v>67700</c:v>
                </c:pt>
                <c:pt idx="678">
                  <c:v>67800</c:v>
                </c:pt>
                <c:pt idx="679">
                  <c:v>67900</c:v>
                </c:pt>
                <c:pt idx="680">
                  <c:v>68000</c:v>
                </c:pt>
                <c:pt idx="681">
                  <c:v>68100</c:v>
                </c:pt>
                <c:pt idx="682">
                  <c:v>68200</c:v>
                </c:pt>
                <c:pt idx="683">
                  <c:v>68300</c:v>
                </c:pt>
                <c:pt idx="684">
                  <c:v>68400</c:v>
                </c:pt>
                <c:pt idx="685">
                  <c:v>68500</c:v>
                </c:pt>
                <c:pt idx="686">
                  <c:v>68600</c:v>
                </c:pt>
                <c:pt idx="687">
                  <c:v>68700</c:v>
                </c:pt>
                <c:pt idx="688">
                  <c:v>68800</c:v>
                </c:pt>
                <c:pt idx="689">
                  <c:v>68900</c:v>
                </c:pt>
                <c:pt idx="690">
                  <c:v>69000</c:v>
                </c:pt>
                <c:pt idx="691">
                  <c:v>69100</c:v>
                </c:pt>
                <c:pt idx="692">
                  <c:v>69200</c:v>
                </c:pt>
                <c:pt idx="693">
                  <c:v>69300</c:v>
                </c:pt>
                <c:pt idx="694">
                  <c:v>69400</c:v>
                </c:pt>
                <c:pt idx="695">
                  <c:v>69500</c:v>
                </c:pt>
                <c:pt idx="696">
                  <c:v>69600</c:v>
                </c:pt>
                <c:pt idx="697">
                  <c:v>69700</c:v>
                </c:pt>
                <c:pt idx="698">
                  <c:v>69800</c:v>
                </c:pt>
                <c:pt idx="699">
                  <c:v>69900</c:v>
                </c:pt>
                <c:pt idx="700">
                  <c:v>70000</c:v>
                </c:pt>
                <c:pt idx="701">
                  <c:v>70100</c:v>
                </c:pt>
                <c:pt idx="702">
                  <c:v>70200</c:v>
                </c:pt>
                <c:pt idx="703">
                  <c:v>70300</c:v>
                </c:pt>
                <c:pt idx="704">
                  <c:v>70400</c:v>
                </c:pt>
                <c:pt idx="705">
                  <c:v>70500</c:v>
                </c:pt>
                <c:pt idx="706">
                  <c:v>70600</c:v>
                </c:pt>
                <c:pt idx="707">
                  <c:v>70700</c:v>
                </c:pt>
                <c:pt idx="708">
                  <c:v>70800</c:v>
                </c:pt>
                <c:pt idx="709">
                  <c:v>70900</c:v>
                </c:pt>
                <c:pt idx="710">
                  <c:v>71000</c:v>
                </c:pt>
                <c:pt idx="711">
                  <c:v>71100</c:v>
                </c:pt>
                <c:pt idx="712">
                  <c:v>71200</c:v>
                </c:pt>
                <c:pt idx="713">
                  <c:v>71300</c:v>
                </c:pt>
                <c:pt idx="714">
                  <c:v>71400</c:v>
                </c:pt>
                <c:pt idx="715">
                  <c:v>71500</c:v>
                </c:pt>
                <c:pt idx="716">
                  <c:v>71600</c:v>
                </c:pt>
                <c:pt idx="717">
                  <c:v>71700</c:v>
                </c:pt>
                <c:pt idx="718">
                  <c:v>71800</c:v>
                </c:pt>
                <c:pt idx="719">
                  <c:v>71900</c:v>
                </c:pt>
                <c:pt idx="720">
                  <c:v>72000</c:v>
                </c:pt>
                <c:pt idx="721">
                  <c:v>72100</c:v>
                </c:pt>
                <c:pt idx="722">
                  <c:v>72200</c:v>
                </c:pt>
                <c:pt idx="723">
                  <c:v>72300</c:v>
                </c:pt>
                <c:pt idx="724">
                  <c:v>72400</c:v>
                </c:pt>
                <c:pt idx="725">
                  <c:v>72500</c:v>
                </c:pt>
                <c:pt idx="726">
                  <c:v>72600</c:v>
                </c:pt>
                <c:pt idx="727">
                  <c:v>72700</c:v>
                </c:pt>
                <c:pt idx="728">
                  <c:v>72800</c:v>
                </c:pt>
                <c:pt idx="729">
                  <c:v>72900</c:v>
                </c:pt>
                <c:pt idx="730">
                  <c:v>73000</c:v>
                </c:pt>
                <c:pt idx="731">
                  <c:v>73100</c:v>
                </c:pt>
                <c:pt idx="732">
                  <c:v>73200</c:v>
                </c:pt>
                <c:pt idx="733">
                  <c:v>73300</c:v>
                </c:pt>
                <c:pt idx="734">
                  <c:v>73400</c:v>
                </c:pt>
                <c:pt idx="735">
                  <c:v>73500</c:v>
                </c:pt>
                <c:pt idx="736">
                  <c:v>73600</c:v>
                </c:pt>
                <c:pt idx="737">
                  <c:v>73700</c:v>
                </c:pt>
                <c:pt idx="738">
                  <c:v>73800</c:v>
                </c:pt>
                <c:pt idx="739">
                  <c:v>73900</c:v>
                </c:pt>
                <c:pt idx="740">
                  <c:v>74000</c:v>
                </c:pt>
                <c:pt idx="741">
                  <c:v>74100</c:v>
                </c:pt>
                <c:pt idx="742">
                  <c:v>74200</c:v>
                </c:pt>
                <c:pt idx="743">
                  <c:v>74300</c:v>
                </c:pt>
                <c:pt idx="744">
                  <c:v>74400</c:v>
                </c:pt>
                <c:pt idx="745">
                  <c:v>74500</c:v>
                </c:pt>
                <c:pt idx="746">
                  <c:v>74600</c:v>
                </c:pt>
                <c:pt idx="747">
                  <c:v>74700</c:v>
                </c:pt>
                <c:pt idx="748">
                  <c:v>74800</c:v>
                </c:pt>
                <c:pt idx="749">
                  <c:v>74900</c:v>
                </c:pt>
                <c:pt idx="750">
                  <c:v>75000</c:v>
                </c:pt>
                <c:pt idx="751">
                  <c:v>75100</c:v>
                </c:pt>
                <c:pt idx="752">
                  <c:v>75200</c:v>
                </c:pt>
                <c:pt idx="753">
                  <c:v>75300</c:v>
                </c:pt>
                <c:pt idx="754">
                  <c:v>75400</c:v>
                </c:pt>
                <c:pt idx="755">
                  <c:v>75500</c:v>
                </c:pt>
                <c:pt idx="756">
                  <c:v>75600</c:v>
                </c:pt>
                <c:pt idx="757">
                  <c:v>75700</c:v>
                </c:pt>
                <c:pt idx="758">
                  <c:v>75800</c:v>
                </c:pt>
                <c:pt idx="759">
                  <c:v>75900</c:v>
                </c:pt>
                <c:pt idx="760">
                  <c:v>76000</c:v>
                </c:pt>
                <c:pt idx="761">
                  <c:v>76100</c:v>
                </c:pt>
                <c:pt idx="762">
                  <c:v>76200</c:v>
                </c:pt>
                <c:pt idx="763">
                  <c:v>76300</c:v>
                </c:pt>
                <c:pt idx="764">
                  <c:v>76400</c:v>
                </c:pt>
                <c:pt idx="765">
                  <c:v>76500</c:v>
                </c:pt>
                <c:pt idx="766">
                  <c:v>76600</c:v>
                </c:pt>
                <c:pt idx="767">
                  <c:v>76700</c:v>
                </c:pt>
                <c:pt idx="768">
                  <c:v>76800</c:v>
                </c:pt>
                <c:pt idx="769">
                  <c:v>76900</c:v>
                </c:pt>
                <c:pt idx="770">
                  <c:v>77000</c:v>
                </c:pt>
                <c:pt idx="771">
                  <c:v>77100</c:v>
                </c:pt>
                <c:pt idx="772">
                  <c:v>77200</c:v>
                </c:pt>
                <c:pt idx="773">
                  <c:v>77300</c:v>
                </c:pt>
                <c:pt idx="774">
                  <c:v>77400</c:v>
                </c:pt>
                <c:pt idx="775">
                  <c:v>77500</c:v>
                </c:pt>
                <c:pt idx="776">
                  <c:v>77600</c:v>
                </c:pt>
                <c:pt idx="777">
                  <c:v>77700</c:v>
                </c:pt>
                <c:pt idx="778">
                  <c:v>77800</c:v>
                </c:pt>
                <c:pt idx="779">
                  <c:v>77900</c:v>
                </c:pt>
                <c:pt idx="780">
                  <c:v>78000</c:v>
                </c:pt>
                <c:pt idx="781">
                  <c:v>78100</c:v>
                </c:pt>
                <c:pt idx="782">
                  <c:v>78200</c:v>
                </c:pt>
                <c:pt idx="783">
                  <c:v>78300</c:v>
                </c:pt>
                <c:pt idx="784">
                  <c:v>78400</c:v>
                </c:pt>
                <c:pt idx="785">
                  <c:v>78500</c:v>
                </c:pt>
                <c:pt idx="786">
                  <c:v>78600</c:v>
                </c:pt>
                <c:pt idx="787">
                  <c:v>78700</c:v>
                </c:pt>
                <c:pt idx="788">
                  <c:v>78800</c:v>
                </c:pt>
                <c:pt idx="789">
                  <c:v>78900</c:v>
                </c:pt>
                <c:pt idx="790">
                  <c:v>79000</c:v>
                </c:pt>
                <c:pt idx="791">
                  <c:v>79100</c:v>
                </c:pt>
                <c:pt idx="792">
                  <c:v>79200</c:v>
                </c:pt>
                <c:pt idx="793">
                  <c:v>79300</c:v>
                </c:pt>
                <c:pt idx="794">
                  <c:v>79400</c:v>
                </c:pt>
                <c:pt idx="795">
                  <c:v>79500</c:v>
                </c:pt>
                <c:pt idx="796">
                  <c:v>79600</c:v>
                </c:pt>
                <c:pt idx="797">
                  <c:v>79700</c:v>
                </c:pt>
                <c:pt idx="798">
                  <c:v>79800</c:v>
                </c:pt>
                <c:pt idx="799">
                  <c:v>79900</c:v>
                </c:pt>
                <c:pt idx="800">
                  <c:v>80000</c:v>
                </c:pt>
                <c:pt idx="801">
                  <c:v>80100</c:v>
                </c:pt>
                <c:pt idx="802">
                  <c:v>80200</c:v>
                </c:pt>
                <c:pt idx="803">
                  <c:v>80300</c:v>
                </c:pt>
                <c:pt idx="804">
                  <c:v>80400</c:v>
                </c:pt>
                <c:pt idx="805">
                  <c:v>80500</c:v>
                </c:pt>
                <c:pt idx="806">
                  <c:v>80600</c:v>
                </c:pt>
                <c:pt idx="807">
                  <c:v>80700</c:v>
                </c:pt>
                <c:pt idx="808">
                  <c:v>80800</c:v>
                </c:pt>
                <c:pt idx="809">
                  <c:v>80900</c:v>
                </c:pt>
                <c:pt idx="810">
                  <c:v>81000</c:v>
                </c:pt>
                <c:pt idx="811">
                  <c:v>81100</c:v>
                </c:pt>
                <c:pt idx="812">
                  <c:v>81200</c:v>
                </c:pt>
                <c:pt idx="813">
                  <c:v>81300</c:v>
                </c:pt>
                <c:pt idx="814">
                  <c:v>81400</c:v>
                </c:pt>
                <c:pt idx="815">
                  <c:v>81500</c:v>
                </c:pt>
                <c:pt idx="816">
                  <c:v>81600</c:v>
                </c:pt>
                <c:pt idx="817">
                  <c:v>81700</c:v>
                </c:pt>
                <c:pt idx="818">
                  <c:v>81800</c:v>
                </c:pt>
                <c:pt idx="819">
                  <c:v>81900</c:v>
                </c:pt>
                <c:pt idx="820">
                  <c:v>82000</c:v>
                </c:pt>
                <c:pt idx="821">
                  <c:v>82100</c:v>
                </c:pt>
                <c:pt idx="822">
                  <c:v>82200</c:v>
                </c:pt>
                <c:pt idx="823">
                  <c:v>82300</c:v>
                </c:pt>
                <c:pt idx="824">
                  <c:v>82400</c:v>
                </c:pt>
                <c:pt idx="825">
                  <c:v>82500</c:v>
                </c:pt>
                <c:pt idx="826">
                  <c:v>82600</c:v>
                </c:pt>
                <c:pt idx="827">
                  <c:v>82700</c:v>
                </c:pt>
                <c:pt idx="828">
                  <c:v>82800</c:v>
                </c:pt>
                <c:pt idx="829">
                  <c:v>82900</c:v>
                </c:pt>
                <c:pt idx="830">
                  <c:v>83000</c:v>
                </c:pt>
                <c:pt idx="831">
                  <c:v>83100</c:v>
                </c:pt>
                <c:pt idx="832">
                  <c:v>83200</c:v>
                </c:pt>
                <c:pt idx="833">
                  <c:v>83300</c:v>
                </c:pt>
                <c:pt idx="834">
                  <c:v>83400</c:v>
                </c:pt>
                <c:pt idx="835">
                  <c:v>83500</c:v>
                </c:pt>
                <c:pt idx="836">
                  <c:v>83600</c:v>
                </c:pt>
                <c:pt idx="837">
                  <c:v>83700</c:v>
                </c:pt>
                <c:pt idx="838">
                  <c:v>83800</c:v>
                </c:pt>
                <c:pt idx="839">
                  <c:v>83900</c:v>
                </c:pt>
                <c:pt idx="840">
                  <c:v>84000</c:v>
                </c:pt>
                <c:pt idx="841">
                  <c:v>84100</c:v>
                </c:pt>
                <c:pt idx="842">
                  <c:v>84200</c:v>
                </c:pt>
                <c:pt idx="843">
                  <c:v>84300</c:v>
                </c:pt>
                <c:pt idx="844">
                  <c:v>84400</c:v>
                </c:pt>
                <c:pt idx="845">
                  <c:v>84500</c:v>
                </c:pt>
                <c:pt idx="846">
                  <c:v>84600</c:v>
                </c:pt>
                <c:pt idx="847">
                  <c:v>84700</c:v>
                </c:pt>
                <c:pt idx="848">
                  <c:v>84800</c:v>
                </c:pt>
                <c:pt idx="849">
                  <c:v>84900</c:v>
                </c:pt>
                <c:pt idx="850">
                  <c:v>85000</c:v>
                </c:pt>
                <c:pt idx="851">
                  <c:v>85100</c:v>
                </c:pt>
                <c:pt idx="852">
                  <c:v>85200</c:v>
                </c:pt>
                <c:pt idx="853">
                  <c:v>85300</c:v>
                </c:pt>
                <c:pt idx="854">
                  <c:v>85400</c:v>
                </c:pt>
                <c:pt idx="855">
                  <c:v>85500</c:v>
                </c:pt>
                <c:pt idx="856">
                  <c:v>85600</c:v>
                </c:pt>
                <c:pt idx="857">
                  <c:v>85700</c:v>
                </c:pt>
                <c:pt idx="858">
                  <c:v>85800</c:v>
                </c:pt>
                <c:pt idx="859">
                  <c:v>85900</c:v>
                </c:pt>
                <c:pt idx="860">
                  <c:v>86000</c:v>
                </c:pt>
                <c:pt idx="861">
                  <c:v>86100</c:v>
                </c:pt>
                <c:pt idx="862">
                  <c:v>86200</c:v>
                </c:pt>
                <c:pt idx="863">
                  <c:v>86300</c:v>
                </c:pt>
                <c:pt idx="864">
                  <c:v>86400</c:v>
                </c:pt>
                <c:pt idx="865">
                  <c:v>86500</c:v>
                </c:pt>
                <c:pt idx="866">
                  <c:v>86600</c:v>
                </c:pt>
                <c:pt idx="867">
                  <c:v>86700</c:v>
                </c:pt>
                <c:pt idx="868">
                  <c:v>86800</c:v>
                </c:pt>
                <c:pt idx="869">
                  <c:v>86900</c:v>
                </c:pt>
                <c:pt idx="870">
                  <c:v>87000</c:v>
                </c:pt>
                <c:pt idx="871">
                  <c:v>87100</c:v>
                </c:pt>
                <c:pt idx="872">
                  <c:v>87200</c:v>
                </c:pt>
                <c:pt idx="873">
                  <c:v>87300</c:v>
                </c:pt>
                <c:pt idx="874">
                  <c:v>87400</c:v>
                </c:pt>
                <c:pt idx="875">
                  <c:v>87500</c:v>
                </c:pt>
                <c:pt idx="876">
                  <c:v>87600</c:v>
                </c:pt>
                <c:pt idx="877">
                  <c:v>87700</c:v>
                </c:pt>
                <c:pt idx="878">
                  <c:v>87800</c:v>
                </c:pt>
                <c:pt idx="879">
                  <c:v>87900</c:v>
                </c:pt>
                <c:pt idx="880">
                  <c:v>88000</c:v>
                </c:pt>
                <c:pt idx="881">
                  <c:v>88100</c:v>
                </c:pt>
                <c:pt idx="882">
                  <c:v>88200</c:v>
                </c:pt>
                <c:pt idx="883">
                  <c:v>88300</c:v>
                </c:pt>
                <c:pt idx="884">
                  <c:v>88400</c:v>
                </c:pt>
                <c:pt idx="885">
                  <c:v>88500</c:v>
                </c:pt>
                <c:pt idx="886">
                  <c:v>88600</c:v>
                </c:pt>
                <c:pt idx="887">
                  <c:v>88700</c:v>
                </c:pt>
                <c:pt idx="888">
                  <c:v>88800</c:v>
                </c:pt>
                <c:pt idx="889">
                  <c:v>88900</c:v>
                </c:pt>
                <c:pt idx="890">
                  <c:v>89000</c:v>
                </c:pt>
                <c:pt idx="891">
                  <c:v>89100</c:v>
                </c:pt>
                <c:pt idx="892">
                  <c:v>89200</c:v>
                </c:pt>
                <c:pt idx="893">
                  <c:v>89300</c:v>
                </c:pt>
                <c:pt idx="894">
                  <c:v>89400</c:v>
                </c:pt>
                <c:pt idx="895">
                  <c:v>89500</c:v>
                </c:pt>
                <c:pt idx="896">
                  <c:v>89600</c:v>
                </c:pt>
                <c:pt idx="897">
                  <c:v>89700</c:v>
                </c:pt>
                <c:pt idx="898">
                  <c:v>89800</c:v>
                </c:pt>
                <c:pt idx="899">
                  <c:v>89900</c:v>
                </c:pt>
                <c:pt idx="900">
                  <c:v>90000</c:v>
                </c:pt>
                <c:pt idx="901">
                  <c:v>90100</c:v>
                </c:pt>
                <c:pt idx="902">
                  <c:v>90200</c:v>
                </c:pt>
                <c:pt idx="903">
                  <c:v>90300</c:v>
                </c:pt>
                <c:pt idx="904">
                  <c:v>90400</c:v>
                </c:pt>
                <c:pt idx="905">
                  <c:v>90500</c:v>
                </c:pt>
                <c:pt idx="906">
                  <c:v>90600</c:v>
                </c:pt>
                <c:pt idx="907">
                  <c:v>90700</c:v>
                </c:pt>
                <c:pt idx="908">
                  <c:v>90800</c:v>
                </c:pt>
                <c:pt idx="909">
                  <c:v>90900</c:v>
                </c:pt>
                <c:pt idx="910">
                  <c:v>91000</c:v>
                </c:pt>
                <c:pt idx="911">
                  <c:v>91100</c:v>
                </c:pt>
                <c:pt idx="912">
                  <c:v>91200</c:v>
                </c:pt>
                <c:pt idx="913">
                  <c:v>91300</c:v>
                </c:pt>
                <c:pt idx="914">
                  <c:v>91400</c:v>
                </c:pt>
                <c:pt idx="915">
                  <c:v>91500</c:v>
                </c:pt>
                <c:pt idx="916">
                  <c:v>91600</c:v>
                </c:pt>
                <c:pt idx="917">
                  <c:v>91700</c:v>
                </c:pt>
                <c:pt idx="918">
                  <c:v>91800</c:v>
                </c:pt>
                <c:pt idx="919">
                  <c:v>91900</c:v>
                </c:pt>
                <c:pt idx="920">
                  <c:v>92000</c:v>
                </c:pt>
                <c:pt idx="921">
                  <c:v>92100</c:v>
                </c:pt>
                <c:pt idx="922">
                  <c:v>92200</c:v>
                </c:pt>
                <c:pt idx="923">
                  <c:v>92300</c:v>
                </c:pt>
                <c:pt idx="924">
                  <c:v>92400</c:v>
                </c:pt>
                <c:pt idx="925">
                  <c:v>92500</c:v>
                </c:pt>
                <c:pt idx="926">
                  <c:v>92600</c:v>
                </c:pt>
                <c:pt idx="927">
                  <c:v>92700</c:v>
                </c:pt>
                <c:pt idx="928">
                  <c:v>92800</c:v>
                </c:pt>
                <c:pt idx="929">
                  <c:v>92900</c:v>
                </c:pt>
                <c:pt idx="930">
                  <c:v>93000</c:v>
                </c:pt>
                <c:pt idx="931">
                  <c:v>93100</c:v>
                </c:pt>
                <c:pt idx="932">
                  <c:v>93200</c:v>
                </c:pt>
                <c:pt idx="933">
                  <c:v>93300</c:v>
                </c:pt>
                <c:pt idx="934">
                  <c:v>93400</c:v>
                </c:pt>
                <c:pt idx="935">
                  <c:v>93500</c:v>
                </c:pt>
                <c:pt idx="936">
                  <c:v>93600</c:v>
                </c:pt>
                <c:pt idx="937">
                  <c:v>93700</c:v>
                </c:pt>
                <c:pt idx="938">
                  <c:v>93800</c:v>
                </c:pt>
                <c:pt idx="939">
                  <c:v>93900</c:v>
                </c:pt>
                <c:pt idx="940">
                  <c:v>94000</c:v>
                </c:pt>
                <c:pt idx="941">
                  <c:v>94100</c:v>
                </c:pt>
                <c:pt idx="942">
                  <c:v>94200</c:v>
                </c:pt>
                <c:pt idx="943">
                  <c:v>94300</c:v>
                </c:pt>
                <c:pt idx="944">
                  <c:v>94400</c:v>
                </c:pt>
                <c:pt idx="945">
                  <c:v>94500</c:v>
                </c:pt>
                <c:pt idx="946">
                  <c:v>94600</c:v>
                </c:pt>
                <c:pt idx="947">
                  <c:v>94700</c:v>
                </c:pt>
                <c:pt idx="948">
                  <c:v>94800</c:v>
                </c:pt>
                <c:pt idx="949">
                  <c:v>94900</c:v>
                </c:pt>
                <c:pt idx="950">
                  <c:v>95000</c:v>
                </c:pt>
                <c:pt idx="951">
                  <c:v>95100</c:v>
                </c:pt>
                <c:pt idx="952">
                  <c:v>95200</c:v>
                </c:pt>
                <c:pt idx="953">
                  <c:v>95300</c:v>
                </c:pt>
                <c:pt idx="954">
                  <c:v>95400</c:v>
                </c:pt>
                <c:pt idx="955">
                  <c:v>95500</c:v>
                </c:pt>
                <c:pt idx="956">
                  <c:v>95600</c:v>
                </c:pt>
                <c:pt idx="957">
                  <c:v>95700</c:v>
                </c:pt>
                <c:pt idx="958">
                  <c:v>95800</c:v>
                </c:pt>
                <c:pt idx="959">
                  <c:v>95900</c:v>
                </c:pt>
                <c:pt idx="960">
                  <c:v>96000</c:v>
                </c:pt>
                <c:pt idx="961">
                  <c:v>96100</c:v>
                </c:pt>
                <c:pt idx="962">
                  <c:v>96200</c:v>
                </c:pt>
                <c:pt idx="963">
                  <c:v>96300</c:v>
                </c:pt>
                <c:pt idx="964">
                  <c:v>96400</c:v>
                </c:pt>
                <c:pt idx="965">
                  <c:v>96500</c:v>
                </c:pt>
                <c:pt idx="966">
                  <c:v>96600</c:v>
                </c:pt>
                <c:pt idx="967">
                  <c:v>96700</c:v>
                </c:pt>
                <c:pt idx="968">
                  <c:v>96800</c:v>
                </c:pt>
                <c:pt idx="969">
                  <c:v>96900</c:v>
                </c:pt>
                <c:pt idx="970">
                  <c:v>97000</c:v>
                </c:pt>
                <c:pt idx="971">
                  <c:v>97100</c:v>
                </c:pt>
                <c:pt idx="972">
                  <c:v>97200</c:v>
                </c:pt>
                <c:pt idx="973">
                  <c:v>97300</c:v>
                </c:pt>
                <c:pt idx="974">
                  <c:v>97400</c:v>
                </c:pt>
                <c:pt idx="975">
                  <c:v>97500</c:v>
                </c:pt>
                <c:pt idx="976">
                  <c:v>97600</c:v>
                </c:pt>
                <c:pt idx="977">
                  <c:v>97700</c:v>
                </c:pt>
                <c:pt idx="978">
                  <c:v>97800</c:v>
                </c:pt>
                <c:pt idx="979">
                  <c:v>97900</c:v>
                </c:pt>
                <c:pt idx="980">
                  <c:v>98000</c:v>
                </c:pt>
                <c:pt idx="981">
                  <c:v>98100</c:v>
                </c:pt>
                <c:pt idx="982">
                  <c:v>98200</c:v>
                </c:pt>
                <c:pt idx="983">
                  <c:v>98300</c:v>
                </c:pt>
                <c:pt idx="984">
                  <c:v>98400</c:v>
                </c:pt>
                <c:pt idx="985">
                  <c:v>98500</c:v>
                </c:pt>
                <c:pt idx="986">
                  <c:v>98600</c:v>
                </c:pt>
                <c:pt idx="987">
                  <c:v>98700</c:v>
                </c:pt>
                <c:pt idx="988">
                  <c:v>98800</c:v>
                </c:pt>
                <c:pt idx="989">
                  <c:v>98900</c:v>
                </c:pt>
                <c:pt idx="990">
                  <c:v>99000</c:v>
                </c:pt>
                <c:pt idx="991">
                  <c:v>99100</c:v>
                </c:pt>
                <c:pt idx="992">
                  <c:v>99200</c:v>
                </c:pt>
                <c:pt idx="993">
                  <c:v>99300</c:v>
                </c:pt>
                <c:pt idx="994">
                  <c:v>99400</c:v>
                </c:pt>
                <c:pt idx="995">
                  <c:v>99500</c:v>
                </c:pt>
                <c:pt idx="996">
                  <c:v>99600</c:v>
                </c:pt>
                <c:pt idx="997">
                  <c:v>99700</c:v>
                </c:pt>
                <c:pt idx="998">
                  <c:v>99800</c:v>
                </c:pt>
                <c:pt idx="999">
                  <c:v>99900</c:v>
                </c:pt>
                <c:pt idx="1000">
                  <c:v>100000</c:v>
                </c:pt>
                <c:pt idx="1001">
                  <c:v>100100</c:v>
                </c:pt>
                <c:pt idx="1002">
                  <c:v>100200</c:v>
                </c:pt>
                <c:pt idx="1003">
                  <c:v>100300</c:v>
                </c:pt>
                <c:pt idx="1004">
                  <c:v>100400</c:v>
                </c:pt>
                <c:pt idx="1005">
                  <c:v>100500</c:v>
                </c:pt>
                <c:pt idx="1006">
                  <c:v>100600</c:v>
                </c:pt>
                <c:pt idx="1007">
                  <c:v>100700</c:v>
                </c:pt>
                <c:pt idx="1008">
                  <c:v>100800</c:v>
                </c:pt>
                <c:pt idx="1009">
                  <c:v>100900</c:v>
                </c:pt>
                <c:pt idx="1010">
                  <c:v>101000</c:v>
                </c:pt>
                <c:pt idx="1011">
                  <c:v>101100</c:v>
                </c:pt>
                <c:pt idx="1012">
                  <c:v>101200</c:v>
                </c:pt>
                <c:pt idx="1013">
                  <c:v>101300</c:v>
                </c:pt>
                <c:pt idx="1014">
                  <c:v>101400</c:v>
                </c:pt>
                <c:pt idx="1015">
                  <c:v>101500</c:v>
                </c:pt>
                <c:pt idx="1016">
                  <c:v>101600</c:v>
                </c:pt>
                <c:pt idx="1017">
                  <c:v>101700</c:v>
                </c:pt>
                <c:pt idx="1018">
                  <c:v>101800</c:v>
                </c:pt>
                <c:pt idx="1019">
                  <c:v>101900</c:v>
                </c:pt>
                <c:pt idx="1020">
                  <c:v>102000</c:v>
                </c:pt>
                <c:pt idx="1021">
                  <c:v>102100</c:v>
                </c:pt>
                <c:pt idx="1022">
                  <c:v>102200</c:v>
                </c:pt>
                <c:pt idx="1023">
                  <c:v>102300</c:v>
                </c:pt>
                <c:pt idx="1024">
                  <c:v>102400</c:v>
                </c:pt>
                <c:pt idx="1025">
                  <c:v>102500</c:v>
                </c:pt>
                <c:pt idx="1026">
                  <c:v>102600</c:v>
                </c:pt>
                <c:pt idx="1027">
                  <c:v>102700</c:v>
                </c:pt>
                <c:pt idx="1028">
                  <c:v>102800</c:v>
                </c:pt>
                <c:pt idx="1029">
                  <c:v>102900</c:v>
                </c:pt>
                <c:pt idx="1030">
                  <c:v>103000</c:v>
                </c:pt>
                <c:pt idx="1031">
                  <c:v>103100</c:v>
                </c:pt>
                <c:pt idx="1032">
                  <c:v>103200</c:v>
                </c:pt>
                <c:pt idx="1033">
                  <c:v>103300</c:v>
                </c:pt>
                <c:pt idx="1034">
                  <c:v>103400</c:v>
                </c:pt>
                <c:pt idx="1035">
                  <c:v>103500</c:v>
                </c:pt>
                <c:pt idx="1036">
                  <c:v>103600</c:v>
                </c:pt>
                <c:pt idx="1037">
                  <c:v>103700</c:v>
                </c:pt>
                <c:pt idx="1038">
                  <c:v>103800</c:v>
                </c:pt>
                <c:pt idx="1039">
                  <c:v>103900</c:v>
                </c:pt>
                <c:pt idx="1040">
                  <c:v>104000</c:v>
                </c:pt>
                <c:pt idx="1041">
                  <c:v>104100</c:v>
                </c:pt>
                <c:pt idx="1042">
                  <c:v>104200</c:v>
                </c:pt>
                <c:pt idx="1043">
                  <c:v>104300</c:v>
                </c:pt>
                <c:pt idx="1044">
                  <c:v>104400</c:v>
                </c:pt>
                <c:pt idx="1045">
                  <c:v>104500</c:v>
                </c:pt>
                <c:pt idx="1046">
                  <c:v>104600</c:v>
                </c:pt>
                <c:pt idx="1047">
                  <c:v>104700</c:v>
                </c:pt>
                <c:pt idx="1048">
                  <c:v>104800</c:v>
                </c:pt>
                <c:pt idx="1049">
                  <c:v>104900</c:v>
                </c:pt>
                <c:pt idx="1050">
                  <c:v>105000</c:v>
                </c:pt>
                <c:pt idx="1051">
                  <c:v>105100</c:v>
                </c:pt>
                <c:pt idx="1052">
                  <c:v>105200</c:v>
                </c:pt>
                <c:pt idx="1053">
                  <c:v>105300</c:v>
                </c:pt>
                <c:pt idx="1054">
                  <c:v>105400</c:v>
                </c:pt>
                <c:pt idx="1055">
                  <c:v>105500</c:v>
                </c:pt>
                <c:pt idx="1056">
                  <c:v>105600</c:v>
                </c:pt>
                <c:pt idx="1057">
                  <c:v>105700</c:v>
                </c:pt>
                <c:pt idx="1058">
                  <c:v>105800</c:v>
                </c:pt>
                <c:pt idx="1059">
                  <c:v>105900</c:v>
                </c:pt>
                <c:pt idx="1060">
                  <c:v>106000</c:v>
                </c:pt>
                <c:pt idx="1061">
                  <c:v>106100</c:v>
                </c:pt>
                <c:pt idx="1062">
                  <c:v>106200</c:v>
                </c:pt>
                <c:pt idx="1063">
                  <c:v>106300</c:v>
                </c:pt>
                <c:pt idx="1064">
                  <c:v>106400</c:v>
                </c:pt>
                <c:pt idx="1065">
                  <c:v>106500</c:v>
                </c:pt>
                <c:pt idx="1066">
                  <c:v>106600</c:v>
                </c:pt>
                <c:pt idx="1067">
                  <c:v>106700</c:v>
                </c:pt>
                <c:pt idx="1068">
                  <c:v>106800</c:v>
                </c:pt>
                <c:pt idx="1069">
                  <c:v>106900</c:v>
                </c:pt>
                <c:pt idx="1070">
                  <c:v>107000</c:v>
                </c:pt>
                <c:pt idx="1071">
                  <c:v>107100</c:v>
                </c:pt>
                <c:pt idx="1072">
                  <c:v>107200</c:v>
                </c:pt>
                <c:pt idx="1073">
                  <c:v>107300</c:v>
                </c:pt>
                <c:pt idx="1074">
                  <c:v>107400</c:v>
                </c:pt>
                <c:pt idx="1075">
                  <c:v>107500</c:v>
                </c:pt>
                <c:pt idx="1076">
                  <c:v>107600</c:v>
                </c:pt>
                <c:pt idx="1077">
                  <c:v>107700</c:v>
                </c:pt>
                <c:pt idx="1078">
                  <c:v>107800</c:v>
                </c:pt>
                <c:pt idx="1079">
                  <c:v>107900</c:v>
                </c:pt>
                <c:pt idx="1080">
                  <c:v>108000</c:v>
                </c:pt>
                <c:pt idx="1081">
                  <c:v>108100</c:v>
                </c:pt>
                <c:pt idx="1082">
                  <c:v>108200</c:v>
                </c:pt>
                <c:pt idx="1083">
                  <c:v>108300</c:v>
                </c:pt>
                <c:pt idx="1084">
                  <c:v>108400</c:v>
                </c:pt>
                <c:pt idx="1085">
                  <c:v>108500</c:v>
                </c:pt>
                <c:pt idx="1086">
                  <c:v>108600</c:v>
                </c:pt>
                <c:pt idx="1087">
                  <c:v>108700</c:v>
                </c:pt>
                <c:pt idx="1088">
                  <c:v>108800</c:v>
                </c:pt>
                <c:pt idx="1089">
                  <c:v>108900</c:v>
                </c:pt>
                <c:pt idx="1090">
                  <c:v>109000</c:v>
                </c:pt>
                <c:pt idx="1091">
                  <c:v>109100</c:v>
                </c:pt>
                <c:pt idx="1092">
                  <c:v>109200</c:v>
                </c:pt>
                <c:pt idx="1093">
                  <c:v>109300</c:v>
                </c:pt>
                <c:pt idx="1094">
                  <c:v>109400</c:v>
                </c:pt>
                <c:pt idx="1095">
                  <c:v>109500</c:v>
                </c:pt>
                <c:pt idx="1096">
                  <c:v>109600</c:v>
                </c:pt>
                <c:pt idx="1097">
                  <c:v>109700</c:v>
                </c:pt>
                <c:pt idx="1098">
                  <c:v>109800</c:v>
                </c:pt>
                <c:pt idx="1099">
                  <c:v>109900</c:v>
                </c:pt>
                <c:pt idx="1100">
                  <c:v>110000</c:v>
                </c:pt>
                <c:pt idx="1101">
                  <c:v>110100</c:v>
                </c:pt>
                <c:pt idx="1102">
                  <c:v>110200</c:v>
                </c:pt>
                <c:pt idx="1103">
                  <c:v>110300</c:v>
                </c:pt>
                <c:pt idx="1104">
                  <c:v>110400</c:v>
                </c:pt>
                <c:pt idx="1105">
                  <c:v>110500</c:v>
                </c:pt>
                <c:pt idx="1106">
                  <c:v>110600</c:v>
                </c:pt>
                <c:pt idx="1107">
                  <c:v>110700</c:v>
                </c:pt>
                <c:pt idx="1108">
                  <c:v>110800</c:v>
                </c:pt>
                <c:pt idx="1109">
                  <c:v>110900</c:v>
                </c:pt>
                <c:pt idx="1110">
                  <c:v>111000</c:v>
                </c:pt>
                <c:pt idx="1111">
                  <c:v>111100</c:v>
                </c:pt>
                <c:pt idx="1112">
                  <c:v>111200</c:v>
                </c:pt>
                <c:pt idx="1113">
                  <c:v>111300</c:v>
                </c:pt>
                <c:pt idx="1114">
                  <c:v>111400</c:v>
                </c:pt>
                <c:pt idx="1115">
                  <c:v>111500</c:v>
                </c:pt>
                <c:pt idx="1116">
                  <c:v>111600</c:v>
                </c:pt>
                <c:pt idx="1117">
                  <c:v>111700</c:v>
                </c:pt>
                <c:pt idx="1118">
                  <c:v>111800</c:v>
                </c:pt>
                <c:pt idx="1119">
                  <c:v>111900</c:v>
                </c:pt>
                <c:pt idx="1120">
                  <c:v>112000</c:v>
                </c:pt>
                <c:pt idx="1121">
                  <c:v>112100</c:v>
                </c:pt>
                <c:pt idx="1122">
                  <c:v>112200</c:v>
                </c:pt>
                <c:pt idx="1123">
                  <c:v>112300</c:v>
                </c:pt>
                <c:pt idx="1124">
                  <c:v>112400</c:v>
                </c:pt>
                <c:pt idx="1125">
                  <c:v>112500</c:v>
                </c:pt>
                <c:pt idx="1126">
                  <c:v>112600</c:v>
                </c:pt>
                <c:pt idx="1127">
                  <c:v>112700</c:v>
                </c:pt>
                <c:pt idx="1128">
                  <c:v>112800</c:v>
                </c:pt>
                <c:pt idx="1129">
                  <c:v>112900</c:v>
                </c:pt>
                <c:pt idx="1130">
                  <c:v>113000</c:v>
                </c:pt>
                <c:pt idx="1131">
                  <c:v>113100</c:v>
                </c:pt>
                <c:pt idx="1132">
                  <c:v>113200</c:v>
                </c:pt>
                <c:pt idx="1133">
                  <c:v>113300</c:v>
                </c:pt>
                <c:pt idx="1134">
                  <c:v>113400</c:v>
                </c:pt>
                <c:pt idx="1135">
                  <c:v>113500</c:v>
                </c:pt>
                <c:pt idx="1136">
                  <c:v>113600</c:v>
                </c:pt>
                <c:pt idx="1137">
                  <c:v>113700</c:v>
                </c:pt>
                <c:pt idx="1138">
                  <c:v>113800</c:v>
                </c:pt>
                <c:pt idx="1139">
                  <c:v>113900</c:v>
                </c:pt>
                <c:pt idx="1140">
                  <c:v>114000</c:v>
                </c:pt>
                <c:pt idx="1141">
                  <c:v>114100</c:v>
                </c:pt>
                <c:pt idx="1142">
                  <c:v>114200</c:v>
                </c:pt>
                <c:pt idx="1143">
                  <c:v>114300</c:v>
                </c:pt>
                <c:pt idx="1144">
                  <c:v>114400</c:v>
                </c:pt>
                <c:pt idx="1145">
                  <c:v>114500</c:v>
                </c:pt>
                <c:pt idx="1146">
                  <c:v>114600</c:v>
                </c:pt>
                <c:pt idx="1147">
                  <c:v>114700</c:v>
                </c:pt>
                <c:pt idx="1148">
                  <c:v>114800</c:v>
                </c:pt>
                <c:pt idx="1149">
                  <c:v>114900</c:v>
                </c:pt>
                <c:pt idx="1150">
                  <c:v>115000</c:v>
                </c:pt>
                <c:pt idx="1151">
                  <c:v>115100</c:v>
                </c:pt>
                <c:pt idx="1152">
                  <c:v>115200</c:v>
                </c:pt>
                <c:pt idx="1153">
                  <c:v>115300</c:v>
                </c:pt>
                <c:pt idx="1154">
                  <c:v>115400</c:v>
                </c:pt>
                <c:pt idx="1155">
                  <c:v>115500</c:v>
                </c:pt>
                <c:pt idx="1156">
                  <c:v>115600</c:v>
                </c:pt>
                <c:pt idx="1157">
                  <c:v>115700</c:v>
                </c:pt>
                <c:pt idx="1158">
                  <c:v>115800</c:v>
                </c:pt>
                <c:pt idx="1159">
                  <c:v>115900</c:v>
                </c:pt>
                <c:pt idx="1160">
                  <c:v>116000</c:v>
                </c:pt>
                <c:pt idx="1161">
                  <c:v>116100</c:v>
                </c:pt>
                <c:pt idx="1162">
                  <c:v>116200</c:v>
                </c:pt>
                <c:pt idx="1163">
                  <c:v>116300</c:v>
                </c:pt>
                <c:pt idx="1164">
                  <c:v>116400</c:v>
                </c:pt>
                <c:pt idx="1165">
                  <c:v>116500</c:v>
                </c:pt>
                <c:pt idx="1166">
                  <c:v>116600</c:v>
                </c:pt>
                <c:pt idx="1167">
                  <c:v>116700</c:v>
                </c:pt>
                <c:pt idx="1168">
                  <c:v>116800</c:v>
                </c:pt>
                <c:pt idx="1169">
                  <c:v>116900</c:v>
                </c:pt>
                <c:pt idx="1170">
                  <c:v>117000</c:v>
                </c:pt>
                <c:pt idx="1171">
                  <c:v>117100</c:v>
                </c:pt>
                <c:pt idx="1172">
                  <c:v>117200</c:v>
                </c:pt>
                <c:pt idx="1173">
                  <c:v>117300</c:v>
                </c:pt>
                <c:pt idx="1174">
                  <c:v>117400</c:v>
                </c:pt>
                <c:pt idx="1175">
                  <c:v>117500</c:v>
                </c:pt>
                <c:pt idx="1176">
                  <c:v>117600</c:v>
                </c:pt>
                <c:pt idx="1177">
                  <c:v>117700</c:v>
                </c:pt>
                <c:pt idx="1178">
                  <c:v>117800</c:v>
                </c:pt>
                <c:pt idx="1179">
                  <c:v>117900</c:v>
                </c:pt>
                <c:pt idx="1180">
                  <c:v>118000</c:v>
                </c:pt>
                <c:pt idx="1181">
                  <c:v>118100</c:v>
                </c:pt>
                <c:pt idx="1182">
                  <c:v>118200</c:v>
                </c:pt>
                <c:pt idx="1183">
                  <c:v>118300</c:v>
                </c:pt>
                <c:pt idx="1184">
                  <c:v>118400</c:v>
                </c:pt>
                <c:pt idx="1185">
                  <c:v>118500</c:v>
                </c:pt>
                <c:pt idx="1186">
                  <c:v>118600</c:v>
                </c:pt>
                <c:pt idx="1187">
                  <c:v>118700</c:v>
                </c:pt>
                <c:pt idx="1188">
                  <c:v>118800</c:v>
                </c:pt>
                <c:pt idx="1189">
                  <c:v>118900</c:v>
                </c:pt>
                <c:pt idx="1190">
                  <c:v>119000</c:v>
                </c:pt>
                <c:pt idx="1191">
                  <c:v>119100</c:v>
                </c:pt>
                <c:pt idx="1192">
                  <c:v>119200</c:v>
                </c:pt>
                <c:pt idx="1193">
                  <c:v>119300</c:v>
                </c:pt>
                <c:pt idx="1194">
                  <c:v>119400</c:v>
                </c:pt>
                <c:pt idx="1195">
                  <c:v>119500</c:v>
                </c:pt>
                <c:pt idx="1196">
                  <c:v>119600</c:v>
                </c:pt>
                <c:pt idx="1197">
                  <c:v>119700</c:v>
                </c:pt>
                <c:pt idx="1198">
                  <c:v>119800</c:v>
                </c:pt>
                <c:pt idx="1199">
                  <c:v>119900</c:v>
                </c:pt>
                <c:pt idx="1200">
                  <c:v>120000</c:v>
                </c:pt>
                <c:pt idx="1201">
                  <c:v>120100</c:v>
                </c:pt>
                <c:pt idx="1202">
                  <c:v>120200</c:v>
                </c:pt>
                <c:pt idx="1203">
                  <c:v>120300</c:v>
                </c:pt>
                <c:pt idx="1204">
                  <c:v>120400</c:v>
                </c:pt>
                <c:pt idx="1205">
                  <c:v>120500</c:v>
                </c:pt>
                <c:pt idx="1206">
                  <c:v>120600</c:v>
                </c:pt>
                <c:pt idx="1207">
                  <c:v>120700</c:v>
                </c:pt>
                <c:pt idx="1208">
                  <c:v>120800</c:v>
                </c:pt>
                <c:pt idx="1209">
                  <c:v>120900</c:v>
                </c:pt>
                <c:pt idx="1210">
                  <c:v>121000</c:v>
                </c:pt>
                <c:pt idx="1211">
                  <c:v>121100</c:v>
                </c:pt>
                <c:pt idx="1212">
                  <c:v>121200</c:v>
                </c:pt>
                <c:pt idx="1213">
                  <c:v>121300</c:v>
                </c:pt>
                <c:pt idx="1214">
                  <c:v>121400</c:v>
                </c:pt>
                <c:pt idx="1215">
                  <c:v>121500</c:v>
                </c:pt>
                <c:pt idx="1216">
                  <c:v>121600</c:v>
                </c:pt>
                <c:pt idx="1217">
                  <c:v>121700</c:v>
                </c:pt>
                <c:pt idx="1218">
                  <c:v>121800</c:v>
                </c:pt>
                <c:pt idx="1219">
                  <c:v>121900</c:v>
                </c:pt>
                <c:pt idx="1220">
                  <c:v>122000</c:v>
                </c:pt>
                <c:pt idx="1221">
                  <c:v>122100</c:v>
                </c:pt>
                <c:pt idx="1222">
                  <c:v>122200</c:v>
                </c:pt>
                <c:pt idx="1223">
                  <c:v>122300</c:v>
                </c:pt>
                <c:pt idx="1224">
                  <c:v>122400</c:v>
                </c:pt>
                <c:pt idx="1225">
                  <c:v>122500</c:v>
                </c:pt>
                <c:pt idx="1226">
                  <c:v>122600</c:v>
                </c:pt>
                <c:pt idx="1227">
                  <c:v>122700</c:v>
                </c:pt>
                <c:pt idx="1228">
                  <c:v>122800</c:v>
                </c:pt>
                <c:pt idx="1229">
                  <c:v>122900</c:v>
                </c:pt>
                <c:pt idx="1230">
                  <c:v>123000</c:v>
                </c:pt>
                <c:pt idx="1231">
                  <c:v>123100</c:v>
                </c:pt>
                <c:pt idx="1232">
                  <c:v>123200</c:v>
                </c:pt>
                <c:pt idx="1233">
                  <c:v>123300</c:v>
                </c:pt>
                <c:pt idx="1234">
                  <c:v>123400</c:v>
                </c:pt>
                <c:pt idx="1235">
                  <c:v>123500</c:v>
                </c:pt>
                <c:pt idx="1236">
                  <c:v>123600</c:v>
                </c:pt>
                <c:pt idx="1237">
                  <c:v>123700</c:v>
                </c:pt>
                <c:pt idx="1238">
                  <c:v>123800</c:v>
                </c:pt>
                <c:pt idx="1239">
                  <c:v>123900</c:v>
                </c:pt>
                <c:pt idx="1240">
                  <c:v>124000</c:v>
                </c:pt>
                <c:pt idx="1241">
                  <c:v>124100</c:v>
                </c:pt>
                <c:pt idx="1242">
                  <c:v>124200</c:v>
                </c:pt>
                <c:pt idx="1243">
                  <c:v>124300</c:v>
                </c:pt>
                <c:pt idx="1244">
                  <c:v>124400</c:v>
                </c:pt>
                <c:pt idx="1245">
                  <c:v>124500</c:v>
                </c:pt>
                <c:pt idx="1246">
                  <c:v>124600</c:v>
                </c:pt>
                <c:pt idx="1247">
                  <c:v>124700</c:v>
                </c:pt>
                <c:pt idx="1248">
                  <c:v>124800</c:v>
                </c:pt>
                <c:pt idx="1249">
                  <c:v>124900</c:v>
                </c:pt>
                <c:pt idx="1250">
                  <c:v>125000</c:v>
                </c:pt>
                <c:pt idx="1251">
                  <c:v>125100</c:v>
                </c:pt>
                <c:pt idx="1252">
                  <c:v>125200</c:v>
                </c:pt>
                <c:pt idx="1253">
                  <c:v>125300</c:v>
                </c:pt>
                <c:pt idx="1254">
                  <c:v>125400</c:v>
                </c:pt>
                <c:pt idx="1255">
                  <c:v>125500</c:v>
                </c:pt>
                <c:pt idx="1256">
                  <c:v>125600</c:v>
                </c:pt>
                <c:pt idx="1257">
                  <c:v>125700</c:v>
                </c:pt>
                <c:pt idx="1258">
                  <c:v>125800</c:v>
                </c:pt>
                <c:pt idx="1259">
                  <c:v>125900</c:v>
                </c:pt>
                <c:pt idx="1260">
                  <c:v>126000</c:v>
                </c:pt>
                <c:pt idx="1261">
                  <c:v>126100</c:v>
                </c:pt>
                <c:pt idx="1262">
                  <c:v>126200</c:v>
                </c:pt>
                <c:pt idx="1263">
                  <c:v>126300</c:v>
                </c:pt>
                <c:pt idx="1264">
                  <c:v>126400</c:v>
                </c:pt>
                <c:pt idx="1265">
                  <c:v>126500</c:v>
                </c:pt>
                <c:pt idx="1266">
                  <c:v>126600</c:v>
                </c:pt>
                <c:pt idx="1267">
                  <c:v>126700</c:v>
                </c:pt>
                <c:pt idx="1268">
                  <c:v>126800</c:v>
                </c:pt>
                <c:pt idx="1269">
                  <c:v>126900</c:v>
                </c:pt>
                <c:pt idx="1270">
                  <c:v>127000</c:v>
                </c:pt>
                <c:pt idx="1271">
                  <c:v>127100</c:v>
                </c:pt>
                <c:pt idx="1272">
                  <c:v>127200</c:v>
                </c:pt>
                <c:pt idx="1273">
                  <c:v>127300</c:v>
                </c:pt>
                <c:pt idx="1274">
                  <c:v>127400</c:v>
                </c:pt>
                <c:pt idx="1275">
                  <c:v>127500</c:v>
                </c:pt>
                <c:pt idx="1276">
                  <c:v>127600</c:v>
                </c:pt>
                <c:pt idx="1277">
                  <c:v>127700</c:v>
                </c:pt>
                <c:pt idx="1278">
                  <c:v>127800</c:v>
                </c:pt>
                <c:pt idx="1279">
                  <c:v>127900</c:v>
                </c:pt>
                <c:pt idx="1280">
                  <c:v>128000</c:v>
                </c:pt>
                <c:pt idx="1281">
                  <c:v>128100</c:v>
                </c:pt>
                <c:pt idx="1282">
                  <c:v>128200</c:v>
                </c:pt>
                <c:pt idx="1283">
                  <c:v>128300</c:v>
                </c:pt>
                <c:pt idx="1284">
                  <c:v>128400</c:v>
                </c:pt>
                <c:pt idx="1285">
                  <c:v>128500</c:v>
                </c:pt>
                <c:pt idx="1286">
                  <c:v>128600</c:v>
                </c:pt>
                <c:pt idx="1287">
                  <c:v>128700</c:v>
                </c:pt>
                <c:pt idx="1288">
                  <c:v>128800</c:v>
                </c:pt>
                <c:pt idx="1289">
                  <c:v>128900</c:v>
                </c:pt>
                <c:pt idx="1290">
                  <c:v>129000</c:v>
                </c:pt>
                <c:pt idx="1291">
                  <c:v>129100</c:v>
                </c:pt>
                <c:pt idx="1292">
                  <c:v>129200</c:v>
                </c:pt>
                <c:pt idx="1293">
                  <c:v>129300</c:v>
                </c:pt>
                <c:pt idx="1294">
                  <c:v>129400</c:v>
                </c:pt>
                <c:pt idx="1295">
                  <c:v>129500</c:v>
                </c:pt>
                <c:pt idx="1296">
                  <c:v>129600</c:v>
                </c:pt>
                <c:pt idx="1297">
                  <c:v>129700</c:v>
                </c:pt>
                <c:pt idx="1298">
                  <c:v>129800</c:v>
                </c:pt>
                <c:pt idx="1299">
                  <c:v>129900</c:v>
                </c:pt>
                <c:pt idx="1300">
                  <c:v>130000</c:v>
                </c:pt>
                <c:pt idx="1301">
                  <c:v>130100</c:v>
                </c:pt>
                <c:pt idx="1302">
                  <c:v>130200</c:v>
                </c:pt>
                <c:pt idx="1303">
                  <c:v>130300</c:v>
                </c:pt>
                <c:pt idx="1304">
                  <c:v>130400</c:v>
                </c:pt>
                <c:pt idx="1305">
                  <c:v>130500</c:v>
                </c:pt>
                <c:pt idx="1306">
                  <c:v>130600</c:v>
                </c:pt>
                <c:pt idx="1307">
                  <c:v>130700</c:v>
                </c:pt>
                <c:pt idx="1308">
                  <c:v>130800</c:v>
                </c:pt>
                <c:pt idx="1309">
                  <c:v>130900</c:v>
                </c:pt>
                <c:pt idx="1310">
                  <c:v>131000</c:v>
                </c:pt>
                <c:pt idx="1311">
                  <c:v>131100</c:v>
                </c:pt>
                <c:pt idx="1312">
                  <c:v>131200</c:v>
                </c:pt>
                <c:pt idx="1313">
                  <c:v>131300</c:v>
                </c:pt>
                <c:pt idx="1314">
                  <c:v>131400</c:v>
                </c:pt>
                <c:pt idx="1315">
                  <c:v>131500</c:v>
                </c:pt>
                <c:pt idx="1316">
                  <c:v>131600</c:v>
                </c:pt>
                <c:pt idx="1317">
                  <c:v>131700</c:v>
                </c:pt>
                <c:pt idx="1318">
                  <c:v>131800</c:v>
                </c:pt>
                <c:pt idx="1319">
                  <c:v>131900</c:v>
                </c:pt>
                <c:pt idx="1320">
                  <c:v>132000</c:v>
                </c:pt>
                <c:pt idx="1321">
                  <c:v>132100</c:v>
                </c:pt>
                <c:pt idx="1322">
                  <c:v>132200</c:v>
                </c:pt>
                <c:pt idx="1323">
                  <c:v>132300</c:v>
                </c:pt>
                <c:pt idx="1324">
                  <c:v>132400</c:v>
                </c:pt>
                <c:pt idx="1325">
                  <c:v>132500</c:v>
                </c:pt>
                <c:pt idx="1326">
                  <c:v>132600</c:v>
                </c:pt>
                <c:pt idx="1327">
                  <c:v>132700</c:v>
                </c:pt>
                <c:pt idx="1328">
                  <c:v>132800</c:v>
                </c:pt>
                <c:pt idx="1329">
                  <c:v>132900</c:v>
                </c:pt>
                <c:pt idx="1330">
                  <c:v>133000</c:v>
                </c:pt>
                <c:pt idx="1331">
                  <c:v>133100</c:v>
                </c:pt>
                <c:pt idx="1332">
                  <c:v>133200</c:v>
                </c:pt>
                <c:pt idx="1333">
                  <c:v>133300</c:v>
                </c:pt>
                <c:pt idx="1334">
                  <c:v>133400</c:v>
                </c:pt>
                <c:pt idx="1335">
                  <c:v>133500</c:v>
                </c:pt>
                <c:pt idx="1336">
                  <c:v>133600</c:v>
                </c:pt>
                <c:pt idx="1337">
                  <c:v>133700</c:v>
                </c:pt>
                <c:pt idx="1338">
                  <c:v>133800</c:v>
                </c:pt>
                <c:pt idx="1339">
                  <c:v>133900</c:v>
                </c:pt>
                <c:pt idx="1340">
                  <c:v>134000</c:v>
                </c:pt>
                <c:pt idx="1341">
                  <c:v>134100</c:v>
                </c:pt>
                <c:pt idx="1342">
                  <c:v>134200</c:v>
                </c:pt>
                <c:pt idx="1343">
                  <c:v>134300</c:v>
                </c:pt>
                <c:pt idx="1344">
                  <c:v>134400</c:v>
                </c:pt>
                <c:pt idx="1345">
                  <c:v>134500</c:v>
                </c:pt>
                <c:pt idx="1346">
                  <c:v>134600</c:v>
                </c:pt>
                <c:pt idx="1347">
                  <c:v>134700</c:v>
                </c:pt>
                <c:pt idx="1348">
                  <c:v>134800</c:v>
                </c:pt>
                <c:pt idx="1349">
                  <c:v>134900</c:v>
                </c:pt>
                <c:pt idx="1350">
                  <c:v>135000</c:v>
                </c:pt>
                <c:pt idx="1351">
                  <c:v>135100</c:v>
                </c:pt>
                <c:pt idx="1352">
                  <c:v>135200</c:v>
                </c:pt>
                <c:pt idx="1353">
                  <c:v>135300</c:v>
                </c:pt>
                <c:pt idx="1354">
                  <c:v>135400</c:v>
                </c:pt>
                <c:pt idx="1355">
                  <c:v>135500</c:v>
                </c:pt>
                <c:pt idx="1356">
                  <c:v>135600</c:v>
                </c:pt>
                <c:pt idx="1357">
                  <c:v>135700</c:v>
                </c:pt>
                <c:pt idx="1358">
                  <c:v>135800</c:v>
                </c:pt>
                <c:pt idx="1359">
                  <c:v>135900</c:v>
                </c:pt>
                <c:pt idx="1360">
                  <c:v>136000</c:v>
                </c:pt>
                <c:pt idx="1361">
                  <c:v>136100</c:v>
                </c:pt>
                <c:pt idx="1362">
                  <c:v>136200</c:v>
                </c:pt>
                <c:pt idx="1363">
                  <c:v>136300</c:v>
                </c:pt>
                <c:pt idx="1364">
                  <c:v>136400</c:v>
                </c:pt>
                <c:pt idx="1365">
                  <c:v>136500</c:v>
                </c:pt>
                <c:pt idx="1366">
                  <c:v>136600</c:v>
                </c:pt>
                <c:pt idx="1367">
                  <c:v>136700</c:v>
                </c:pt>
                <c:pt idx="1368">
                  <c:v>136800</c:v>
                </c:pt>
                <c:pt idx="1369">
                  <c:v>136900</c:v>
                </c:pt>
                <c:pt idx="1370">
                  <c:v>137000</c:v>
                </c:pt>
                <c:pt idx="1371">
                  <c:v>137100</c:v>
                </c:pt>
                <c:pt idx="1372">
                  <c:v>137200</c:v>
                </c:pt>
                <c:pt idx="1373">
                  <c:v>137300</c:v>
                </c:pt>
                <c:pt idx="1374">
                  <c:v>137400</c:v>
                </c:pt>
                <c:pt idx="1375">
                  <c:v>137500</c:v>
                </c:pt>
                <c:pt idx="1376">
                  <c:v>137600</c:v>
                </c:pt>
                <c:pt idx="1377">
                  <c:v>137700</c:v>
                </c:pt>
                <c:pt idx="1378">
                  <c:v>137800</c:v>
                </c:pt>
                <c:pt idx="1379">
                  <c:v>137900</c:v>
                </c:pt>
                <c:pt idx="1380">
                  <c:v>138000</c:v>
                </c:pt>
                <c:pt idx="1381">
                  <c:v>138100</c:v>
                </c:pt>
                <c:pt idx="1382">
                  <c:v>138200</c:v>
                </c:pt>
                <c:pt idx="1383">
                  <c:v>138300</c:v>
                </c:pt>
                <c:pt idx="1384">
                  <c:v>138400</c:v>
                </c:pt>
                <c:pt idx="1385">
                  <c:v>138500</c:v>
                </c:pt>
                <c:pt idx="1386">
                  <c:v>138600</c:v>
                </c:pt>
                <c:pt idx="1387">
                  <c:v>138700</c:v>
                </c:pt>
                <c:pt idx="1388">
                  <c:v>138800</c:v>
                </c:pt>
                <c:pt idx="1389">
                  <c:v>138900</c:v>
                </c:pt>
                <c:pt idx="1390">
                  <c:v>139000</c:v>
                </c:pt>
                <c:pt idx="1391">
                  <c:v>139100</c:v>
                </c:pt>
                <c:pt idx="1392">
                  <c:v>139200</c:v>
                </c:pt>
                <c:pt idx="1393">
                  <c:v>139300</c:v>
                </c:pt>
                <c:pt idx="1394">
                  <c:v>139400</c:v>
                </c:pt>
                <c:pt idx="1395">
                  <c:v>139500</c:v>
                </c:pt>
                <c:pt idx="1396">
                  <c:v>139600</c:v>
                </c:pt>
                <c:pt idx="1397">
                  <c:v>139700</c:v>
                </c:pt>
                <c:pt idx="1398">
                  <c:v>139800</c:v>
                </c:pt>
                <c:pt idx="1399">
                  <c:v>139900</c:v>
                </c:pt>
                <c:pt idx="1400">
                  <c:v>140000</c:v>
                </c:pt>
                <c:pt idx="1401">
                  <c:v>140100</c:v>
                </c:pt>
                <c:pt idx="1402">
                  <c:v>140200</c:v>
                </c:pt>
                <c:pt idx="1403">
                  <c:v>140300</c:v>
                </c:pt>
                <c:pt idx="1404">
                  <c:v>140400</c:v>
                </c:pt>
                <c:pt idx="1405">
                  <c:v>140500</c:v>
                </c:pt>
                <c:pt idx="1406">
                  <c:v>140600</c:v>
                </c:pt>
                <c:pt idx="1407">
                  <c:v>140700</c:v>
                </c:pt>
                <c:pt idx="1408">
                  <c:v>140800</c:v>
                </c:pt>
                <c:pt idx="1409">
                  <c:v>140900</c:v>
                </c:pt>
                <c:pt idx="1410">
                  <c:v>141000</c:v>
                </c:pt>
                <c:pt idx="1411">
                  <c:v>141100</c:v>
                </c:pt>
                <c:pt idx="1412">
                  <c:v>141200</c:v>
                </c:pt>
                <c:pt idx="1413">
                  <c:v>141300</c:v>
                </c:pt>
                <c:pt idx="1414">
                  <c:v>141400</c:v>
                </c:pt>
                <c:pt idx="1415">
                  <c:v>141500</c:v>
                </c:pt>
                <c:pt idx="1416">
                  <c:v>141600</c:v>
                </c:pt>
                <c:pt idx="1417">
                  <c:v>141700</c:v>
                </c:pt>
                <c:pt idx="1418">
                  <c:v>141800</c:v>
                </c:pt>
                <c:pt idx="1419">
                  <c:v>141900</c:v>
                </c:pt>
                <c:pt idx="1420">
                  <c:v>142000</c:v>
                </c:pt>
                <c:pt idx="1421">
                  <c:v>142100</c:v>
                </c:pt>
                <c:pt idx="1422">
                  <c:v>142200</c:v>
                </c:pt>
                <c:pt idx="1423">
                  <c:v>142300</c:v>
                </c:pt>
                <c:pt idx="1424">
                  <c:v>142400</c:v>
                </c:pt>
                <c:pt idx="1425">
                  <c:v>142500</c:v>
                </c:pt>
                <c:pt idx="1426">
                  <c:v>142600</c:v>
                </c:pt>
                <c:pt idx="1427">
                  <c:v>142700</c:v>
                </c:pt>
                <c:pt idx="1428">
                  <c:v>142800</c:v>
                </c:pt>
                <c:pt idx="1429">
                  <c:v>142900</c:v>
                </c:pt>
                <c:pt idx="1430">
                  <c:v>143000</c:v>
                </c:pt>
                <c:pt idx="1431">
                  <c:v>143100</c:v>
                </c:pt>
                <c:pt idx="1432">
                  <c:v>143200</c:v>
                </c:pt>
                <c:pt idx="1433">
                  <c:v>143300</c:v>
                </c:pt>
                <c:pt idx="1434">
                  <c:v>143400</c:v>
                </c:pt>
                <c:pt idx="1435">
                  <c:v>143500</c:v>
                </c:pt>
                <c:pt idx="1436">
                  <c:v>143600</c:v>
                </c:pt>
                <c:pt idx="1437">
                  <c:v>143700</c:v>
                </c:pt>
                <c:pt idx="1438">
                  <c:v>143800</c:v>
                </c:pt>
                <c:pt idx="1439">
                  <c:v>143900</c:v>
                </c:pt>
                <c:pt idx="1440">
                  <c:v>144000</c:v>
                </c:pt>
                <c:pt idx="1441">
                  <c:v>144100</c:v>
                </c:pt>
                <c:pt idx="1442">
                  <c:v>144200</c:v>
                </c:pt>
                <c:pt idx="1443">
                  <c:v>144300</c:v>
                </c:pt>
                <c:pt idx="1444">
                  <c:v>144400</c:v>
                </c:pt>
                <c:pt idx="1445">
                  <c:v>144500</c:v>
                </c:pt>
                <c:pt idx="1446">
                  <c:v>144600</c:v>
                </c:pt>
                <c:pt idx="1447">
                  <c:v>144700</c:v>
                </c:pt>
                <c:pt idx="1448">
                  <c:v>144800</c:v>
                </c:pt>
                <c:pt idx="1449">
                  <c:v>144900</c:v>
                </c:pt>
                <c:pt idx="1450">
                  <c:v>145000</c:v>
                </c:pt>
                <c:pt idx="1451">
                  <c:v>145100</c:v>
                </c:pt>
                <c:pt idx="1452">
                  <c:v>145200</c:v>
                </c:pt>
                <c:pt idx="1453">
                  <c:v>145300</c:v>
                </c:pt>
                <c:pt idx="1454">
                  <c:v>145400</c:v>
                </c:pt>
                <c:pt idx="1455">
                  <c:v>145500</c:v>
                </c:pt>
                <c:pt idx="1456">
                  <c:v>145600</c:v>
                </c:pt>
                <c:pt idx="1457">
                  <c:v>145700</c:v>
                </c:pt>
                <c:pt idx="1458">
                  <c:v>145800</c:v>
                </c:pt>
                <c:pt idx="1459">
                  <c:v>145900</c:v>
                </c:pt>
                <c:pt idx="1460">
                  <c:v>146000</c:v>
                </c:pt>
                <c:pt idx="1461">
                  <c:v>146100</c:v>
                </c:pt>
                <c:pt idx="1462">
                  <c:v>146200</c:v>
                </c:pt>
                <c:pt idx="1463">
                  <c:v>146300</c:v>
                </c:pt>
                <c:pt idx="1464">
                  <c:v>146400</c:v>
                </c:pt>
                <c:pt idx="1465">
                  <c:v>146500</c:v>
                </c:pt>
                <c:pt idx="1466">
                  <c:v>146600</c:v>
                </c:pt>
                <c:pt idx="1467">
                  <c:v>146700</c:v>
                </c:pt>
                <c:pt idx="1468">
                  <c:v>146800</c:v>
                </c:pt>
                <c:pt idx="1469">
                  <c:v>146900</c:v>
                </c:pt>
                <c:pt idx="1470">
                  <c:v>147000</c:v>
                </c:pt>
                <c:pt idx="1471">
                  <c:v>147100</c:v>
                </c:pt>
                <c:pt idx="1472">
                  <c:v>147200</c:v>
                </c:pt>
                <c:pt idx="1473">
                  <c:v>147300</c:v>
                </c:pt>
                <c:pt idx="1474">
                  <c:v>147400</c:v>
                </c:pt>
                <c:pt idx="1475">
                  <c:v>147500</c:v>
                </c:pt>
                <c:pt idx="1476">
                  <c:v>147600</c:v>
                </c:pt>
                <c:pt idx="1477">
                  <c:v>147700</c:v>
                </c:pt>
                <c:pt idx="1478">
                  <c:v>147800</c:v>
                </c:pt>
                <c:pt idx="1479">
                  <c:v>147900</c:v>
                </c:pt>
                <c:pt idx="1480">
                  <c:v>148000</c:v>
                </c:pt>
                <c:pt idx="1481">
                  <c:v>148100</c:v>
                </c:pt>
                <c:pt idx="1482">
                  <c:v>148200</c:v>
                </c:pt>
                <c:pt idx="1483">
                  <c:v>148300</c:v>
                </c:pt>
                <c:pt idx="1484">
                  <c:v>148400</c:v>
                </c:pt>
                <c:pt idx="1485">
                  <c:v>148500</c:v>
                </c:pt>
                <c:pt idx="1486">
                  <c:v>148600</c:v>
                </c:pt>
                <c:pt idx="1487">
                  <c:v>148700</c:v>
                </c:pt>
                <c:pt idx="1488">
                  <c:v>148800</c:v>
                </c:pt>
                <c:pt idx="1489">
                  <c:v>148900</c:v>
                </c:pt>
                <c:pt idx="1490">
                  <c:v>149000</c:v>
                </c:pt>
                <c:pt idx="1491">
                  <c:v>149100</c:v>
                </c:pt>
                <c:pt idx="1492">
                  <c:v>149200</c:v>
                </c:pt>
                <c:pt idx="1493">
                  <c:v>149300</c:v>
                </c:pt>
                <c:pt idx="1494">
                  <c:v>149400</c:v>
                </c:pt>
                <c:pt idx="1495">
                  <c:v>149500</c:v>
                </c:pt>
                <c:pt idx="1496">
                  <c:v>149600</c:v>
                </c:pt>
                <c:pt idx="1497">
                  <c:v>149700</c:v>
                </c:pt>
                <c:pt idx="1498">
                  <c:v>149800</c:v>
                </c:pt>
                <c:pt idx="1499">
                  <c:v>149900</c:v>
                </c:pt>
                <c:pt idx="1500">
                  <c:v>150000</c:v>
                </c:pt>
                <c:pt idx="1501">
                  <c:v>150100</c:v>
                </c:pt>
                <c:pt idx="1502">
                  <c:v>150200</c:v>
                </c:pt>
                <c:pt idx="1503">
                  <c:v>150300</c:v>
                </c:pt>
                <c:pt idx="1504">
                  <c:v>150400</c:v>
                </c:pt>
                <c:pt idx="1505">
                  <c:v>150500</c:v>
                </c:pt>
                <c:pt idx="1506">
                  <c:v>150600</c:v>
                </c:pt>
                <c:pt idx="1507">
                  <c:v>150700</c:v>
                </c:pt>
                <c:pt idx="1508">
                  <c:v>150800</c:v>
                </c:pt>
                <c:pt idx="1509">
                  <c:v>150900</c:v>
                </c:pt>
                <c:pt idx="1510">
                  <c:v>151000</c:v>
                </c:pt>
                <c:pt idx="1511">
                  <c:v>151100</c:v>
                </c:pt>
                <c:pt idx="1512">
                  <c:v>151200</c:v>
                </c:pt>
                <c:pt idx="1513">
                  <c:v>151300</c:v>
                </c:pt>
                <c:pt idx="1514">
                  <c:v>151400</c:v>
                </c:pt>
                <c:pt idx="1515">
                  <c:v>151500</c:v>
                </c:pt>
                <c:pt idx="1516">
                  <c:v>151600</c:v>
                </c:pt>
                <c:pt idx="1517">
                  <c:v>151700</c:v>
                </c:pt>
                <c:pt idx="1518">
                  <c:v>151800</c:v>
                </c:pt>
                <c:pt idx="1519">
                  <c:v>151900</c:v>
                </c:pt>
                <c:pt idx="1520">
                  <c:v>152000</c:v>
                </c:pt>
                <c:pt idx="1521">
                  <c:v>152100</c:v>
                </c:pt>
                <c:pt idx="1522">
                  <c:v>152200</c:v>
                </c:pt>
                <c:pt idx="1523">
                  <c:v>152300</c:v>
                </c:pt>
                <c:pt idx="1524">
                  <c:v>152400</c:v>
                </c:pt>
                <c:pt idx="1525">
                  <c:v>152500</c:v>
                </c:pt>
                <c:pt idx="1526">
                  <c:v>152600</c:v>
                </c:pt>
                <c:pt idx="1527">
                  <c:v>152700</c:v>
                </c:pt>
                <c:pt idx="1528">
                  <c:v>152800</c:v>
                </c:pt>
                <c:pt idx="1529">
                  <c:v>152900</c:v>
                </c:pt>
                <c:pt idx="1530">
                  <c:v>153000</c:v>
                </c:pt>
                <c:pt idx="1531">
                  <c:v>153100</c:v>
                </c:pt>
                <c:pt idx="1532">
                  <c:v>153200</c:v>
                </c:pt>
                <c:pt idx="1533">
                  <c:v>153300</c:v>
                </c:pt>
                <c:pt idx="1534">
                  <c:v>153400</c:v>
                </c:pt>
                <c:pt idx="1535">
                  <c:v>153500</c:v>
                </c:pt>
                <c:pt idx="1536">
                  <c:v>153600</c:v>
                </c:pt>
                <c:pt idx="1537">
                  <c:v>153700</c:v>
                </c:pt>
                <c:pt idx="1538">
                  <c:v>153800</c:v>
                </c:pt>
                <c:pt idx="1539">
                  <c:v>153900</c:v>
                </c:pt>
                <c:pt idx="1540">
                  <c:v>154000</c:v>
                </c:pt>
                <c:pt idx="1541">
                  <c:v>154100</c:v>
                </c:pt>
                <c:pt idx="1542">
                  <c:v>154200</c:v>
                </c:pt>
                <c:pt idx="1543">
                  <c:v>154300</c:v>
                </c:pt>
                <c:pt idx="1544">
                  <c:v>154400</c:v>
                </c:pt>
                <c:pt idx="1545">
                  <c:v>154500</c:v>
                </c:pt>
                <c:pt idx="1546">
                  <c:v>154600</c:v>
                </c:pt>
                <c:pt idx="1547">
                  <c:v>154700</c:v>
                </c:pt>
                <c:pt idx="1548">
                  <c:v>154800</c:v>
                </c:pt>
                <c:pt idx="1549">
                  <c:v>154900</c:v>
                </c:pt>
                <c:pt idx="1550">
                  <c:v>155000</c:v>
                </c:pt>
                <c:pt idx="1551">
                  <c:v>155100</c:v>
                </c:pt>
                <c:pt idx="1552">
                  <c:v>155200</c:v>
                </c:pt>
                <c:pt idx="1553">
                  <c:v>155300</c:v>
                </c:pt>
                <c:pt idx="1554">
                  <c:v>155400</c:v>
                </c:pt>
                <c:pt idx="1555">
                  <c:v>155500</c:v>
                </c:pt>
                <c:pt idx="1556">
                  <c:v>155600</c:v>
                </c:pt>
                <c:pt idx="1557">
                  <c:v>155700</c:v>
                </c:pt>
                <c:pt idx="1558">
                  <c:v>155800</c:v>
                </c:pt>
                <c:pt idx="1559">
                  <c:v>155900</c:v>
                </c:pt>
                <c:pt idx="1560">
                  <c:v>156000</c:v>
                </c:pt>
                <c:pt idx="1561">
                  <c:v>156100</c:v>
                </c:pt>
                <c:pt idx="1562">
                  <c:v>156200</c:v>
                </c:pt>
                <c:pt idx="1563">
                  <c:v>156300</c:v>
                </c:pt>
                <c:pt idx="1564">
                  <c:v>156400</c:v>
                </c:pt>
                <c:pt idx="1565">
                  <c:v>156500</c:v>
                </c:pt>
                <c:pt idx="1566">
                  <c:v>156600</c:v>
                </c:pt>
                <c:pt idx="1567">
                  <c:v>156700</c:v>
                </c:pt>
                <c:pt idx="1568">
                  <c:v>156800</c:v>
                </c:pt>
                <c:pt idx="1569">
                  <c:v>156900</c:v>
                </c:pt>
                <c:pt idx="1570">
                  <c:v>157000</c:v>
                </c:pt>
                <c:pt idx="1571">
                  <c:v>157100</c:v>
                </c:pt>
                <c:pt idx="1572">
                  <c:v>157200</c:v>
                </c:pt>
                <c:pt idx="1573">
                  <c:v>157300</c:v>
                </c:pt>
                <c:pt idx="1574">
                  <c:v>157400</c:v>
                </c:pt>
                <c:pt idx="1575">
                  <c:v>157500</c:v>
                </c:pt>
                <c:pt idx="1576">
                  <c:v>157600</c:v>
                </c:pt>
                <c:pt idx="1577">
                  <c:v>157700</c:v>
                </c:pt>
                <c:pt idx="1578">
                  <c:v>157800</c:v>
                </c:pt>
                <c:pt idx="1579">
                  <c:v>157900</c:v>
                </c:pt>
                <c:pt idx="1580">
                  <c:v>158000</c:v>
                </c:pt>
                <c:pt idx="1581">
                  <c:v>158100</c:v>
                </c:pt>
                <c:pt idx="1582">
                  <c:v>158200</c:v>
                </c:pt>
                <c:pt idx="1583">
                  <c:v>158300</c:v>
                </c:pt>
                <c:pt idx="1584">
                  <c:v>158400</c:v>
                </c:pt>
                <c:pt idx="1585">
                  <c:v>158500</c:v>
                </c:pt>
                <c:pt idx="1586">
                  <c:v>158600</c:v>
                </c:pt>
                <c:pt idx="1587">
                  <c:v>158700</c:v>
                </c:pt>
                <c:pt idx="1588">
                  <c:v>158800</c:v>
                </c:pt>
                <c:pt idx="1589">
                  <c:v>158900</c:v>
                </c:pt>
                <c:pt idx="1590">
                  <c:v>159000</c:v>
                </c:pt>
                <c:pt idx="1591">
                  <c:v>159100</c:v>
                </c:pt>
                <c:pt idx="1592">
                  <c:v>159200</c:v>
                </c:pt>
                <c:pt idx="1593">
                  <c:v>159300</c:v>
                </c:pt>
                <c:pt idx="1594">
                  <c:v>159400</c:v>
                </c:pt>
                <c:pt idx="1595">
                  <c:v>159500</c:v>
                </c:pt>
                <c:pt idx="1596">
                  <c:v>159600</c:v>
                </c:pt>
                <c:pt idx="1597">
                  <c:v>159700</c:v>
                </c:pt>
                <c:pt idx="1598">
                  <c:v>159800</c:v>
                </c:pt>
                <c:pt idx="1599">
                  <c:v>159900</c:v>
                </c:pt>
                <c:pt idx="1600">
                  <c:v>160000</c:v>
                </c:pt>
                <c:pt idx="1601">
                  <c:v>160100</c:v>
                </c:pt>
                <c:pt idx="1602">
                  <c:v>160200</c:v>
                </c:pt>
                <c:pt idx="1603">
                  <c:v>160300</c:v>
                </c:pt>
                <c:pt idx="1604">
                  <c:v>160400</c:v>
                </c:pt>
                <c:pt idx="1605">
                  <c:v>160500</c:v>
                </c:pt>
                <c:pt idx="1606">
                  <c:v>160600</c:v>
                </c:pt>
                <c:pt idx="1607">
                  <c:v>160700</c:v>
                </c:pt>
                <c:pt idx="1608">
                  <c:v>160800</c:v>
                </c:pt>
                <c:pt idx="1609">
                  <c:v>160900</c:v>
                </c:pt>
                <c:pt idx="1610">
                  <c:v>161000</c:v>
                </c:pt>
                <c:pt idx="1611">
                  <c:v>161100</c:v>
                </c:pt>
                <c:pt idx="1612">
                  <c:v>161200</c:v>
                </c:pt>
                <c:pt idx="1613">
                  <c:v>161300</c:v>
                </c:pt>
                <c:pt idx="1614">
                  <c:v>161400</c:v>
                </c:pt>
                <c:pt idx="1615">
                  <c:v>161500</c:v>
                </c:pt>
                <c:pt idx="1616">
                  <c:v>161600</c:v>
                </c:pt>
                <c:pt idx="1617">
                  <c:v>161700</c:v>
                </c:pt>
                <c:pt idx="1618">
                  <c:v>161800</c:v>
                </c:pt>
                <c:pt idx="1619">
                  <c:v>161900</c:v>
                </c:pt>
                <c:pt idx="1620">
                  <c:v>162000</c:v>
                </c:pt>
                <c:pt idx="1621">
                  <c:v>162100</c:v>
                </c:pt>
                <c:pt idx="1622">
                  <c:v>162200</c:v>
                </c:pt>
                <c:pt idx="1623">
                  <c:v>162300</c:v>
                </c:pt>
                <c:pt idx="1624">
                  <c:v>162400</c:v>
                </c:pt>
                <c:pt idx="1625">
                  <c:v>162500</c:v>
                </c:pt>
                <c:pt idx="1626">
                  <c:v>162600</c:v>
                </c:pt>
                <c:pt idx="1627">
                  <c:v>162700</c:v>
                </c:pt>
                <c:pt idx="1628">
                  <c:v>162800</c:v>
                </c:pt>
                <c:pt idx="1629">
                  <c:v>162900</c:v>
                </c:pt>
                <c:pt idx="1630">
                  <c:v>163000</c:v>
                </c:pt>
                <c:pt idx="1631">
                  <c:v>163100</c:v>
                </c:pt>
                <c:pt idx="1632">
                  <c:v>163200</c:v>
                </c:pt>
                <c:pt idx="1633">
                  <c:v>163300</c:v>
                </c:pt>
                <c:pt idx="1634">
                  <c:v>163400</c:v>
                </c:pt>
                <c:pt idx="1635">
                  <c:v>163500</c:v>
                </c:pt>
                <c:pt idx="1636">
                  <c:v>163600</c:v>
                </c:pt>
                <c:pt idx="1637">
                  <c:v>163700</c:v>
                </c:pt>
                <c:pt idx="1638">
                  <c:v>163800</c:v>
                </c:pt>
                <c:pt idx="1639">
                  <c:v>163900</c:v>
                </c:pt>
                <c:pt idx="1640">
                  <c:v>164000</c:v>
                </c:pt>
                <c:pt idx="1641">
                  <c:v>164100</c:v>
                </c:pt>
                <c:pt idx="1642">
                  <c:v>164200</c:v>
                </c:pt>
                <c:pt idx="1643">
                  <c:v>164300</c:v>
                </c:pt>
                <c:pt idx="1644">
                  <c:v>164400</c:v>
                </c:pt>
                <c:pt idx="1645">
                  <c:v>164500</c:v>
                </c:pt>
                <c:pt idx="1646">
                  <c:v>164600</c:v>
                </c:pt>
                <c:pt idx="1647">
                  <c:v>164700</c:v>
                </c:pt>
                <c:pt idx="1648">
                  <c:v>164800</c:v>
                </c:pt>
                <c:pt idx="1649">
                  <c:v>164900</c:v>
                </c:pt>
                <c:pt idx="1650">
                  <c:v>165000</c:v>
                </c:pt>
                <c:pt idx="1651">
                  <c:v>165100</c:v>
                </c:pt>
                <c:pt idx="1652">
                  <c:v>165200</c:v>
                </c:pt>
                <c:pt idx="1653">
                  <c:v>165300</c:v>
                </c:pt>
                <c:pt idx="1654">
                  <c:v>165400</c:v>
                </c:pt>
                <c:pt idx="1655">
                  <c:v>165500</c:v>
                </c:pt>
                <c:pt idx="1656">
                  <c:v>165600</c:v>
                </c:pt>
                <c:pt idx="1657">
                  <c:v>165700</c:v>
                </c:pt>
                <c:pt idx="1658">
                  <c:v>165800</c:v>
                </c:pt>
                <c:pt idx="1659">
                  <c:v>165900</c:v>
                </c:pt>
                <c:pt idx="1660">
                  <c:v>166000</c:v>
                </c:pt>
                <c:pt idx="1661">
                  <c:v>166100</c:v>
                </c:pt>
                <c:pt idx="1662">
                  <c:v>166200</c:v>
                </c:pt>
                <c:pt idx="1663">
                  <c:v>166300</c:v>
                </c:pt>
                <c:pt idx="1664">
                  <c:v>166400</c:v>
                </c:pt>
                <c:pt idx="1665">
                  <c:v>166500</c:v>
                </c:pt>
                <c:pt idx="1666">
                  <c:v>166600</c:v>
                </c:pt>
                <c:pt idx="1667">
                  <c:v>166700</c:v>
                </c:pt>
                <c:pt idx="1668">
                  <c:v>166800</c:v>
                </c:pt>
                <c:pt idx="1669">
                  <c:v>166900</c:v>
                </c:pt>
                <c:pt idx="1670">
                  <c:v>167000</c:v>
                </c:pt>
                <c:pt idx="1671">
                  <c:v>167100</c:v>
                </c:pt>
                <c:pt idx="1672">
                  <c:v>167200</c:v>
                </c:pt>
                <c:pt idx="1673">
                  <c:v>167300</c:v>
                </c:pt>
                <c:pt idx="1674">
                  <c:v>167400</c:v>
                </c:pt>
                <c:pt idx="1675">
                  <c:v>167500</c:v>
                </c:pt>
                <c:pt idx="1676">
                  <c:v>167600</c:v>
                </c:pt>
                <c:pt idx="1677">
                  <c:v>167700</c:v>
                </c:pt>
                <c:pt idx="1678">
                  <c:v>167800</c:v>
                </c:pt>
                <c:pt idx="1679">
                  <c:v>167900</c:v>
                </c:pt>
                <c:pt idx="1680">
                  <c:v>168000</c:v>
                </c:pt>
                <c:pt idx="1681">
                  <c:v>168100</c:v>
                </c:pt>
                <c:pt idx="1682">
                  <c:v>168200</c:v>
                </c:pt>
                <c:pt idx="1683">
                  <c:v>168300</c:v>
                </c:pt>
                <c:pt idx="1684">
                  <c:v>168400</c:v>
                </c:pt>
                <c:pt idx="1685">
                  <c:v>168500</c:v>
                </c:pt>
                <c:pt idx="1686">
                  <c:v>168600</c:v>
                </c:pt>
                <c:pt idx="1687">
                  <c:v>168700</c:v>
                </c:pt>
                <c:pt idx="1688">
                  <c:v>168800</c:v>
                </c:pt>
                <c:pt idx="1689">
                  <c:v>168900</c:v>
                </c:pt>
                <c:pt idx="1690">
                  <c:v>169000</c:v>
                </c:pt>
                <c:pt idx="1691">
                  <c:v>169100</c:v>
                </c:pt>
                <c:pt idx="1692">
                  <c:v>169200</c:v>
                </c:pt>
                <c:pt idx="1693">
                  <c:v>169300</c:v>
                </c:pt>
                <c:pt idx="1694">
                  <c:v>169400</c:v>
                </c:pt>
                <c:pt idx="1695">
                  <c:v>169500</c:v>
                </c:pt>
                <c:pt idx="1696">
                  <c:v>169600</c:v>
                </c:pt>
                <c:pt idx="1697">
                  <c:v>169700</c:v>
                </c:pt>
                <c:pt idx="1698">
                  <c:v>169800</c:v>
                </c:pt>
                <c:pt idx="1699">
                  <c:v>169900</c:v>
                </c:pt>
                <c:pt idx="1700">
                  <c:v>170000</c:v>
                </c:pt>
                <c:pt idx="1701">
                  <c:v>170100</c:v>
                </c:pt>
                <c:pt idx="1702">
                  <c:v>170200</c:v>
                </c:pt>
                <c:pt idx="1703">
                  <c:v>170300</c:v>
                </c:pt>
                <c:pt idx="1704">
                  <c:v>170400</c:v>
                </c:pt>
                <c:pt idx="1705">
                  <c:v>170500</c:v>
                </c:pt>
                <c:pt idx="1706">
                  <c:v>170600</c:v>
                </c:pt>
                <c:pt idx="1707">
                  <c:v>170700</c:v>
                </c:pt>
                <c:pt idx="1708">
                  <c:v>170800</c:v>
                </c:pt>
                <c:pt idx="1709">
                  <c:v>170900</c:v>
                </c:pt>
                <c:pt idx="1710">
                  <c:v>171000</c:v>
                </c:pt>
                <c:pt idx="1711">
                  <c:v>171100</c:v>
                </c:pt>
                <c:pt idx="1712">
                  <c:v>171200</c:v>
                </c:pt>
                <c:pt idx="1713">
                  <c:v>171300</c:v>
                </c:pt>
                <c:pt idx="1714">
                  <c:v>171400</c:v>
                </c:pt>
                <c:pt idx="1715">
                  <c:v>171500</c:v>
                </c:pt>
                <c:pt idx="1716">
                  <c:v>171600</c:v>
                </c:pt>
                <c:pt idx="1717">
                  <c:v>171700</c:v>
                </c:pt>
                <c:pt idx="1718">
                  <c:v>171800</c:v>
                </c:pt>
                <c:pt idx="1719">
                  <c:v>171900</c:v>
                </c:pt>
                <c:pt idx="1720">
                  <c:v>172000</c:v>
                </c:pt>
                <c:pt idx="1721">
                  <c:v>172100</c:v>
                </c:pt>
                <c:pt idx="1722">
                  <c:v>172200</c:v>
                </c:pt>
                <c:pt idx="1723">
                  <c:v>172300</c:v>
                </c:pt>
                <c:pt idx="1724">
                  <c:v>172400</c:v>
                </c:pt>
                <c:pt idx="1725">
                  <c:v>172500</c:v>
                </c:pt>
                <c:pt idx="1726">
                  <c:v>172600</c:v>
                </c:pt>
                <c:pt idx="1727">
                  <c:v>172700</c:v>
                </c:pt>
                <c:pt idx="1728">
                  <c:v>172800</c:v>
                </c:pt>
                <c:pt idx="1729">
                  <c:v>172900</c:v>
                </c:pt>
                <c:pt idx="1730">
                  <c:v>173000</c:v>
                </c:pt>
                <c:pt idx="1731">
                  <c:v>173100</c:v>
                </c:pt>
                <c:pt idx="1732">
                  <c:v>173200</c:v>
                </c:pt>
                <c:pt idx="1733">
                  <c:v>173300</c:v>
                </c:pt>
                <c:pt idx="1734">
                  <c:v>173400</c:v>
                </c:pt>
                <c:pt idx="1735">
                  <c:v>173500</c:v>
                </c:pt>
                <c:pt idx="1736">
                  <c:v>173600</c:v>
                </c:pt>
                <c:pt idx="1737">
                  <c:v>173700</c:v>
                </c:pt>
                <c:pt idx="1738">
                  <c:v>173800</c:v>
                </c:pt>
                <c:pt idx="1739">
                  <c:v>173900</c:v>
                </c:pt>
                <c:pt idx="1740">
                  <c:v>174000</c:v>
                </c:pt>
                <c:pt idx="1741">
                  <c:v>174100</c:v>
                </c:pt>
                <c:pt idx="1742">
                  <c:v>174200</c:v>
                </c:pt>
                <c:pt idx="1743">
                  <c:v>174300</c:v>
                </c:pt>
                <c:pt idx="1744">
                  <c:v>174400</c:v>
                </c:pt>
                <c:pt idx="1745">
                  <c:v>174500</c:v>
                </c:pt>
                <c:pt idx="1746">
                  <c:v>174600</c:v>
                </c:pt>
                <c:pt idx="1747">
                  <c:v>174700</c:v>
                </c:pt>
                <c:pt idx="1748">
                  <c:v>174800</c:v>
                </c:pt>
                <c:pt idx="1749">
                  <c:v>174900</c:v>
                </c:pt>
                <c:pt idx="1750">
                  <c:v>175000</c:v>
                </c:pt>
                <c:pt idx="1751">
                  <c:v>175100</c:v>
                </c:pt>
                <c:pt idx="1752">
                  <c:v>175200</c:v>
                </c:pt>
                <c:pt idx="1753">
                  <c:v>175300</c:v>
                </c:pt>
                <c:pt idx="1754">
                  <c:v>175400</c:v>
                </c:pt>
                <c:pt idx="1755">
                  <c:v>175500</c:v>
                </c:pt>
                <c:pt idx="1756">
                  <c:v>175600</c:v>
                </c:pt>
                <c:pt idx="1757">
                  <c:v>175700</c:v>
                </c:pt>
                <c:pt idx="1758">
                  <c:v>175800</c:v>
                </c:pt>
                <c:pt idx="1759">
                  <c:v>175900</c:v>
                </c:pt>
                <c:pt idx="1760">
                  <c:v>176000</c:v>
                </c:pt>
                <c:pt idx="1761">
                  <c:v>176100</c:v>
                </c:pt>
                <c:pt idx="1762">
                  <c:v>176200</c:v>
                </c:pt>
                <c:pt idx="1763">
                  <c:v>176300</c:v>
                </c:pt>
                <c:pt idx="1764">
                  <c:v>176400</c:v>
                </c:pt>
                <c:pt idx="1765">
                  <c:v>176500</c:v>
                </c:pt>
                <c:pt idx="1766">
                  <c:v>176600</c:v>
                </c:pt>
                <c:pt idx="1767">
                  <c:v>176700</c:v>
                </c:pt>
                <c:pt idx="1768">
                  <c:v>176800</c:v>
                </c:pt>
                <c:pt idx="1769">
                  <c:v>176900</c:v>
                </c:pt>
                <c:pt idx="1770">
                  <c:v>177000</c:v>
                </c:pt>
                <c:pt idx="1771">
                  <c:v>177100</c:v>
                </c:pt>
                <c:pt idx="1772">
                  <c:v>177200</c:v>
                </c:pt>
                <c:pt idx="1773">
                  <c:v>177300</c:v>
                </c:pt>
                <c:pt idx="1774">
                  <c:v>177400</c:v>
                </c:pt>
                <c:pt idx="1775">
                  <c:v>177500</c:v>
                </c:pt>
                <c:pt idx="1776">
                  <c:v>177600</c:v>
                </c:pt>
                <c:pt idx="1777">
                  <c:v>177700</c:v>
                </c:pt>
                <c:pt idx="1778">
                  <c:v>177800</c:v>
                </c:pt>
                <c:pt idx="1779">
                  <c:v>177900</c:v>
                </c:pt>
                <c:pt idx="1780">
                  <c:v>178000</c:v>
                </c:pt>
                <c:pt idx="1781">
                  <c:v>178100</c:v>
                </c:pt>
                <c:pt idx="1782">
                  <c:v>178200</c:v>
                </c:pt>
                <c:pt idx="1783">
                  <c:v>178300</c:v>
                </c:pt>
                <c:pt idx="1784">
                  <c:v>178400</c:v>
                </c:pt>
                <c:pt idx="1785">
                  <c:v>178500</c:v>
                </c:pt>
                <c:pt idx="1786">
                  <c:v>178600</c:v>
                </c:pt>
                <c:pt idx="1787">
                  <c:v>178700</c:v>
                </c:pt>
                <c:pt idx="1788">
                  <c:v>178800</c:v>
                </c:pt>
                <c:pt idx="1789">
                  <c:v>178900</c:v>
                </c:pt>
                <c:pt idx="1790">
                  <c:v>179000</c:v>
                </c:pt>
                <c:pt idx="1791">
                  <c:v>179100</c:v>
                </c:pt>
                <c:pt idx="1792">
                  <c:v>179200</c:v>
                </c:pt>
                <c:pt idx="1793">
                  <c:v>179300</c:v>
                </c:pt>
                <c:pt idx="1794">
                  <c:v>179400</c:v>
                </c:pt>
                <c:pt idx="1795">
                  <c:v>179500</c:v>
                </c:pt>
                <c:pt idx="1796">
                  <c:v>179600</c:v>
                </c:pt>
                <c:pt idx="1797">
                  <c:v>179700</c:v>
                </c:pt>
                <c:pt idx="1798">
                  <c:v>179800</c:v>
                </c:pt>
                <c:pt idx="1799">
                  <c:v>179900</c:v>
                </c:pt>
                <c:pt idx="1800">
                  <c:v>180000</c:v>
                </c:pt>
                <c:pt idx="1801">
                  <c:v>180100</c:v>
                </c:pt>
                <c:pt idx="1802">
                  <c:v>180200</c:v>
                </c:pt>
                <c:pt idx="1803">
                  <c:v>180300</c:v>
                </c:pt>
                <c:pt idx="1804">
                  <c:v>180400</c:v>
                </c:pt>
                <c:pt idx="1805">
                  <c:v>180500</c:v>
                </c:pt>
                <c:pt idx="1806">
                  <c:v>180600</c:v>
                </c:pt>
                <c:pt idx="1807">
                  <c:v>180700</c:v>
                </c:pt>
                <c:pt idx="1808">
                  <c:v>180800</c:v>
                </c:pt>
                <c:pt idx="1809">
                  <c:v>180900</c:v>
                </c:pt>
                <c:pt idx="1810">
                  <c:v>181000</c:v>
                </c:pt>
                <c:pt idx="1811">
                  <c:v>181100</c:v>
                </c:pt>
                <c:pt idx="1812">
                  <c:v>181200</c:v>
                </c:pt>
                <c:pt idx="1813">
                  <c:v>181300</c:v>
                </c:pt>
                <c:pt idx="1814">
                  <c:v>181400</c:v>
                </c:pt>
                <c:pt idx="1815">
                  <c:v>181500</c:v>
                </c:pt>
                <c:pt idx="1816">
                  <c:v>181600</c:v>
                </c:pt>
                <c:pt idx="1817">
                  <c:v>181700</c:v>
                </c:pt>
                <c:pt idx="1818">
                  <c:v>181800</c:v>
                </c:pt>
                <c:pt idx="1819">
                  <c:v>181900</c:v>
                </c:pt>
                <c:pt idx="1820">
                  <c:v>182000</c:v>
                </c:pt>
                <c:pt idx="1821">
                  <c:v>182100</c:v>
                </c:pt>
                <c:pt idx="1822">
                  <c:v>182200</c:v>
                </c:pt>
                <c:pt idx="1823">
                  <c:v>182300</c:v>
                </c:pt>
                <c:pt idx="1824">
                  <c:v>182400</c:v>
                </c:pt>
                <c:pt idx="1825">
                  <c:v>182500</c:v>
                </c:pt>
                <c:pt idx="1826">
                  <c:v>182600</c:v>
                </c:pt>
                <c:pt idx="1827">
                  <c:v>182700</c:v>
                </c:pt>
                <c:pt idx="1828">
                  <c:v>182800</c:v>
                </c:pt>
                <c:pt idx="1829">
                  <c:v>182900</c:v>
                </c:pt>
                <c:pt idx="1830">
                  <c:v>183000</c:v>
                </c:pt>
                <c:pt idx="1831">
                  <c:v>183100</c:v>
                </c:pt>
                <c:pt idx="1832">
                  <c:v>183200</c:v>
                </c:pt>
                <c:pt idx="1833">
                  <c:v>183300</c:v>
                </c:pt>
                <c:pt idx="1834">
                  <c:v>183400</c:v>
                </c:pt>
                <c:pt idx="1835">
                  <c:v>183500</c:v>
                </c:pt>
                <c:pt idx="1836">
                  <c:v>183600</c:v>
                </c:pt>
                <c:pt idx="1837">
                  <c:v>183700</c:v>
                </c:pt>
                <c:pt idx="1838">
                  <c:v>183800</c:v>
                </c:pt>
                <c:pt idx="1839">
                  <c:v>183900</c:v>
                </c:pt>
                <c:pt idx="1840">
                  <c:v>184000</c:v>
                </c:pt>
                <c:pt idx="1841">
                  <c:v>184100</c:v>
                </c:pt>
                <c:pt idx="1842">
                  <c:v>184200</c:v>
                </c:pt>
                <c:pt idx="1843">
                  <c:v>184300</c:v>
                </c:pt>
                <c:pt idx="1844">
                  <c:v>184400</c:v>
                </c:pt>
                <c:pt idx="1845">
                  <c:v>184500</c:v>
                </c:pt>
                <c:pt idx="1846">
                  <c:v>184600</c:v>
                </c:pt>
                <c:pt idx="1847">
                  <c:v>184700</c:v>
                </c:pt>
                <c:pt idx="1848">
                  <c:v>184800</c:v>
                </c:pt>
                <c:pt idx="1849">
                  <c:v>184900</c:v>
                </c:pt>
                <c:pt idx="1850">
                  <c:v>185000</c:v>
                </c:pt>
                <c:pt idx="1851">
                  <c:v>185100</c:v>
                </c:pt>
                <c:pt idx="1852">
                  <c:v>185200</c:v>
                </c:pt>
                <c:pt idx="1853">
                  <c:v>185300</c:v>
                </c:pt>
                <c:pt idx="1854">
                  <c:v>185400</c:v>
                </c:pt>
                <c:pt idx="1855">
                  <c:v>185500</c:v>
                </c:pt>
                <c:pt idx="1856">
                  <c:v>185600</c:v>
                </c:pt>
                <c:pt idx="1857">
                  <c:v>185700</c:v>
                </c:pt>
                <c:pt idx="1858">
                  <c:v>185800</c:v>
                </c:pt>
                <c:pt idx="1859">
                  <c:v>185900</c:v>
                </c:pt>
                <c:pt idx="1860">
                  <c:v>186000</c:v>
                </c:pt>
                <c:pt idx="1861">
                  <c:v>186100</c:v>
                </c:pt>
                <c:pt idx="1862">
                  <c:v>186200</c:v>
                </c:pt>
                <c:pt idx="1863">
                  <c:v>186300</c:v>
                </c:pt>
                <c:pt idx="1864">
                  <c:v>186400</c:v>
                </c:pt>
                <c:pt idx="1865">
                  <c:v>186500</c:v>
                </c:pt>
                <c:pt idx="1866">
                  <c:v>186600</c:v>
                </c:pt>
                <c:pt idx="1867">
                  <c:v>186700</c:v>
                </c:pt>
                <c:pt idx="1868">
                  <c:v>186800</c:v>
                </c:pt>
                <c:pt idx="1869">
                  <c:v>186900</c:v>
                </c:pt>
                <c:pt idx="1870">
                  <c:v>187000</c:v>
                </c:pt>
                <c:pt idx="1871">
                  <c:v>187100</c:v>
                </c:pt>
                <c:pt idx="1872">
                  <c:v>187200</c:v>
                </c:pt>
                <c:pt idx="1873">
                  <c:v>187300</c:v>
                </c:pt>
                <c:pt idx="1874">
                  <c:v>187400</c:v>
                </c:pt>
                <c:pt idx="1875">
                  <c:v>187500</c:v>
                </c:pt>
                <c:pt idx="1876">
                  <c:v>187600</c:v>
                </c:pt>
                <c:pt idx="1877">
                  <c:v>187700</c:v>
                </c:pt>
                <c:pt idx="1878">
                  <c:v>187800</c:v>
                </c:pt>
                <c:pt idx="1879">
                  <c:v>187900</c:v>
                </c:pt>
                <c:pt idx="1880">
                  <c:v>188000</c:v>
                </c:pt>
                <c:pt idx="1881">
                  <c:v>188100</c:v>
                </c:pt>
                <c:pt idx="1882">
                  <c:v>188200</c:v>
                </c:pt>
                <c:pt idx="1883">
                  <c:v>188300</c:v>
                </c:pt>
                <c:pt idx="1884">
                  <c:v>188400</c:v>
                </c:pt>
                <c:pt idx="1885">
                  <c:v>188500</c:v>
                </c:pt>
                <c:pt idx="1886">
                  <c:v>188600</c:v>
                </c:pt>
                <c:pt idx="1887">
                  <c:v>188700</c:v>
                </c:pt>
                <c:pt idx="1888">
                  <c:v>188800</c:v>
                </c:pt>
                <c:pt idx="1889">
                  <c:v>188900</c:v>
                </c:pt>
                <c:pt idx="1890">
                  <c:v>189000</c:v>
                </c:pt>
                <c:pt idx="1891">
                  <c:v>189100</c:v>
                </c:pt>
                <c:pt idx="1892">
                  <c:v>189200</c:v>
                </c:pt>
                <c:pt idx="1893">
                  <c:v>189300</c:v>
                </c:pt>
                <c:pt idx="1894">
                  <c:v>189400</c:v>
                </c:pt>
                <c:pt idx="1895">
                  <c:v>189500</c:v>
                </c:pt>
                <c:pt idx="1896">
                  <c:v>189600</c:v>
                </c:pt>
                <c:pt idx="1897">
                  <c:v>189700</c:v>
                </c:pt>
                <c:pt idx="1898">
                  <c:v>189800</c:v>
                </c:pt>
                <c:pt idx="1899">
                  <c:v>189900</c:v>
                </c:pt>
                <c:pt idx="1900">
                  <c:v>190000</c:v>
                </c:pt>
                <c:pt idx="1901">
                  <c:v>190100</c:v>
                </c:pt>
                <c:pt idx="1902">
                  <c:v>190200</c:v>
                </c:pt>
                <c:pt idx="1903">
                  <c:v>190300</c:v>
                </c:pt>
                <c:pt idx="1904">
                  <c:v>190400</c:v>
                </c:pt>
                <c:pt idx="1905">
                  <c:v>190500</c:v>
                </c:pt>
                <c:pt idx="1906">
                  <c:v>190600</c:v>
                </c:pt>
                <c:pt idx="1907">
                  <c:v>190700</c:v>
                </c:pt>
                <c:pt idx="1908">
                  <c:v>190800</c:v>
                </c:pt>
                <c:pt idx="1909">
                  <c:v>190900</c:v>
                </c:pt>
                <c:pt idx="1910">
                  <c:v>191000</c:v>
                </c:pt>
                <c:pt idx="1911">
                  <c:v>191100</c:v>
                </c:pt>
                <c:pt idx="1912">
                  <c:v>191200</c:v>
                </c:pt>
                <c:pt idx="1913">
                  <c:v>191300</c:v>
                </c:pt>
                <c:pt idx="1914">
                  <c:v>191400</c:v>
                </c:pt>
                <c:pt idx="1915">
                  <c:v>191500</c:v>
                </c:pt>
                <c:pt idx="1916">
                  <c:v>191600</c:v>
                </c:pt>
                <c:pt idx="1917">
                  <c:v>191700</c:v>
                </c:pt>
                <c:pt idx="1918">
                  <c:v>191800</c:v>
                </c:pt>
                <c:pt idx="1919">
                  <c:v>191900</c:v>
                </c:pt>
                <c:pt idx="1920">
                  <c:v>192000</c:v>
                </c:pt>
                <c:pt idx="1921">
                  <c:v>192100</c:v>
                </c:pt>
                <c:pt idx="1922">
                  <c:v>192200</c:v>
                </c:pt>
                <c:pt idx="1923">
                  <c:v>192300</c:v>
                </c:pt>
                <c:pt idx="1924">
                  <c:v>192400</c:v>
                </c:pt>
                <c:pt idx="1925">
                  <c:v>192500</c:v>
                </c:pt>
                <c:pt idx="1926">
                  <c:v>192600</c:v>
                </c:pt>
                <c:pt idx="1927">
                  <c:v>192700</c:v>
                </c:pt>
                <c:pt idx="1928">
                  <c:v>192800</c:v>
                </c:pt>
                <c:pt idx="1929">
                  <c:v>192900</c:v>
                </c:pt>
                <c:pt idx="1930">
                  <c:v>193000</c:v>
                </c:pt>
                <c:pt idx="1931">
                  <c:v>193100</c:v>
                </c:pt>
                <c:pt idx="1932">
                  <c:v>193200</c:v>
                </c:pt>
                <c:pt idx="1933">
                  <c:v>193300</c:v>
                </c:pt>
                <c:pt idx="1934">
                  <c:v>193400</c:v>
                </c:pt>
                <c:pt idx="1935">
                  <c:v>193500</c:v>
                </c:pt>
                <c:pt idx="1936">
                  <c:v>193600</c:v>
                </c:pt>
                <c:pt idx="1937">
                  <c:v>193700</c:v>
                </c:pt>
                <c:pt idx="1938">
                  <c:v>193800</c:v>
                </c:pt>
                <c:pt idx="1939">
                  <c:v>193900</c:v>
                </c:pt>
                <c:pt idx="1940">
                  <c:v>194000</c:v>
                </c:pt>
                <c:pt idx="1941">
                  <c:v>194100</c:v>
                </c:pt>
                <c:pt idx="1942">
                  <c:v>194200</c:v>
                </c:pt>
                <c:pt idx="1943">
                  <c:v>194300</c:v>
                </c:pt>
                <c:pt idx="1944">
                  <c:v>194400</c:v>
                </c:pt>
                <c:pt idx="1945">
                  <c:v>194500</c:v>
                </c:pt>
                <c:pt idx="1946">
                  <c:v>194600</c:v>
                </c:pt>
                <c:pt idx="1947">
                  <c:v>194700</c:v>
                </c:pt>
                <c:pt idx="1948">
                  <c:v>194800</c:v>
                </c:pt>
                <c:pt idx="1949">
                  <c:v>194900</c:v>
                </c:pt>
                <c:pt idx="1950">
                  <c:v>195000</c:v>
                </c:pt>
                <c:pt idx="1951">
                  <c:v>195100</c:v>
                </c:pt>
                <c:pt idx="1952">
                  <c:v>195200</c:v>
                </c:pt>
                <c:pt idx="1953">
                  <c:v>195300</c:v>
                </c:pt>
                <c:pt idx="1954">
                  <c:v>195400</c:v>
                </c:pt>
                <c:pt idx="1955">
                  <c:v>195500</c:v>
                </c:pt>
                <c:pt idx="1956">
                  <c:v>195600</c:v>
                </c:pt>
                <c:pt idx="1957">
                  <c:v>195700</c:v>
                </c:pt>
                <c:pt idx="1958">
                  <c:v>195800</c:v>
                </c:pt>
                <c:pt idx="1959">
                  <c:v>195900</c:v>
                </c:pt>
                <c:pt idx="1960">
                  <c:v>196000</c:v>
                </c:pt>
                <c:pt idx="1961">
                  <c:v>196100</c:v>
                </c:pt>
                <c:pt idx="1962">
                  <c:v>196200</c:v>
                </c:pt>
                <c:pt idx="1963">
                  <c:v>196300</c:v>
                </c:pt>
                <c:pt idx="1964">
                  <c:v>196400</c:v>
                </c:pt>
                <c:pt idx="1965">
                  <c:v>196500</c:v>
                </c:pt>
                <c:pt idx="1966">
                  <c:v>196600</c:v>
                </c:pt>
                <c:pt idx="1967">
                  <c:v>196700</c:v>
                </c:pt>
                <c:pt idx="1968">
                  <c:v>196800</c:v>
                </c:pt>
                <c:pt idx="1969">
                  <c:v>196900</c:v>
                </c:pt>
                <c:pt idx="1970">
                  <c:v>197000</c:v>
                </c:pt>
                <c:pt idx="1971">
                  <c:v>197100</c:v>
                </c:pt>
                <c:pt idx="1972">
                  <c:v>197200</c:v>
                </c:pt>
                <c:pt idx="1973">
                  <c:v>197300</c:v>
                </c:pt>
                <c:pt idx="1974">
                  <c:v>197400</c:v>
                </c:pt>
                <c:pt idx="1975">
                  <c:v>197500</c:v>
                </c:pt>
                <c:pt idx="1976">
                  <c:v>197600</c:v>
                </c:pt>
                <c:pt idx="1977">
                  <c:v>197700</c:v>
                </c:pt>
                <c:pt idx="1978">
                  <c:v>197800</c:v>
                </c:pt>
                <c:pt idx="1979">
                  <c:v>197900</c:v>
                </c:pt>
                <c:pt idx="1980">
                  <c:v>198000</c:v>
                </c:pt>
                <c:pt idx="1981">
                  <c:v>198100</c:v>
                </c:pt>
                <c:pt idx="1982">
                  <c:v>198200</c:v>
                </c:pt>
                <c:pt idx="1983">
                  <c:v>198300</c:v>
                </c:pt>
                <c:pt idx="1984">
                  <c:v>198400</c:v>
                </c:pt>
                <c:pt idx="1985">
                  <c:v>198500</c:v>
                </c:pt>
                <c:pt idx="1986">
                  <c:v>198600</c:v>
                </c:pt>
                <c:pt idx="1987">
                  <c:v>198700</c:v>
                </c:pt>
                <c:pt idx="1988">
                  <c:v>198800</c:v>
                </c:pt>
                <c:pt idx="1989">
                  <c:v>198900</c:v>
                </c:pt>
                <c:pt idx="1990">
                  <c:v>199000</c:v>
                </c:pt>
                <c:pt idx="1991">
                  <c:v>199100</c:v>
                </c:pt>
                <c:pt idx="1992">
                  <c:v>199200</c:v>
                </c:pt>
                <c:pt idx="1993">
                  <c:v>199300</c:v>
                </c:pt>
                <c:pt idx="1994">
                  <c:v>199400</c:v>
                </c:pt>
                <c:pt idx="1995">
                  <c:v>199500</c:v>
                </c:pt>
                <c:pt idx="1996">
                  <c:v>199600</c:v>
                </c:pt>
                <c:pt idx="1997">
                  <c:v>199700</c:v>
                </c:pt>
                <c:pt idx="1998">
                  <c:v>199800</c:v>
                </c:pt>
                <c:pt idx="1999">
                  <c:v>199900</c:v>
                </c:pt>
                <c:pt idx="2000">
                  <c:v>200000</c:v>
                </c:pt>
              </c:numCache>
            </c:numRef>
          </c:xVal>
          <c:yVal>
            <c:numRef>
              <c:f>'Model 1.1'!$M$2:$M$2002</c:f>
              <c:numCache>
                <c:formatCode>General</c:formatCode>
                <c:ptCount val="2001"/>
                <c:pt idx="0">
                  <c:v>0</c:v>
                </c:pt>
                <c:pt idx="1">
                  <c:v>0.57099999999999995</c:v>
                </c:pt>
                <c:pt idx="2">
                  <c:v>0.54700000000000004</c:v>
                </c:pt>
                <c:pt idx="3">
                  <c:v>0.55200000000000005</c:v>
                </c:pt>
                <c:pt idx="4">
                  <c:v>0.56499999999999995</c:v>
                </c:pt>
                <c:pt idx="5">
                  <c:v>0.56499999999999995</c:v>
                </c:pt>
                <c:pt idx="6">
                  <c:v>0.52400000000000002</c:v>
                </c:pt>
                <c:pt idx="7">
                  <c:v>0.55500000000000005</c:v>
                </c:pt>
                <c:pt idx="8">
                  <c:v>0.57899999999999996</c:v>
                </c:pt>
                <c:pt idx="9">
                  <c:v>0.56499999999999995</c:v>
                </c:pt>
                <c:pt idx="10">
                  <c:v>0.51500000000000001</c:v>
                </c:pt>
                <c:pt idx="11">
                  <c:v>0.56499999999999995</c:v>
                </c:pt>
                <c:pt idx="12">
                  <c:v>0.54100000000000004</c:v>
                </c:pt>
                <c:pt idx="13">
                  <c:v>0.54300000000000004</c:v>
                </c:pt>
                <c:pt idx="14">
                  <c:v>0.58699999999999997</c:v>
                </c:pt>
                <c:pt idx="15">
                  <c:v>0.54300000000000004</c:v>
                </c:pt>
                <c:pt idx="16">
                  <c:v>0.56899999999999995</c:v>
                </c:pt>
                <c:pt idx="17">
                  <c:v>0.55600000000000005</c:v>
                </c:pt>
                <c:pt idx="18">
                  <c:v>0.57999999999999996</c:v>
                </c:pt>
                <c:pt idx="19">
                  <c:v>0.59899999999999998</c:v>
                </c:pt>
                <c:pt idx="20">
                  <c:v>0.57899999999999996</c:v>
                </c:pt>
                <c:pt idx="21">
                  <c:v>0.56200000000000006</c:v>
                </c:pt>
                <c:pt idx="22">
                  <c:v>0.59299999999999997</c:v>
                </c:pt>
                <c:pt idx="23">
                  <c:v>0.55500000000000005</c:v>
                </c:pt>
                <c:pt idx="24">
                  <c:v>0.55100000000000005</c:v>
                </c:pt>
                <c:pt idx="25">
                  <c:v>0.58099999999999996</c:v>
                </c:pt>
                <c:pt idx="26">
                  <c:v>0.56299999999999994</c:v>
                </c:pt>
                <c:pt idx="27">
                  <c:v>0.58499999999999996</c:v>
                </c:pt>
                <c:pt idx="28">
                  <c:v>0.57699999999999996</c:v>
                </c:pt>
                <c:pt idx="29">
                  <c:v>0.59299999999999997</c:v>
                </c:pt>
                <c:pt idx="30">
                  <c:v>0.56799999999999995</c:v>
                </c:pt>
                <c:pt idx="31">
                  <c:v>0.59799999999999998</c:v>
                </c:pt>
                <c:pt idx="32">
                  <c:v>0.51600000000000001</c:v>
                </c:pt>
                <c:pt idx="33">
                  <c:v>0.53600000000000003</c:v>
                </c:pt>
                <c:pt idx="34">
                  <c:v>0.55400000000000005</c:v>
                </c:pt>
                <c:pt idx="35">
                  <c:v>0.57099999999999995</c:v>
                </c:pt>
                <c:pt idx="36">
                  <c:v>0.53</c:v>
                </c:pt>
                <c:pt idx="37">
                  <c:v>0.54900000000000004</c:v>
                </c:pt>
                <c:pt idx="38">
                  <c:v>0.57699999999999996</c:v>
                </c:pt>
                <c:pt idx="39">
                  <c:v>0.56699999999999995</c:v>
                </c:pt>
                <c:pt idx="40">
                  <c:v>0.55700000000000005</c:v>
                </c:pt>
                <c:pt idx="41">
                  <c:v>0.56499999999999995</c:v>
                </c:pt>
                <c:pt idx="42">
                  <c:v>0.56599999999999995</c:v>
                </c:pt>
                <c:pt idx="43">
                  <c:v>0.57999999999999996</c:v>
                </c:pt>
                <c:pt idx="44">
                  <c:v>0.56200000000000006</c:v>
                </c:pt>
                <c:pt idx="45">
                  <c:v>0.53900000000000003</c:v>
                </c:pt>
                <c:pt idx="46">
                  <c:v>0.55900000000000005</c:v>
                </c:pt>
                <c:pt idx="47">
                  <c:v>0.57799999999999996</c:v>
                </c:pt>
                <c:pt idx="48">
                  <c:v>0.55500000000000005</c:v>
                </c:pt>
                <c:pt idx="49">
                  <c:v>0.56799999999999995</c:v>
                </c:pt>
                <c:pt idx="50">
                  <c:v>0.60399999999999998</c:v>
                </c:pt>
                <c:pt idx="51">
                  <c:v>0.57499999999999996</c:v>
                </c:pt>
                <c:pt idx="52">
                  <c:v>0.58499999999999996</c:v>
                </c:pt>
                <c:pt idx="53">
                  <c:v>0.54400000000000004</c:v>
                </c:pt>
                <c:pt idx="54">
                  <c:v>0.51</c:v>
                </c:pt>
                <c:pt idx="55">
                  <c:v>0.54900000000000004</c:v>
                </c:pt>
                <c:pt idx="56">
                  <c:v>0.56999999999999995</c:v>
                </c:pt>
                <c:pt idx="57">
                  <c:v>0.55400000000000005</c:v>
                </c:pt>
                <c:pt idx="58">
                  <c:v>0.56899999999999995</c:v>
                </c:pt>
                <c:pt idx="59">
                  <c:v>0.58799999999999997</c:v>
                </c:pt>
                <c:pt idx="60">
                  <c:v>0.57099999999999995</c:v>
                </c:pt>
                <c:pt idx="61">
                  <c:v>0.55100000000000005</c:v>
                </c:pt>
                <c:pt idx="62">
                  <c:v>0.57599999999999996</c:v>
                </c:pt>
                <c:pt idx="63">
                  <c:v>0.57599999999999996</c:v>
                </c:pt>
                <c:pt idx="64">
                  <c:v>0.54800000000000004</c:v>
                </c:pt>
                <c:pt idx="65">
                  <c:v>0.54300000000000004</c:v>
                </c:pt>
                <c:pt idx="66">
                  <c:v>0.53800000000000003</c:v>
                </c:pt>
                <c:pt idx="67">
                  <c:v>0.55600000000000005</c:v>
                </c:pt>
                <c:pt idx="68">
                  <c:v>0.55800000000000005</c:v>
                </c:pt>
                <c:pt idx="69">
                  <c:v>0.54500000000000004</c:v>
                </c:pt>
                <c:pt idx="70">
                  <c:v>0.51900000000000002</c:v>
                </c:pt>
                <c:pt idx="71">
                  <c:v>0.55700000000000005</c:v>
                </c:pt>
                <c:pt idx="72">
                  <c:v>0.55100000000000005</c:v>
                </c:pt>
                <c:pt idx="73">
                  <c:v>0.55700000000000005</c:v>
                </c:pt>
                <c:pt idx="74">
                  <c:v>0.56200000000000006</c:v>
                </c:pt>
                <c:pt idx="75">
                  <c:v>0.56699999999999995</c:v>
                </c:pt>
                <c:pt idx="76">
                  <c:v>0.54600000000000004</c:v>
                </c:pt>
                <c:pt idx="77">
                  <c:v>0.57599999999999996</c:v>
                </c:pt>
                <c:pt idx="78">
                  <c:v>0.55600000000000005</c:v>
                </c:pt>
                <c:pt idx="79">
                  <c:v>0.55400000000000005</c:v>
                </c:pt>
                <c:pt idx="80">
                  <c:v>0.57399999999999995</c:v>
                </c:pt>
                <c:pt idx="81">
                  <c:v>0.55400000000000005</c:v>
                </c:pt>
                <c:pt idx="82">
                  <c:v>0.59399999999999997</c:v>
                </c:pt>
                <c:pt idx="83">
                  <c:v>0.56699999999999995</c:v>
                </c:pt>
                <c:pt idx="84">
                  <c:v>0.57899999999999996</c:v>
                </c:pt>
                <c:pt idx="85">
                  <c:v>0.54200000000000004</c:v>
                </c:pt>
                <c:pt idx="86">
                  <c:v>0.55400000000000005</c:v>
                </c:pt>
                <c:pt idx="87">
                  <c:v>0.56799999999999995</c:v>
                </c:pt>
                <c:pt idx="88">
                  <c:v>0.54500000000000004</c:v>
                </c:pt>
                <c:pt idx="89">
                  <c:v>0.55400000000000005</c:v>
                </c:pt>
                <c:pt idx="90">
                  <c:v>0.53900000000000003</c:v>
                </c:pt>
                <c:pt idx="91">
                  <c:v>0.55200000000000005</c:v>
                </c:pt>
                <c:pt idx="92">
                  <c:v>0.59399999999999997</c:v>
                </c:pt>
                <c:pt idx="93">
                  <c:v>0.58099999999999996</c:v>
                </c:pt>
                <c:pt idx="94">
                  <c:v>0.57999999999999996</c:v>
                </c:pt>
                <c:pt idx="95">
                  <c:v>0.52200000000000002</c:v>
                </c:pt>
                <c:pt idx="96">
                  <c:v>0.57999999999999996</c:v>
                </c:pt>
                <c:pt idx="97">
                  <c:v>0.55200000000000005</c:v>
                </c:pt>
                <c:pt idx="98">
                  <c:v>0.60299999999999998</c:v>
                </c:pt>
                <c:pt idx="99">
                  <c:v>0.52100000000000002</c:v>
                </c:pt>
                <c:pt idx="100">
                  <c:v>0.55900000000000005</c:v>
                </c:pt>
                <c:pt idx="101">
                  <c:v>0.54200000000000004</c:v>
                </c:pt>
                <c:pt idx="102">
                  <c:v>0.59399999999999997</c:v>
                </c:pt>
                <c:pt idx="103">
                  <c:v>0.56200000000000006</c:v>
                </c:pt>
                <c:pt idx="104">
                  <c:v>0.58499999999999996</c:v>
                </c:pt>
                <c:pt idx="105">
                  <c:v>0.56699999999999995</c:v>
                </c:pt>
                <c:pt idx="106">
                  <c:v>0.54100000000000004</c:v>
                </c:pt>
                <c:pt idx="107">
                  <c:v>0.56200000000000006</c:v>
                </c:pt>
                <c:pt idx="108">
                  <c:v>0.58299999999999996</c:v>
                </c:pt>
                <c:pt idx="109">
                  <c:v>0.55400000000000005</c:v>
                </c:pt>
                <c:pt idx="110">
                  <c:v>0.54400000000000004</c:v>
                </c:pt>
                <c:pt idx="111">
                  <c:v>0.56000000000000005</c:v>
                </c:pt>
                <c:pt idx="112">
                  <c:v>0.54</c:v>
                </c:pt>
                <c:pt idx="113">
                  <c:v>0.58099999999999996</c:v>
                </c:pt>
                <c:pt idx="114">
                  <c:v>0.55600000000000005</c:v>
                </c:pt>
                <c:pt idx="115">
                  <c:v>0.57499999999999996</c:v>
                </c:pt>
                <c:pt idx="116">
                  <c:v>0.54500000000000004</c:v>
                </c:pt>
                <c:pt idx="117">
                  <c:v>0.56899999999999995</c:v>
                </c:pt>
                <c:pt idx="118">
                  <c:v>0.56399999999999995</c:v>
                </c:pt>
                <c:pt idx="119">
                  <c:v>0.56699999999999995</c:v>
                </c:pt>
                <c:pt idx="120">
                  <c:v>0.58699999999999997</c:v>
                </c:pt>
                <c:pt idx="121">
                  <c:v>0.52900000000000003</c:v>
                </c:pt>
                <c:pt idx="122">
                  <c:v>0.55600000000000005</c:v>
                </c:pt>
                <c:pt idx="123">
                  <c:v>0.56000000000000005</c:v>
                </c:pt>
                <c:pt idx="124">
                  <c:v>0.55000000000000004</c:v>
                </c:pt>
                <c:pt idx="125">
                  <c:v>0.55200000000000005</c:v>
                </c:pt>
                <c:pt idx="126">
                  <c:v>0.56599999999999995</c:v>
                </c:pt>
                <c:pt idx="127">
                  <c:v>0.52500000000000002</c:v>
                </c:pt>
                <c:pt idx="128">
                  <c:v>0.54100000000000004</c:v>
                </c:pt>
                <c:pt idx="129">
                  <c:v>0.56899999999999995</c:v>
                </c:pt>
                <c:pt idx="130">
                  <c:v>0.55400000000000005</c:v>
                </c:pt>
                <c:pt idx="131">
                  <c:v>0.55200000000000005</c:v>
                </c:pt>
                <c:pt idx="132">
                  <c:v>0.53600000000000003</c:v>
                </c:pt>
                <c:pt idx="133">
                  <c:v>0.55800000000000005</c:v>
                </c:pt>
                <c:pt idx="134">
                  <c:v>0.54400000000000004</c:v>
                </c:pt>
                <c:pt idx="135">
                  <c:v>0.56599999999999995</c:v>
                </c:pt>
                <c:pt idx="136">
                  <c:v>0.56499999999999995</c:v>
                </c:pt>
                <c:pt idx="137">
                  <c:v>0.60499999999999998</c:v>
                </c:pt>
                <c:pt idx="138">
                  <c:v>0.52900000000000003</c:v>
                </c:pt>
                <c:pt idx="139">
                  <c:v>0.56499999999999995</c:v>
                </c:pt>
                <c:pt idx="140">
                  <c:v>0.56599999999999995</c:v>
                </c:pt>
                <c:pt idx="141">
                  <c:v>0.54900000000000004</c:v>
                </c:pt>
                <c:pt idx="142">
                  <c:v>0.54700000000000004</c:v>
                </c:pt>
                <c:pt idx="143">
                  <c:v>0.58599999999999997</c:v>
                </c:pt>
                <c:pt idx="144">
                  <c:v>0.52200000000000002</c:v>
                </c:pt>
                <c:pt idx="145">
                  <c:v>0.56200000000000006</c:v>
                </c:pt>
                <c:pt idx="146">
                  <c:v>0.50900000000000001</c:v>
                </c:pt>
                <c:pt idx="147">
                  <c:v>0.54800000000000004</c:v>
                </c:pt>
                <c:pt idx="148">
                  <c:v>0.53500000000000003</c:v>
                </c:pt>
                <c:pt idx="149">
                  <c:v>0.60799999999999998</c:v>
                </c:pt>
                <c:pt idx="150">
                  <c:v>0.55200000000000005</c:v>
                </c:pt>
                <c:pt idx="151">
                  <c:v>0.59299999999999997</c:v>
                </c:pt>
                <c:pt idx="152">
                  <c:v>0.55500000000000005</c:v>
                </c:pt>
                <c:pt idx="153">
                  <c:v>0.55300000000000005</c:v>
                </c:pt>
                <c:pt idx="154">
                  <c:v>0.54</c:v>
                </c:pt>
                <c:pt idx="155">
                  <c:v>0.54700000000000004</c:v>
                </c:pt>
                <c:pt idx="156">
                  <c:v>0.56999999999999995</c:v>
                </c:pt>
                <c:pt idx="157">
                  <c:v>0.57299999999999995</c:v>
                </c:pt>
                <c:pt idx="158">
                  <c:v>0.54700000000000004</c:v>
                </c:pt>
                <c:pt idx="159">
                  <c:v>0.53800000000000003</c:v>
                </c:pt>
                <c:pt idx="160">
                  <c:v>0.56399999999999995</c:v>
                </c:pt>
                <c:pt idx="161">
                  <c:v>0.54500000000000004</c:v>
                </c:pt>
                <c:pt idx="162">
                  <c:v>0.51500000000000001</c:v>
                </c:pt>
                <c:pt idx="163">
                  <c:v>0.54300000000000004</c:v>
                </c:pt>
                <c:pt idx="164">
                  <c:v>0.57899999999999996</c:v>
                </c:pt>
                <c:pt idx="165">
                  <c:v>0.58299999999999996</c:v>
                </c:pt>
                <c:pt idx="166">
                  <c:v>0.53900000000000003</c:v>
                </c:pt>
                <c:pt idx="167">
                  <c:v>0.56000000000000005</c:v>
                </c:pt>
                <c:pt idx="168">
                  <c:v>0.54100000000000004</c:v>
                </c:pt>
                <c:pt idx="169">
                  <c:v>0.57999999999999996</c:v>
                </c:pt>
                <c:pt idx="170">
                  <c:v>0.55100000000000005</c:v>
                </c:pt>
                <c:pt idx="171">
                  <c:v>0.57499999999999996</c:v>
                </c:pt>
                <c:pt idx="172">
                  <c:v>0.56000000000000005</c:v>
                </c:pt>
                <c:pt idx="173">
                  <c:v>0.54600000000000004</c:v>
                </c:pt>
                <c:pt idx="174">
                  <c:v>0.58699999999999997</c:v>
                </c:pt>
                <c:pt idx="175">
                  <c:v>0.57699999999999996</c:v>
                </c:pt>
                <c:pt idx="176">
                  <c:v>0.53300000000000003</c:v>
                </c:pt>
                <c:pt idx="177">
                  <c:v>0.52</c:v>
                </c:pt>
                <c:pt idx="178">
                  <c:v>0.54100000000000004</c:v>
                </c:pt>
                <c:pt idx="179">
                  <c:v>0.54500000000000004</c:v>
                </c:pt>
                <c:pt idx="180">
                  <c:v>0.56399999999999995</c:v>
                </c:pt>
                <c:pt idx="181">
                  <c:v>0.56799999999999995</c:v>
                </c:pt>
                <c:pt idx="182">
                  <c:v>0.55300000000000005</c:v>
                </c:pt>
                <c:pt idx="183">
                  <c:v>0.58499999999999996</c:v>
                </c:pt>
                <c:pt idx="184">
                  <c:v>0.59099999999999997</c:v>
                </c:pt>
                <c:pt idx="185">
                  <c:v>0.55700000000000005</c:v>
                </c:pt>
                <c:pt idx="186">
                  <c:v>0.53600000000000003</c:v>
                </c:pt>
                <c:pt idx="187">
                  <c:v>0.53</c:v>
                </c:pt>
                <c:pt idx="188">
                  <c:v>0.54500000000000004</c:v>
                </c:pt>
                <c:pt idx="189">
                  <c:v>0.54900000000000004</c:v>
                </c:pt>
                <c:pt idx="190">
                  <c:v>0.52800000000000002</c:v>
                </c:pt>
                <c:pt idx="191">
                  <c:v>0.56799999999999995</c:v>
                </c:pt>
                <c:pt idx="192">
                  <c:v>0.55500000000000005</c:v>
                </c:pt>
                <c:pt idx="193">
                  <c:v>0.58399999999999996</c:v>
                </c:pt>
                <c:pt idx="194">
                  <c:v>0.56999999999999995</c:v>
                </c:pt>
                <c:pt idx="195">
                  <c:v>0.55500000000000005</c:v>
                </c:pt>
                <c:pt idx="196">
                  <c:v>0.56699999999999995</c:v>
                </c:pt>
                <c:pt idx="197">
                  <c:v>0.56499999999999995</c:v>
                </c:pt>
                <c:pt idx="198">
                  <c:v>0.56799999999999995</c:v>
                </c:pt>
                <c:pt idx="199">
                  <c:v>0.52400000000000002</c:v>
                </c:pt>
                <c:pt idx="200">
                  <c:v>0.56299999999999994</c:v>
                </c:pt>
                <c:pt idx="201">
                  <c:v>0.54600000000000004</c:v>
                </c:pt>
                <c:pt idx="202">
                  <c:v>0.58899999999999997</c:v>
                </c:pt>
                <c:pt idx="203">
                  <c:v>0.55600000000000005</c:v>
                </c:pt>
                <c:pt idx="204">
                  <c:v>0.54900000000000004</c:v>
                </c:pt>
                <c:pt idx="205">
                  <c:v>0.60199999999999998</c:v>
                </c:pt>
                <c:pt idx="206">
                  <c:v>0.54200000000000004</c:v>
                </c:pt>
                <c:pt idx="207">
                  <c:v>0.55100000000000005</c:v>
                </c:pt>
                <c:pt idx="208">
                  <c:v>0.55900000000000005</c:v>
                </c:pt>
                <c:pt idx="209">
                  <c:v>0.57199999999999995</c:v>
                </c:pt>
                <c:pt idx="210">
                  <c:v>0.55200000000000005</c:v>
                </c:pt>
                <c:pt idx="211">
                  <c:v>0.59299999999999997</c:v>
                </c:pt>
                <c:pt idx="212">
                  <c:v>0.54300000000000004</c:v>
                </c:pt>
                <c:pt idx="213">
                  <c:v>0.55600000000000005</c:v>
                </c:pt>
                <c:pt idx="214">
                  <c:v>0.55900000000000005</c:v>
                </c:pt>
                <c:pt idx="215">
                  <c:v>0.56000000000000005</c:v>
                </c:pt>
                <c:pt idx="216">
                  <c:v>0.55700000000000005</c:v>
                </c:pt>
                <c:pt idx="217">
                  <c:v>0.55200000000000005</c:v>
                </c:pt>
                <c:pt idx="218">
                  <c:v>0.52100000000000002</c:v>
                </c:pt>
                <c:pt idx="219">
                  <c:v>0.56000000000000005</c:v>
                </c:pt>
                <c:pt idx="220">
                  <c:v>0.57699999999999996</c:v>
                </c:pt>
                <c:pt idx="221">
                  <c:v>0.56599999999999995</c:v>
                </c:pt>
                <c:pt idx="222">
                  <c:v>0.56599999999999995</c:v>
                </c:pt>
                <c:pt idx="223">
                  <c:v>0.54700000000000004</c:v>
                </c:pt>
                <c:pt idx="224">
                  <c:v>0.59899999999999998</c:v>
                </c:pt>
                <c:pt idx="225">
                  <c:v>0.55600000000000005</c:v>
                </c:pt>
                <c:pt idx="226">
                  <c:v>0.55200000000000005</c:v>
                </c:pt>
                <c:pt idx="227">
                  <c:v>0.56499999999999995</c:v>
                </c:pt>
                <c:pt idx="228">
                  <c:v>0.59299999999999997</c:v>
                </c:pt>
                <c:pt idx="229">
                  <c:v>0.56799999999999995</c:v>
                </c:pt>
                <c:pt idx="230">
                  <c:v>0.56100000000000005</c:v>
                </c:pt>
                <c:pt idx="231">
                  <c:v>0.55200000000000005</c:v>
                </c:pt>
                <c:pt idx="232">
                  <c:v>0.53300000000000003</c:v>
                </c:pt>
                <c:pt idx="233">
                  <c:v>0.55800000000000005</c:v>
                </c:pt>
                <c:pt idx="234">
                  <c:v>0.57899999999999996</c:v>
                </c:pt>
                <c:pt idx="235">
                  <c:v>0.56799999999999995</c:v>
                </c:pt>
                <c:pt idx="236">
                  <c:v>0.59099999999999997</c:v>
                </c:pt>
                <c:pt idx="237">
                  <c:v>0.55300000000000005</c:v>
                </c:pt>
                <c:pt idx="238">
                  <c:v>0.54400000000000004</c:v>
                </c:pt>
                <c:pt idx="239">
                  <c:v>0.57499999999999996</c:v>
                </c:pt>
                <c:pt idx="240">
                  <c:v>0.55900000000000005</c:v>
                </c:pt>
                <c:pt idx="241">
                  <c:v>0.53</c:v>
                </c:pt>
                <c:pt idx="242">
                  <c:v>0.57199999999999995</c:v>
                </c:pt>
                <c:pt idx="243">
                  <c:v>0.56499999999999995</c:v>
                </c:pt>
                <c:pt idx="244">
                  <c:v>0.53500000000000003</c:v>
                </c:pt>
                <c:pt idx="245">
                  <c:v>0.53100000000000003</c:v>
                </c:pt>
                <c:pt idx="246">
                  <c:v>0.56200000000000006</c:v>
                </c:pt>
                <c:pt idx="247">
                  <c:v>0.56499999999999995</c:v>
                </c:pt>
                <c:pt idx="248">
                  <c:v>0.56599999999999995</c:v>
                </c:pt>
                <c:pt idx="249">
                  <c:v>0.54800000000000004</c:v>
                </c:pt>
                <c:pt idx="250">
                  <c:v>0.53200000000000003</c:v>
                </c:pt>
                <c:pt idx="251">
                  <c:v>0.56200000000000006</c:v>
                </c:pt>
                <c:pt idx="252">
                  <c:v>0.54600000000000004</c:v>
                </c:pt>
                <c:pt idx="253">
                  <c:v>0.55100000000000005</c:v>
                </c:pt>
                <c:pt idx="254">
                  <c:v>0.58899999999999997</c:v>
                </c:pt>
                <c:pt idx="255">
                  <c:v>0.58299999999999996</c:v>
                </c:pt>
                <c:pt idx="256">
                  <c:v>0.53100000000000003</c:v>
                </c:pt>
                <c:pt idx="257">
                  <c:v>0.54700000000000004</c:v>
                </c:pt>
                <c:pt idx="258">
                  <c:v>0.54400000000000004</c:v>
                </c:pt>
                <c:pt idx="259">
                  <c:v>0.54400000000000004</c:v>
                </c:pt>
                <c:pt idx="260">
                  <c:v>0.55600000000000005</c:v>
                </c:pt>
                <c:pt idx="261">
                  <c:v>0.59099999999999997</c:v>
                </c:pt>
                <c:pt idx="262">
                  <c:v>0.55400000000000005</c:v>
                </c:pt>
                <c:pt idx="263">
                  <c:v>0.55500000000000005</c:v>
                </c:pt>
                <c:pt idx="264">
                  <c:v>0.58399999999999996</c:v>
                </c:pt>
                <c:pt idx="265">
                  <c:v>0.54100000000000004</c:v>
                </c:pt>
                <c:pt idx="266">
                  <c:v>0.56499999999999995</c:v>
                </c:pt>
                <c:pt idx="267">
                  <c:v>0.55800000000000005</c:v>
                </c:pt>
                <c:pt idx="268">
                  <c:v>0.57899999999999996</c:v>
                </c:pt>
                <c:pt idx="269">
                  <c:v>0.56599999999999995</c:v>
                </c:pt>
                <c:pt idx="270">
                  <c:v>0.54300000000000004</c:v>
                </c:pt>
                <c:pt idx="271">
                  <c:v>0.56399999999999995</c:v>
                </c:pt>
                <c:pt idx="272">
                  <c:v>0.57499999999999996</c:v>
                </c:pt>
                <c:pt idx="273">
                  <c:v>0.54300000000000004</c:v>
                </c:pt>
                <c:pt idx="274">
                  <c:v>0.57899999999999996</c:v>
                </c:pt>
                <c:pt idx="275">
                  <c:v>0.55200000000000005</c:v>
                </c:pt>
                <c:pt idx="276">
                  <c:v>0.57099999999999995</c:v>
                </c:pt>
                <c:pt idx="277">
                  <c:v>0.53300000000000003</c:v>
                </c:pt>
                <c:pt idx="278">
                  <c:v>0.58099999999999996</c:v>
                </c:pt>
                <c:pt idx="279">
                  <c:v>0.55400000000000005</c:v>
                </c:pt>
                <c:pt idx="280">
                  <c:v>0.55500000000000005</c:v>
                </c:pt>
                <c:pt idx="281">
                  <c:v>0.58799999999999997</c:v>
                </c:pt>
                <c:pt idx="282">
                  <c:v>0.58399999999999996</c:v>
                </c:pt>
                <c:pt idx="283">
                  <c:v>0.58699999999999997</c:v>
                </c:pt>
                <c:pt idx="284">
                  <c:v>0.59299999999999997</c:v>
                </c:pt>
                <c:pt idx="285">
                  <c:v>0.55900000000000005</c:v>
                </c:pt>
                <c:pt idx="286">
                  <c:v>0.54500000000000004</c:v>
                </c:pt>
                <c:pt idx="287">
                  <c:v>0.59</c:v>
                </c:pt>
                <c:pt idx="288">
                  <c:v>0.55800000000000005</c:v>
                </c:pt>
                <c:pt idx="289">
                  <c:v>0.55200000000000005</c:v>
                </c:pt>
                <c:pt idx="290">
                  <c:v>0.54500000000000004</c:v>
                </c:pt>
                <c:pt idx="291">
                  <c:v>0.52200000000000002</c:v>
                </c:pt>
                <c:pt idx="292">
                  <c:v>0.57299999999999995</c:v>
                </c:pt>
                <c:pt idx="293">
                  <c:v>0.54800000000000004</c:v>
                </c:pt>
                <c:pt idx="294">
                  <c:v>0.59199999999999997</c:v>
                </c:pt>
                <c:pt idx="295">
                  <c:v>0.56999999999999995</c:v>
                </c:pt>
                <c:pt idx="296">
                  <c:v>0.53200000000000003</c:v>
                </c:pt>
                <c:pt idx="297">
                  <c:v>0.56299999999999994</c:v>
                </c:pt>
                <c:pt idx="298">
                  <c:v>0.57899999999999996</c:v>
                </c:pt>
                <c:pt idx="299">
                  <c:v>0.54800000000000004</c:v>
                </c:pt>
                <c:pt idx="300">
                  <c:v>0.53</c:v>
                </c:pt>
                <c:pt idx="301">
                  <c:v>0.56299999999999994</c:v>
                </c:pt>
                <c:pt idx="302">
                  <c:v>0.56399999999999995</c:v>
                </c:pt>
                <c:pt idx="303">
                  <c:v>0.55300000000000005</c:v>
                </c:pt>
                <c:pt idx="304">
                  <c:v>0.54700000000000004</c:v>
                </c:pt>
                <c:pt idx="305">
                  <c:v>0.55300000000000005</c:v>
                </c:pt>
                <c:pt idx="306">
                  <c:v>0.53600000000000003</c:v>
                </c:pt>
                <c:pt idx="307">
                  <c:v>0.58199999999999996</c:v>
                </c:pt>
                <c:pt idx="308">
                  <c:v>0.60899999999999999</c:v>
                </c:pt>
                <c:pt idx="309">
                  <c:v>0.59099999999999997</c:v>
                </c:pt>
                <c:pt idx="310">
                  <c:v>0.54300000000000004</c:v>
                </c:pt>
                <c:pt idx="311">
                  <c:v>0.54500000000000004</c:v>
                </c:pt>
                <c:pt idx="312">
                  <c:v>0.59699999999999998</c:v>
                </c:pt>
                <c:pt idx="313">
                  <c:v>0.51100000000000001</c:v>
                </c:pt>
                <c:pt idx="314">
                  <c:v>0.56000000000000005</c:v>
                </c:pt>
                <c:pt idx="315">
                  <c:v>0.55500000000000005</c:v>
                </c:pt>
                <c:pt idx="316">
                  <c:v>0.54800000000000004</c:v>
                </c:pt>
                <c:pt idx="317">
                  <c:v>0.52500000000000002</c:v>
                </c:pt>
                <c:pt idx="318">
                  <c:v>0.53700000000000003</c:v>
                </c:pt>
                <c:pt idx="319">
                  <c:v>0.57699999999999996</c:v>
                </c:pt>
                <c:pt idx="320">
                  <c:v>0.56299999999999994</c:v>
                </c:pt>
                <c:pt idx="321">
                  <c:v>0.52500000000000002</c:v>
                </c:pt>
                <c:pt idx="322">
                  <c:v>0.57599999999999996</c:v>
                </c:pt>
                <c:pt idx="323">
                  <c:v>0.57199999999999995</c:v>
                </c:pt>
                <c:pt idx="324">
                  <c:v>0.54400000000000004</c:v>
                </c:pt>
                <c:pt idx="325">
                  <c:v>0.57199999999999995</c:v>
                </c:pt>
                <c:pt idx="326">
                  <c:v>0.56899999999999995</c:v>
                </c:pt>
                <c:pt idx="327">
                  <c:v>0.53700000000000003</c:v>
                </c:pt>
                <c:pt idx="328">
                  <c:v>0.51300000000000001</c:v>
                </c:pt>
                <c:pt idx="329">
                  <c:v>0.55700000000000005</c:v>
                </c:pt>
                <c:pt idx="330">
                  <c:v>0.56100000000000005</c:v>
                </c:pt>
                <c:pt idx="331">
                  <c:v>0.54700000000000004</c:v>
                </c:pt>
                <c:pt idx="332">
                  <c:v>0.58399999999999996</c:v>
                </c:pt>
                <c:pt idx="333">
                  <c:v>0.56599999999999995</c:v>
                </c:pt>
                <c:pt idx="334">
                  <c:v>0.59199999999999997</c:v>
                </c:pt>
                <c:pt idx="335">
                  <c:v>0.54900000000000004</c:v>
                </c:pt>
                <c:pt idx="336">
                  <c:v>0.57099999999999995</c:v>
                </c:pt>
                <c:pt idx="337">
                  <c:v>0.57799999999999996</c:v>
                </c:pt>
                <c:pt idx="338">
                  <c:v>0.57899999999999996</c:v>
                </c:pt>
                <c:pt idx="339">
                  <c:v>0.56999999999999995</c:v>
                </c:pt>
                <c:pt idx="340">
                  <c:v>0.52700000000000002</c:v>
                </c:pt>
                <c:pt idx="341">
                  <c:v>0.54100000000000004</c:v>
                </c:pt>
                <c:pt idx="342">
                  <c:v>0.52300000000000002</c:v>
                </c:pt>
                <c:pt idx="343">
                  <c:v>0.55600000000000005</c:v>
                </c:pt>
                <c:pt idx="344">
                  <c:v>0.58699999999999997</c:v>
                </c:pt>
                <c:pt idx="345">
                  <c:v>0.58499999999999996</c:v>
                </c:pt>
                <c:pt idx="346">
                  <c:v>0.55700000000000005</c:v>
                </c:pt>
                <c:pt idx="347">
                  <c:v>0.54900000000000004</c:v>
                </c:pt>
                <c:pt idx="348">
                  <c:v>0.54800000000000004</c:v>
                </c:pt>
                <c:pt idx="349">
                  <c:v>0.52800000000000002</c:v>
                </c:pt>
                <c:pt idx="350">
                  <c:v>0.55500000000000005</c:v>
                </c:pt>
                <c:pt idx="351">
                  <c:v>0.56100000000000005</c:v>
                </c:pt>
                <c:pt idx="352">
                  <c:v>0.58599999999999997</c:v>
                </c:pt>
                <c:pt idx="353">
                  <c:v>0.55400000000000005</c:v>
                </c:pt>
                <c:pt idx="354">
                  <c:v>0.58199999999999996</c:v>
                </c:pt>
                <c:pt idx="355">
                  <c:v>0.58199999999999996</c:v>
                </c:pt>
                <c:pt idx="356">
                  <c:v>0.57799999999999996</c:v>
                </c:pt>
                <c:pt idx="357">
                  <c:v>0.56499999999999995</c:v>
                </c:pt>
                <c:pt idx="358">
                  <c:v>0.53600000000000003</c:v>
                </c:pt>
                <c:pt idx="359">
                  <c:v>0.55600000000000005</c:v>
                </c:pt>
                <c:pt idx="360">
                  <c:v>0.53100000000000003</c:v>
                </c:pt>
                <c:pt idx="361">
                  <c:v>0.52500000000000002</c:v>
                </c:pt>
                <c:pt idx="362">
                  <c:v>0.53300000000000003</c:v>
                </c:pt>
                <c:pt idx="363">
                  <c:v>0.57999999999999996</c:v>
                </c:pt>
                <c:pt idx="364">
                  <c:v>0.56799999999999995</c:v>
                </c:pt>
                <c:pt idx="365">
                  <c:v>0.55600000000000005</c:v>
                </c:pt>
                <c:pt idx="366">
                  <c:v>0.57099999999999995</c:v>
                </c:pt>
                <c:pt idx="367">
                  <c:v>0.54600000000000004</c:v>
                </c:pt>
                <c:pt idx="368">
                  <c:v>0.52</c:v>
                </c:pt>
                <c:pt idx="369">
                  <c:v>0.56499999999999995</c:v>
                </c:pt>
                <c:pt idx="370">
                  <c:v>0.54600000000000004</c:v>
                </c:pt>
                <c:pt idx="371">
                  <c:v>0.56000000000000005</c:v>
                </c:pt>
                <c:pt idx="372">
                  <c:v>0.56399999999999995</c:v>
                </c:pt>
                <c:pt idx="373">
                  <c:v>0.56699999999999995</c:v>
                </c:pt>
                <c:pt idx="374">
                  <c:v>0.54200000000000004</c:v>
                </c:pt>
                <c:pt idx="375">
                  <c:v>0.56200000000000006</c:v>
                </c:pt>
                <c:pt idx="376">
                  <c:v>0.60099999999999998</c:v>
                </c:pt>
                <c:pt idx="377">
                  <c:v>0.56200000000000006</c:v>
                </c:pt>
                <c:pt idx="378">
                  <c:v>0.57099999999999995</c:v>
                </c:pt>
                <c:pt idx="379">
                  <c:v>0.55600000000000005</c:v>
                </c:pt>
                <c:pt idx="380">
                  <c:v>0.53200000000000003</c:v>
                </c:pt>
                <c:pt idx="381">
                  <c:v>0.55700000000000005</c:v>
                </c:pt>
                <c:pt idx="382">
                  <c:v>0.58699999999999997</c:v>
                </c:pt>
                <c:pt idx="383">
                  <c:v>0.58599999999999997</c:v>
                </c:pt>
                <c:pt idx="384">
                  <c:v>0.56000000000000005</c:v>
                </c:pt>
                <c:pt idx="385">
                  <c:v>0.58399999999999996</c:v>
                </c:pt>
                <c:pt idx="386">
                  <c:v>0.58099999999999996</c:v>
                </c:pt>
                <c:pt idx="387">
                  <c:v>0.58699999999999997</c:v>
                </c:pt>
                <c:pt idx="388">
                  <c:v>0.59899999999999998</c:v>
                </c:pt>
                <c:pt idx="389">
                  <c:v>0.56299999999999994</c:v>
                </c:pt>
                <c:pt idx="390">
                  <c:v>0.55900000000000005</c:v>
                </c:pt>
                <c:pt idx="391">
                  <c:v>0.55200000000000005</c:v>
                </c:pt>
                <c:pt idx="392">
                  <c:v>0.54</c:v>
                </c:pt>
                <c:pt idx="393">
                  <c:v>0.56200000000000006</c:v>
                </c:pt>
                <c:pt idx="394">
                  <c:v>0.55200000000000005</c:v>
                </c:pt>
                <c:pt idx="395">
                  <c:v>0.58599999999999997</c:v>
                </c:pt>
                <c:pt idx="396">
                  <c:v>0.54600000000000004</c:v>
                </c:pt>
                <c:pt idx="397">
                  <c:v>0.53500000000000003</c:v>
                </c:pt>
                <c:pt idx="398">
                  <c:v>0.53400000000000003</c:v>
                </c:pt>
                <c:pt idx="399">
                  <c:v>0.58099999999999996</c:v>
                </c:pt>
                <c:pt idx="400">
                  <c:v>0.60399999999999998</c:v>
                </c:pt>
                <c:pt idx="401">
                  <c:v>0.54900000000000004</c:v>
                </c:pt>
                <c:pt idx="402">
                  <c:v>0.57599999999999996</c:v>
                </c:pt>
                <c:pt idx="403">
                  <c:v>0.54600000000000004</c:v>
                </c:pt>
                <c:pt idx="404">
                  <c:v>0.56499999999999995</c:v>
                </c:pt>
                <c:pt idx="405">
                  <c:v>0.56999999999999995</c:v>
                </c:pt>
                <c:pt idx="406">
                  <c:v>0.57399999999999995</c:v>
                </c:pt>
                <c:pt idx="407">
                  <c:v>0.58699999999999997</c:v>
                </c:pt>
                <c:pt idx="408">
                  <c:v>0.55200000000000005</c:v>
                </c:pt>
                <c:pt idx="409">
                  <c:v>0.56699999999999995</c:v>
                </c:pt>
                <c:pt idx="410">
                  <c:v>0.59</c:v>
                </c:pt>
                <c:pt idx="411">
                  <c:v>0.52400000000000002</c:v>
                </c:pt>
                <c:pt idx="412">
                  <c:v>0.58899999999999997</c:v>
                </c:pt>
                <c:pt idx="413">
                  <c:v>0.55600000000000005</c:v>
                </c:pt>
                <c:pt idx="414">
                  <c:v>0.55500000000000005</c:v>
                </c:pt>
                <c:pt idx="415">
                  <c:v>0.55100000000000005</c:v>
                </c:pt>
                <c:pt idx="416">
                  <c:v>0.59099999999999997</c:v>
                </c:pt>
                <c:pt idx="417">
                  <c:v>0.54100000000000004</c:v>
                </c:pt>
                <c:pt idx="418">
                  <c:v>0.55200000000000005</c:v>
                </c:pt>
                <c:pt idx="419">
                  <c:v>0.53300000000000003</c:v>
                </c:pt>
                <c:pt idx="420">
                  <c:v>0.55900000000000005</c:v>
                </c:pt>
                <c:pt idx="421">
                  <c:v>0.56799999999999995</c:v>
                </c:pt>
                <c:pt idx="422">
                  <c:v>0.53500000000000003</c:v>
                </c:pt>
                <c:pt idx="423">
                  <c:v>0.56499999999999995</c:v>
                </c:pt>
                <c:pt idx="424">
                  <c:v>0.55500000000000005</c:v>
                </c:pt>
                <c:pt idx="425">
                  <c:v>0.55900000000000005</c:v>
                </c:pt>
                <c:pt idx="426">
                  <c:v>0.54600000000000004</c:v>
                </c:pt>
                <c:pt idx="427">
                  <c:v>0.55100000000000005</c:v>
                </c:pt>
                <c:pt idx="428">
                  <c:v>0.56999999999999995</c:v>
                </c:pt>
                <c:pt idx="429">
                  <c:v>0.56899999999999995</c:v>
                </c:pt>
                <c:pt idx="430">
                  <c:v>0.55900000000000005</c:v>
                </c:pt>
                <c:pt idx="431">
                  <c:v>0.54100000000000004</c:v>
                </c:pt>
                <c:pt idx="432">
                  <c:v>0.56599999999999995</c:v>
                </c:pt>
                <c:pt idx="433">
                  <c:v>0.56599999999999995</c:v>
                </c:pt>
                <c:pt idx="434">
                  <c:v>0.57999999999999996</c:v>
                </c:pt>
                <c:pt idx="435">
                  <c:v>0.54800000000000004</c:v>
                </c:pt>
                <c:pt idx="436">
                  <c:v>0.52900000000000003</c:v>
                </c:pt>
                <c:pt idx="437">
                  <c:v>0.53100000000000003</c:v>
                </c:pt>
                <c:pt idx="438">
                  <c:v>0.59599999999999997</c:v>
                </c:pt>
                <c:pt idx="439">
                  <c:v>0.59899999999999998</c:v>
                </c:pt>
                <c:pt idx="440">
                  <c:v>0.58899999999999997</c:v>
                </c:pt>
                <c:pt idx="441">
                  <c:v>0.55100000000000005</c:v>
                </c:pt>
                <c:pt idx="442">
                  <c:v>0.59499999999999997</c:v>
                </c:pt>
                <c:pt idx="443">
                  <c:v>0.55300000000000005</c:v>
                </c:pt>
                <c:pt idx="444">
                  <c:v>0.55700000000000005</c:v>
                </c:pt>
                <c:pt idx="445">
                  <c:v>0.54600000000000004</c:v>
                </c:pt>
                <c:pt idx="446">
                  <c:v>0.51400000000000001</c:v>
                </c:pt>
                <c:pt idx="447">
                  <c:v>0.52700000000000002</c:v>
                </c:pt>
                <c:pt idx="448">
                  <c:v>0.57299999999999995</c:v>
                </c:pt>
                <c:pt idx="449">
                  <c:v>0.57799999999999996</c:v>
                </c:pt>
                <c:pt idx="450">
                  <c:v>0.52900000000000003</c:v>
                </c:pt>
                <c:pt idx="451">
                  <c:v>0.58799999999999997</c:v>
                </c:pt>
                <c:pt idx="452">
                  <c:v>0.55500000000000005</c:v>
                </c:pt>
                <c:pt idx="453">
                  <c:v>0.54700000000000004</c:v>
                </c:pt>
                <c:pt idx="454">
                  <c:v>0.55500000000000005</c:v>
                </c:pt>
                <c:pt idx="455">
                  <c:v>0.53800000000000003</c:v>
                </c:pt>
                <c:pt idx="456">
                  <c:v>0.56999999999999995</c:v>
                </c:pt>
                <c:pt idx="457">
                  <c:v>0.57599999999999996</c:v>
                </c:pt>
                <c:pt idx="458">
                  <c:v>0.56399999999999995</c:v>
                </c:pt>
                <c:pt idx="459">
                  <c:v>0.54900000000000004</c:v>
                </c:pt>
                <c:pt idx="460">
                  <c:v>0.58499999999999996</c:v>
                </c:pt>
                <c:pt idx="461">
                  <c:v>0.54200000000000004</c:v>
                </c:pt>
                <c:pt idx="462">
                  <c:v>0.54600000000000004</c:v>
                </c:pt>
                <c:pt idx="463">
                  <c:v>0.57199999999999995</c:v>
                </c:pt>
                <c:pt idx="464">
                  <c:v>0.57499999999999996</c:v>
                </c:pt>
                <c:pt idx="465">
                  <c:v>0.55300000000000005</c:v>
                </c:pt>
                <c:pt idx="466">
                  <c:v>0.58799999999999997</c:v>
                </c:pt>
                <c:pt idx="467">
                  <c:v>0.54300000000000004</c:v>
                </c:pt>
                <c:pt idx="468">
                  <c:v>0.60199999999999998</c:v>
                </c:pt>
                <c:pt idx="469">
                  <c:v>0.56100000000000005</c:v>
                </c:pt>
                <c:pt idx="470">
                  <c:v>0.57599999999999996</c:v>
                </c:pt>
                <c:pt idx="471">
                  <c:v>0.52400000000000002</c:v>
                </c:pt>
                <c:pt idx="472">
                  <c:v>0.57099999999999995</c:v>
                </c:pt>
                <c:pt idx="473">
                  <c:v>0.53900000000000003</c:v>
                </c:pt>
                <c:pt idx="474">
                  <c:v>0.54700000000000004</c:v>
                </c:pt>
                <c:pt idx="475">
                  <c:v>0.56299999999999994</c:v>
                </c:pt>
                <c:pt idx="476">
                  <c:v>0.52300000000000002</c:v>
                </c:pt>
                <c:pt idx="477">
                  <c:v>0.54800000000000004</c:v>
                </c:pt>
                <c:pt idx="478">
                  <c:v>0.6</c:v>
                </c:pt>
                <c:pt idx="479">
                  <c:v>0.56299999999999994</c:v>
                </c:pt>
                <c:pt idx="480">
                  <c:v>0.53100000000000003</c:v>
                </c:pt>
                <c:pt idx="481">
                  <c:v>0.57399999999999995</c:v>
                </c:pt>
                <c:pt idx="482">
                  <c:v>0.55600000000000005</c:v>
                </c:pt>
                <c:pt idx="483">
                  <c:v>0.54300000000000004</c:v>
                </c:pt>
                <c:pt idx="484">
                  <c:v>0.59099999999999997</c:v>
                </c:pt>
                <c:pt idx="485">
                  <c:v>0.57399999999999995</c:v>
                </c:pt>
                <c:pt idx="486">
                  <c:v>0.53600000000000003</c:v>
                </c:pt>
                <c:pt idx="487">
                  <c:v>0.57999999999999996</c:v>
                </c:pt>
                <c:pt idx="488">
                  <c:v>0.56100000000000005</c:v>
                </c:pt>
                <c:pt idx="489">
                  <c:v>0.53900000000000003</c:v>
                </c:pt>
                <c:pt idx="490">
                  <c:v>0.56000000000000005</c:v>
                </c:pt>
                <c:pt idx="491">
                  <c:v>0.61599999999999999</c:v>
                </c:pt>
                <c:pt idx="492">
                  <c:v>0.53400000000000003</c:v>
                </c:pt>
                <c:pt idx="493">
                  <c:v>0.52600000000000002</c:v>
                </c:pt>
                <c:pt idx="494">
                  <c:v>0.56799999999999995</c:v>
                </c:pt>
                <c:pt idx="495">
                  <c:v>0.56000000000000005</c:v>
                </c:pt>
                <c:pt idx="496">
                  <c:v>0.58199999999999996</c:v>
                </c:pt>
                <c:pt idx="497">
                  <c:v>0.53500000000000003</c:v>
                </c:pt>
                <c:pt idx="498">
                  <c:v>0.53700000000000003</c:v>
                </c:pt>
                <c:pt idx="499">
                  <c:v>0.54100000000000004</c:v>
                </c:pt>
                <c:pt idx="500">
                  <c:v>0.54700000000000004</c:v>
                </c:pt>
                <c:pt idx="501">
                  <c:v>0.54900000000000004</c:v>
                </c:pt>
                <c:pt idx="502">
                  <c:v>0.56499999999999995</c:v>
                </c:pt>
                <c:pt idx="503">
                  <c:v>0.53900000000000003</c:v>
                </c:pt>
                <c:pt idx="504">
                  <c:v>0.54</c:v>
                </c:pt>
                <c:pt idx="505">
                  <c:v>0.55200000000000005</c:v>
                </c:pt>
                <c:pt idx="506">
                  <c:v>0.56299999999999994</c:v>
                </c:pt>
                <c:pt idx="507">
                  <c:v>0.54800000000000004</c:v>
                </c:pt>
                <c:pt idx="508">
                  <c:v>0.54400000000000004</c:v>
                </c:pt>
                <c:pt idx="509">
                  <c:v>0.55300000000000005</c:v>
                </c:pt>
                <c:pt idx="510">
                  <c:v>0.55100000000000005</c:v>
                </c:pt>
                <c:pt idx="511">
                  <c:v>0.55000000000000004</c:v>
                </c:pt>
                <c:pt idx="512">
                  <c:v>0.55800000000000005</c:v>
                </c:pt>
                <c:pt idx="513">
                  <c:v>0.55100000000000005</c:v>
                </c:pt>
                <c:pt idx="514">
                  <c:v>0.55600000000000005</c:v>
                </c:pt>
                <c:pt idx="515">
                  <c:v>0.55400000000000005</c:v>
                </c:pt>
                <c:pt idx="516">
                  <c:v>0.52300000000000002</c:v>
                </c:pt>
                <c:pt idx="517">
                  <c:v>0.53500000000000003</c:v>
                </c:pt>
                <c:pt idx="518">
                  <c:v>0.56000000000000005</c:v>
                </c:pt>
                <c:pt idx="519">
                  <c:v>0.59</c:v>
                </c:pt>
                <c:pt idx="520">
                  <c:v>0.53400000000000003</c:v>
                </c:pt>
                <c:pt idx="521">
                  <c:v>0.52500000000000002</c:v>
                </c:pt>
                <c:pt idx="522">
                  <c:v>0.55500000000000005</c:v>
                </c:pt>
                <c:pt idx="523">
                  <c:v>0.54500000000000004</c:v>
                </c:pt>
                <c:pt idx="524">
                  <c:v>0.57799999999999996</c:v>
                </c:pt>
                <c:pt idx="525">
                  <c:v>0.55000000000000004</c:v>
                </c:pt>
                <c:pt idx="526">
                  <c:v>0.53</c:v>
                </c:pt>
                <c:pt idx="527">
                  <c:v>0.59499999999999997</c:v>
                </c:pt>
                <c:pt idx="528">
                  <c:v>0.57599999999999996</c:v>
                </c:pt>
                <c:pt idx="529">
                  <c:v>0.56100000000000005</c:v>
                </c:pt>
                <c:pt idx="530">
                  <c:v>0.53200000000000003</c:v>
                </c:pt>
                <c:pt idx="531">
                  <c:v>0.54200000000000004</c:v>
                </c:pt>
                <c:pt idx="532">
                  <c:v>0.58199999999999996</c:v>
                </c:pt>
                <c:pt idx="533">
                  <c:v>0.56899999999999995</c:v>
                </c:pt>
                <c:pt idx="534">
                  <c:v>0.54200000000000004</c:v>
                </c:pt>
                <c:pt idx="535">
                  <c:v>0.60799999999999998</c:v>
                </c:pt>
                <c:pt idx="536">
                  <c:v>0.55900000000000005</c:v>
                </c:pt>
                <c:pt idx="537">
                  <c:v>0.56599999999999995</c:v>
                </c:pt>
                <c:pt idx="538">
                  <c:v>0.56299999999999994</c:v>
                </c:pt>
                <c:pt idx="539">
                  <c:v>0.54800000000000004</c:v>
                </c:pt>
                <c:pt idx="540">
                  <c:v>0.54500000000000004</c:v>
                </c:pt>
                <c:pt idx="541">
                  <c:v>0.60099999999999998</c:v>
                </c:pt>
                <c:pt idx="542">
                  <c:v>0.55600000000000005</c:v>
                </c:pt>
                <c:pt idx="543">
                  <c:v>0.55700000000000005</c:v>
                </c:pt>
                <c:pt idx="544">
                  <c:v>0.54</c:v>
                </c:pt>
                <c:pt idx="545">
                  <c:v>0.55400000000000005</c:v>
                </c:pt>
                <c:pt idx="546">
                  <c:v>0.57499999999999996</c:v>
                </c:pt>
                <c:pt idx="547">
                  <c:v>0.57199999999999995</c:v>
                </c:pt>
                <c:pt idx="548">
                  <c:v>0.57299999999999995</c:v>
                </c:pt>
                <c:pt idx="549">
                  <c:v>0.52700000000000002</c:v>
                </c:pt>
                <c:pt idx="550">
                  <c:v>0.58799999999999997</c:v>
                </c:pt>
                <c:pt idx="551">
                  <c:v>0.56200000000000006</c:v>
                </c:pt>
                <c:pt idx="552">
                  <c:v>0.54600000000000004</c:v>
                </c:pt>
                <c:pt idx="553">
                  <c:v>0.56499999999999995</c:v>
                </c:pt>
                <c:pt idx="554">
                  <c:v>0.57999999999999996</c:v>
                </c:pt>
                <c:pt idx="555">
                  <c:v>0.54800000000000004</c:v>
                </c:pt>
                <c:pt idx="556">
                  <c:v>0.54500000000000004</c:v>
                </c:pt>
                <c:pt idx="557">
                  <c:v>0.59599999999999997</c:v>
                </c:pt>
                <c:pt idx="558">
                  <c:v>0.55200000000000005</c:v>
                </c:pt>
                <c:pt idx="559">
                  <c:v>0.61599999999999999</c:v>
                </c:pt>
                <c:pt idx="560">
                  <c:v>0.60099999999999998</c:v>
                </c:pt>
                <c:pt idx="561">
                  <c:v>0.53500000000000003</c:v>
                </c:pt>
                <c:pt idx="562">
                  <c:v>0.56200000000000006</c:v>
                </c:pt>
                <c:pt idx="563">
                  <c:v>0.56100000000000005</c:v>
                </c:pt>
                <c:pt idx="564">
                  <c:v>0.56200000000000006</c:v>
                </c:pt>
                <c:pt idx="565">
                  <c:v>0.57699999999999996</c:v>
                </c:pt>
                <c:pt idx="566">
                  <c:v>0.54900000000000004</c:v>
                </c:pt>
                <c:pt idx="567">
                  <c:v>0.54700000000000004</c:v>
                </c:pt>
                <c:pt idx="568">
                  <c:v>0.57499999999999996</c:v>
                </c:pt>
                <c:pt idx="569">
                  <c:v>0.59499999999999997</c:v>
                </c:pt>
                <c:pt idx="570">
                  <c:v>0.54700000000000004</c:v>
                </c:pt>
                <c:pt idx="571">
                  <c:v>0.52700000000000002</c:v>
                </c:pt>
                <c:pt idx="572">
                  <c:v>0.55200000000000005</c:v>
                </c:pt>
                <c:pt idx="573">
                  <c:v>0.52900000000000003</c:v>
                </c:pt>
                <c:pt idx="574">
                  <c:v>0.56200000000000006</c:v>
                </c:pt>
                <c:pt idx="575">
                  <c:v>0.55800000000000005</c:v>
                </c:pt>
                <c:pt idx="576">
                  <c:v>0.52800000000000002</c:v>
                </c:pt>
                <c:pt idx="577">
                  <c:v>0.56799999999999995</c:v>
                </c:pt>
                <c:pt idx="578">
                  <c:v>0.56899999999999995</c:v>
                </c:pt>
                <c:pt idx="579">
                  <c:v>0.60099999999999998</c:v>
                </c:pt>
                <c:pt idx="580">
                  <c:v>0.52400000000000002</c:v>
                </c:pt>
                <c:pt idx="581">
                  <c:v>0.55000000000000004</c:v>
                </c:pt>
                <c:pt idx="582">
                  <c:v>0.54</c:v>
                </c:pt>
                <c:pt idx="583">
                  <c:v>0.57199999999999995</c:v>
                </c:pt>
                <c:pt idx="584">
                  <c:v>0.57999999999999996</c:v>
                </c:pt>
                <c:pt idx="585">
                  <c:v>0.52800000000000002</c:v>
                </c:pt>
                <c:pt idx="586">
                  <c:v>0.57699999999999996</c:v>
                </c:pt>
                <c:pt idx="587">
                  <c:v>0.61699999999999999</c:v>
                </c:pt>
                <c:pt idx="588">
                  <c:v>0.54900000000000004</c:v>
                </c:pt>
                <c:pt idx="589">
                  <c:v>0.55000000000000004</c:v>
                </c:pt>
                <c:pt idx="590">
                  <c:v>0.56200000000000006</c:v>
                </c:pt>
                <c:pt idx="591">
                  <c:v>0.56799999999999995</c:v>
                </c:pt>
                <c:pt idx="592">
                  <c:v>0.53800000000000003</c:v>
                </c:pt>
                <c:pt idx="593">
                  <c:v>0.59299999999999997</c:v>
                </c:pt>
                <c:pt idx="594">
                  <c:v>0.57699999999999996</c:v>
                </c:pt>
                <c:pt idx="595">
                  <c:v>0.56599999999999995</c:v>
                </c:pt>
                <c:pt idx="596">
                  <c:v>0.53800000000000003</c:v>
                </c:pt>
                <c:pt idx="597">
                  <c:v>0.54600000000000004</c:v>
                </c:pt>
                <c:pt idx="598">
                  <c:v>0.59299999999999997</c:v>
                </c:pt>
                <c:pt idx="599">
                  <c:v>0.57299999999999995</c:v>
                </c:pt>
                <c:pt idx="600">
                  <c:v>0.54900000000000004</c:v>
                </c:pt>
                <c:pt idx="601">
                  <c:v>0.56799999999999995</c:v>
                </c:pt>
                <c:pt idx="602">
                  <c:v>0.53</c:v>
                </c:pt>
                <c:pt idx="603">
                  <c:v>0.55400000000000005</c:v>
                </c:pt>
                <c:pt idx="604">
                  <c:v>0.56000000000000005</c:v>
                </c:pt>
                <c:pt idx="605">
                  <c:v>0.55800000000000005</c:v>
                </c:pt>
                <c:pt idx="606">
                  <c:v>0.54700000000000004</c:v>
                </c:pt>
                <c:pt idx="607">
                  <c:v>0.57899999999999996</c:v>
                </c:pt>
                <c:pt idx="608">
                  <c:v>0.56499999999999995</c:v>
                </c:pt>
                <c:pt idx="609">
                  <c:v>0.56699999999999995</c:v>
                </c:pt>
                <c:pt idx="610">
                  <c:v>0.55700000000000005</c:v>
                </c:pt>
                <c:pt idx="611">
                  <c:v>0.59599999999999997</c:v>
                </c:pt>
                <c:pt idx="612">
                  <c:v>0.58099999999999996</c:v>
                </c:pt>
                <c:pt idx="613">
                  <c:v>0.58799999999999997</c:v>
                </c:pt>
                <c:pt idx="614">
                  <c:v>0.57699999999999996</c:v>
                </c:pt>
                <c:pt idx="615">
                  <c:v>0.56100000000000005</c:v>
                </c:pt>
                <c:pt idx="616">
                  <c:v>0.56399999999999995</c:v>
                </c:pt>
                <c:pt idx="617">
                  <c:v>0.56999999999999995</c:v>
                </c:pt>
                <c:pt idx="618">
                  <c:v>0.55500000000000005</c:v>
                </c:pt>
                <c:pt idx="619">
                  <c:v>0.55700000000000005</c:v>
                </c:pt>
                <c:pt idx="620">
                  <c:v>0.57399999999999995</c:v>
                </c:pt>
                <c:pt idx="621">
                  <c:v>0.54</c:v>
                </c:pt>
                <c:pt idx="622">
                  <c:v>0.56200000000000006</c:v>
                </c:pt>
                <c:pt idx="623">
                  <c:v>0.52</c:v>
                </c:pt>
                <c:pt idx="624">
                  <c:v>0.53100000000000003</c:v>
                </c:pt>
                <c:pt idx="625">
                  <c:v>0.55700000000000005</c:v>
                </c:pt>
                <c:pt idx="626">
                  <c:v>0.54600000000000004</c:v>
                </c:pt>
                <c:pt idx="627">
                  <c:v>0.55300000000000005</c:v>
                </c:pt>
                <c:pt idx="628">
                  <c:v>0.502</c:v>
                </c:pt>
                <c:pt idx="629">
                  <c:v>0.59299999999999997</c:v>
                </c:pt>
                <c:pt idx="630">
                  <c:v>0.54900000000000004</c:v>
                </c:pt>
                <c:pt idx="631">
                  <c:v>0.55300000000000005</c:v>
                </c:pt>
                <c:pt idx="632">
                  <c:v>0.58099999999999996</c:v>
                </c:pt>
                <c:pt idx="633">
                  <c:v>0.57799999999999996</c:v>
                </c:pt>
                <c:pt idx="634">
                  <c:v>0.60699999999999998</c:v>
                </c:pt>
                <c:pt idx="635">
                  <c:v>0.56799999999999995</c:v>
                </c:pt>
                <c:pt idx="636">
                  <c:v>0.52</c:v>
                </c:pt>
                <c:pt idx="637">
                  <c:v>0.54900000000000004</c:v>
                </c:pt>
                <c:pt idx="638">
                  <c:v>0.53100000000000003</c:v>
                </c:pt>
                <c:pt idx="639">
                  <c:v>0.57899999999999996</c:v>
                </c:pt>
                <c:pt idx="640">
                  <c:v>0.54400000000000004</c:v>
                </c:pt>
                <c:pt idx="641">
                  <c:v>0.56000000000000005</c:v>
                </c:pt>
                <c:pt idx="642">
                  <c:v>0.55700000000000005</c:v>
                </c:pt>
                <c:pt idx="643">
                  <c:v>0.57999999999999996</c:v>
                </c:pt>
                <c:pt idx="644">
                  <c:v>0.55400000000000005</c:v>
                </c:pt>
                <c:pt idx="645">
                  <c:v>0.53</c:v>
                </c:pt>
                <c:pt idx="646">
                  <c:v>0.55000000000000004</c:v>
                </c:pt>
                <c:pt idx="647">
                  <c:v>0.56999999999999995</c:v>
                </c:pt>
                <c:pt idx="648">
                  <c:v>0.55800000000000005</c:v>
                </c:pt>
                <c:pt idx="649">
                  <c:v>0.57499999999999996</c:v>
                </c:pt>
                <c:pt idx="650">
                  <c:v>0.54700000000000004</c:v>
                </c:pt>
                <c:pt idx="651">
                  <c:v>0.52900000000000003</c:v>
                </c:pt>
                <c:pt idx="652">
                  <c:v>0.55000000000000004</c:v>
                </c:pt>
                <c:pt idx="653">
                  <c:v>0.55500000000000005</c:v>
                </c:pt>
                <c:pt idx="654">
                  <c:v>0.53700000000000003</c:v>
                </c:pt>
                <c:pt idx="655">
                  <c:v>0.52700000000000002</c:v>
                </c:pt>
                <c:pt idx="656">
                  <c:v>0.54200000000000004</c:v>
                </c:pt>
                <c:pt idx="657">
                  <c:v>0.54100000000000004</c:v>
                </c:pt>
                <c:pt idx="658">
                  <c:v>0.56100000000000005</c:v>
                </c:pt>
                <c:pt idx="659">
                  <c:v>0.59</c:v>
                </c:pt>
                <c:pt idx="660">
                  <c:v>0.54900000000000004</c:v>
                </c:pt>
                <c:pt idx="661">
                  <c:v>0.54400000000000004</c:v>
                </c:pt>
                <c:pt idx="662">
                  <c:v>0.55800000000000005</c:v>
                </c:pt>
                <c:pt idx="663">
                  <c:v>0.54800000000000004</c:v>
                </c:pt>
                <c:pt idx="664">
                  <c:v>0.58199999999999996</c:v>
                </c:pt>
                <c:pt idx="665">
                  <c:v>0.57599999999999996</c:v>
                </c:pt>
                <c:pt idx="666">
                  <c:v>0.54800000000000004</c:v>
                </c:pt>
                <c:pt idx="667">
                  <c:v>0.57299999999999995</c:v>
                </c:pt>
                <c:pt idx="668">
                  <c:v>0.56399999999999995</c:v>
                </c:pt>
                <c:pt idx="669">
                  <c:v>0.55700000000000005</c:v>
                </c:pt>
                <c:pt idx="670">
                  <c:v>0.57299999999999995</c:v>
                </c:pt>
                <c:pt idx="671">
                  <c:v>0.54600000000000004</c:v>
                </c:pt>
                <c:pt idx="672">
                  <c:v>0.57999999999999996</c:v>
                </c:pt>
                <c:pt idx="673">
                  <c:v>0.54800000000000004</c:v>
                </c:pt>
                <c:pt idx="674">
                  <c:v>0.52500000000000002</c:v>
                </c:pt>
                <c:pt idx="675">
                  <c:v>0.56000000000000005</c:v>
                </c:pt>
                <c:pt idx="676">
                  <c:v>0.51700000000000002</c:v>
                </c:pt>
                <c:pt idx="677">
                  <c:v>0.52900000000000003</c:v>
                </c:pt>
                <c:pt idx="678">
                  <c:v>0.56499999999999995</c:v>
                </c:pt>
                <c:pt idx="679">
                  <c:v>0.55300000000000005</c:v>
                </c:pt>
                <c:pt idx="680">
                  <c:v>0.54100000000000004</c:v>
                </c:pt>
                <c:pt idx="681">
                  <c:v>0.55400000000000005</c:v>
                </c:pt>
                <c:pt idx="682">
                  <c:v>0.56799999999999995</c:v>
                </c:pt>
                <c:pt idx="683">
                  <c:v>0.52600000000000002</c:v>
                </c:pt>
                <c:pt idx="684">
                  <c:v>0.57899999999999996</c:v>
                </c:pt>
                <c:pt idx="685">
                  <c:v>0.58699999999999997</c:v>
                </c:pt>
                <c:pt idx="686">
                  <c:v>0.57199999999999995</c:v>
                </c:pt>
                <c:pt idx="687">
                  <c:v>0.55300000000000005</c:v>
                </c:pt>
                <c:pt idx="688">
                  <c:v>0.51400000000000001</c:v>
                </c:pt>
                <c:pt idx="689">
                  <c:v>0.54400000000000004</c:v>
                </c:pt>
                <c:pt idx="690">
                  <c:v>0.55700000000000005</c:v>
                </c:pt>
                <c:pt idx="691">
                  <c:v>0.55700000000000005</c:v>
                </c:pt>
                <c:pt idx="692">
                  <c:v>0.56699999999999995</c:v>
                </c:pt>
                <c:pt idx="693">
                  <c:v>0.60899999999999999</c:v>
                </c:pt>
                <c:pt idx="694">
                  <c:v>0.58899999999999997</c:v>
                </c:pt>
                <c:pt idx="695">
                  <c:v>0.57899999999999996</c:v>
                </c:pt>
                <c:pt idx="696">
                  <c:v>0.58499999999999996</c:v>
                </c:pt>
                <c:pt idx="697">
                  <c:v>0.56299999999999994</c:v>
                </c:pt>
                <c:pt idx="698">
                  <c:v>0.60199999999999998</c:v>
                </c:pt>
                <c:pt idx="699">
                  <c:v>0.57899999999999996</c:v>
                </c:pt>
                <c:pt idx="700">
                  <c:v>0.53300000000000003</c:v>
                </c:pt>
                <c:pt idx="701">
                  <c:v>0.56799999999999995</c:v>
                </c:pt>
                <c:pt idx="702">
                  <c:v>0.55200000000000005</c:v>
                </c:pt>
                <c:pt idx="703">
                  <c:v>0.59599999999999997</c:v>
                </c:pt>
                <c:pt idx="704">
                  <c:v>0.57799999999999996</c:v>
                </c:pt>
                <c:pt idx="705">
                  <c:v>0.54500000000000004</c:v>
                </c:pt>
                <c:pt idx="706">
                  <c:v>0.60699999999999998</c:v>
                </c:pt>
                <c:pt idx="707">
                  <c:v>0.55800000000000005</c:v>
                </c:pt>
                <c:pt idx="708">
                  <c:v>0.56499999999999995</c:v>
                </c:pt>
                <c:pt idx="709">
                  <c:v>0.53300000000000003</c:v>
                </c:pt>
                <c:pt idx="710">
                  <c:v>0.56599999999999995</c:v>
                </c:pt>
                <c:pt idx="711">
                  <c:v>0.54300000000000004</c:v>
                </c:pt>
                <c:pt idx="712">
                  <c:v>0.54400000000000004</c:v>
                </c:pt>
                <c:pt idx="713">
                  <c:v>0.56299999999999994</c:v>
                </c:pt>
                <c:pt idx="714">
                  <c:v>0.54800000000000004</c:v>
                </c:pt>
                <c:pt idx="715">
                  <c:v>0.52600000000000002</c:v>
                </c:pt>
                <c:pt idx="716">
                  <c:v>0.56299999999999994</c:v>
                </c:pt>
                <c:pt idx="717">
                  <c:v>0.53900000000000003</c:v>
                </c:pt>
                <c:pt idx="718">
                  <c:v>0.57599999999999996</c:v>
                </c:pt>
                <c:pt idx="719">
                  <c:v>0.56499999999999995</c:v>
                </c:pt>
                <c:pt idx="720">
                  <c:v>0.52400000000000002</c:v>
                </c:pt>
                <c:pt idx="721">
                  <c:v>0.56599999999999995</c:v>
                </c:pt>
                <c:pt idx="722">
                  <c:v>0.56000000000000005</c:v>
                </c:pt>
                <c:pt idx="723">
                  <c:v>0.59199999999999997</c:v>
                </c:pt>
                <c:pt idx="724">
                  <c:v>0.57699999999999996</c:v>
                </c:pt>
                <c:pt idx="725">
                  <c:v>0.58599999999999997</c:v>
                </c:pt>
                <c:pt idx="726">
                  <c:v>0.56000000000000005</c:v>
                </c:pt>
                <c:pt idx="727">
                  <c:v>0.54300000000000004</c:v>
                </c:pt>
                <c:pt idx="728">
                  <c:v>0.55700000000000005</c:v>
                </c:pt>
                <c:pt idx="729">
                  <c:v>0.52400000000000002</c:v>
                </c:pt>
                <c:pt idx="730">
                  <c:v>0.57099999999999995</c:v>
                </c:pt>
                <c:pt idx="731">
                  <c:v>0.54700000000000004</c:v>
                </c:pt>
                <c:pt idx="732">
                  <c:v>0.55100000000000005</c:v>
                </c:pt>
                <c:pt idx="733">
                  <c:v>0.57699999999999996</c:v>
                </c:pt>
                <c:pt idx="734">
                  <c:v>0.54900000000000004</c:v>
                </c:pt>
                <c:pt idx="735">
                  <c:v>0.58299999999999996</c:v>
                </c:pt>
                <c:pt idx="736">
                  <c:v>0.56399999999999995</c:v>
                </c:pt>
                <c:pt idx="737">
                  <c:v>0.54700000000000004</c:v>
                </c:pt>
                <c:pt idx="738">
                  <c:v>0.56799999999999995</c:v>
                </c:pt>
                <c:pt idx="739">
                  <c:v>0.52500000000000002</c:v>
                </c:pt>
                <c:pt idx="740">
                  <c:v>0.55100000000000005</c:v>
                </c:pt>
                <c:pt idx="741">
                  <c:v>0.54800000000000004</c:v>
                </c:pt>
                <c:pt idx="742">
                  <c:v>0.54900000000000004</c:v>
                </c:pt>
                <c:pt idx="743">
                  <c:v>0.56699999999999995</c:v>
                </c:pt>
                <c:pt idx="744">
                  <c:v>0.57899999999999996</c:v>
                </c:pt>
                <c:pt idx="745">
                  <c:v>0.56200000000000006</c:v>
                </c:pt>
                <c:pt idx="746">
                  <c:v>0.53900000000000003</c:v>
                </c:pt>
                <c:pt idx="747">
                  <c:v>0.57399999999999995</c:v>
                </c:pt>
                <c:pt idx="748">
                  <c:v>0.56399999999999995</c:v>
                </c:pt>
                <c:pt idx="749">
                  <c:v>0.55600000000000005</c:v>
                </c:pt>
                <c:pt idx="750">
                  <c:v>0.55300000000000005</c:v>
                </c:pt>
                <c:pt idx="751">
                  <c:v>0.56000000000000005</c:v>
                </c:pt>
                <c:pt idx="752">
                  <c:v>0.54400000000000004</c:v>
                </c:pt>
                <c:pt idx="753">
                  <c:v>0.54500000000000004</c:v>
                </c:pt>
                <c:pt idx="754">
                  <c:v>0.53400000000000003</c:v>
                </c:pt>
                <c:pt idx="755">
                  <c:v>0.56200000000000006</c:v>
                </c:pt>
                <c:pt idx="756">
                  <c:v>0.56799999999999995</c:v>
                </c:pt>
                <c:pt idx="757">
                  <c:v>0.52100000000000002</c:v>
                </c:pt>
                <c:pt idx="758">
                  <c:v>0.54500000000000004</c:v>
                </c:pt>
                <c:pt idx="759">
                  <c:v>0.57199999999999995</c:v>
                </c:pt>
                <c:pt idx="760">
                  <c:v>0.53800000000000003</c:v>
                </c:pt>
                <c:pt idx="761">
                  <c:v>0.53800000000000003</c:v>
                </c:pt>
                <c:pt idx="762">
                  <c:v>0.54200000000000004</c:v>
                </c:pt>
                <c:pt idx="763">
                  <c:v>0.55900000000000005</c:v>
                </c:pt>
                <c:pt idx="764">
                  <c:v>0.54900000000000004</c:v>
                </c:pt>
                <c:pt idx="765">
                  <c:v>0.55700000000000005</c:v>
                </c:pt>
                <c:pt idx="766">
                  <c:v>0.55800000000000005</c:v>
                </c:pt>
                <c:pt idx="767">
                  <c:v>0.56200000000000006</c:v>
                </c:pt>
                <c:pt idx="768">
                  <c:v>0.55000000000000004</c:v>
                </c:pt>
                <c:pt idx="769">
                  <c:v>0.57099999999999995</c:v>
                </c:pt>
                <c:pt idx="770">
                  <c:v>0.55300000000000005</c:v>
                </c:pt>
                <c:pt idx="771">
                  <c:v>0.56499999999999995</c:v>
                </c:pt>
                <c:pt idx="772">
                  <c:v>0.57999999999999996</c:v>
                </c:pt>
                <c:pt idx="773">
                  <c:v>0.57499999999999996</c:v>
                </c:pt>
                <c:pt idx="774">
                  <c:v>0.53500000000000003</c:v>
                </c:pt>
                <c:pt idx="775">
                  <c:v>0.55300000000000005</c:v>
                </c:pt>
                <c:pt idx="776">
                  <c:v>0.55000000000000004</c:v>
                </c:pt>
                <c:pt idx="777">
                  <c:v>0.55400000000000005</c:v>
                </c:pt>
                <c:pt idx="778">
                  <c:v>0.57199999999999995</c:v>
                </c:pt>
                <c:pt idx="779">
                  <c:v>0.55500000000000005</c:v>
                </c:pt>
                <c:pt idx="780">
                  <c:v>0.53600000000000003</c:v>
                </c:pt>
                <c:pt idx="781">
                  <c:v>0.60199999999999998</c:v>
                </c:pt>
                <c:pt idx="782">
                  <c:v>0.53400000000000003</c:v>
                </c:pt>
                <c:pt idx="783">
                  <c:v>0.55300000000000005</c:v>
                </c:pt>
                <c:pt idx="784">
                  <c:v>0.55300000000000005</c:v>
                </c:pt>
                <c:pt idx="785">
                  <c:v>0.56899999999999995</c:v>
                </c:pt>
                <c:pt idx="786">
                  <c:v>0.51</c:v>
                </c:pt>
                <c:pt idx="787">
                  <c:v>0.55600000000000005</c:v>
                </c:pt>
                <c:pt idx="788">
                  <c:v>0.55800000000000005</c:v>
                </c:pt>
                <c:pt idx="789">
                  <c:v>0.53700000000000003</c:v>
                </c:pt>
                <c:pt idx="790">
                  <c:v>0.57299999999999995</c:v>
                </c:pt>
                <c:pt idx="791">
                  <c:v>0.59499999999999997</c:v>
                </c:pt>
                <c:pt idx="792">
                  <c:v>0.56799999999999995</c:v>
                </c:pt>
                <c:pt idx="793">
                  <c:v>0.57799999999999996</c:v>
                </c:pt>
                <c:pt idx="794">
                  <c:v>0.57399999999999995</c:v>
                </c:pt>
                <c:pt idx="795">
                  <c:v>0.52800000000000002</c:v>
                </c:pt>
                <c:pt idx="796">
                  <c:v>0.53700000000000003</c:v>
                </c:pt>
                <c:pt idx="797">
                  <c:v>0.56100000000000005</c:v>
                </c:pt>
                <c:pt idx="798">
                  <c:v>0.55400000000000005</c:v>
                </c:pt>
                <c:pt idx="799">
                  <c:v>0.53400000000000003</c:v>
                </c:pt>
                <c:pt idx="800">
                  <c:v>0.56299999999999994</c:v>
                </c:pt>
                <c:pt idx="801">
                  <c:v>0.55800000000000005</c:v>
                </c:pt>
                <c:pt idx="802">
                  <c:v>0.55100000000000005</c:v>
                </c:pt>
                <c:pt idx="803">
                  <c:v>0.56200000000000006</c:v>
                </c:pt>
                <c:pt idx="804">
                  <c:v>0.54300000000000004</c:v>
                </c:pt>
                <c:pt idx="805">
                  <c:v>0.55400000000000005</c:v>
                </c:pt>
                <c:pt idx="806">
                  <c:v>0.59</c:v>
                </c:pt>
                <c:pt idx="807">
                  <c:v>0.54800000000000004</c:v>
                </c:pt>
                <c:pt idx="808">
                  <c:v>0.56699999999999995</c:v>
                </c:pt>
                <c:pt idx="809">
                  <c:v>0.57299999999999995</c:v>
                </c:pt>
                <c:pt idx="810">
                  <c:v>0.53800000000000003</c:v>
                </c:pt>
                <c:pt idx="811">
                  <c:v>0.55700000000000005</c:v>
                </c:pt>
                <c:pt idx="812">
                  <c:v>0.55200000000000005</c:v>
                </c:pt>
                <c:pt idx="813">
                  <c:v>0.54600000000000004</c:v>
                </c:pt>
                <c:pt idx="814">
                  <c:v>0.53400000000000003</c:v>
                </c:pt>
                <c:pt idx="815">
                  <c:v>0.55100000000000005</c:v>
                </c:pt>
                <c:pt idx="816">
                  <c:v>0.56200000000000006</c:v>
                </c:pt>
                <c:pt idx="817">
                  <c:v>0.58599999999999997</c:v>
                </c:pt>
                <c:pt idx="818">
                  <c:v>0.57099999999999995</c:v>
                </c:pt>
                <c:pt idx="819">
                  <c:v>0.55100000000000005</c:v>
                </c:pt>
                <c:pt idx="820">
                  <c:v>0.53</c:v>
                </c:pt>
                <c:pt idx="821">
                  <c:v>0.58699999999999997</c:v>
                </c:pt>
                <c:pt idx="822">
                  <c:v>0.54100000000000004</c:v>
                </c:pt>
                <c:pt idx="823">
                  <c:v>0.56799999999999995</c:v>
                </c:pt>
                <c:pt idx="824">
                  <c:v>0.56699999999999995</c:v>
                </c:pt>
                <c:pt idx="825">
                  <c:v>0.57299999999999995</c:v>
                </c:pt>
                <c:pt idx="826">
                  <c:v>0.57699999999999996</c:v>
                </c:pt>
                <c:pt idx="827">
                  <c:v>0.57799999999999996</c:v>
                </c:pt>
                <c:pt idx="828">
                  <c:v>0.57399999999999995</c:v>
                </c:pt>
                <c:pt idx="829">
                  <c:v>0.56699999999999995</c:v>
                </c:pt>
                <c:pt idx="830">
                  <c:v>0.55100000000000005</c:v>
                </c:pt>
                <c:pt idx="831">
                  <c:v>0.54200000000000004</c:v>
                </c:pt>
                <c:pt idx="832">
                  <c:v>0.54900000000000004</c:v>
                </c:pt>
                <c:pt idx="833">
                  <c:v>0.56100000000000005</c:v>
                </c:pt>
                <c:pt idx="834">
                  <c:v>0.56000000000000005</c:v>
                </c:pt>
                <c:pt idx="835">
                  <c:v>0.54100000000000004</c:v>
                </c:pt>
                <c:pt idx="836">
                  <c:v>0.55500000000000005</c:v>
                </c:pt>
                <c:pt idx="837">
                  <c:v>0.54100000000000004</c:v>
                </c:pt>
                <c:pt idx="838">
                  <c:v>0.59599999999999997</c:v>
                </c:pt>
                <c:pt idx="839">
                  <c:v>0.57899999999999996</c:v>
                </c:pt>
                <c:pt idx="840">
                  <c:v>0.58299999999999996</c:v>
                </c:pt>
                <c:pt idx="841">
                  <c:v>0.59099999999999997</c:v>
                </c:pt>
                <c:pt idx="842">
                  <c:v>0.58099999999999996</c:v>
                </c:pt>
                <c:pt idx="843">
                  <c:v>0.58199999999999996</c:v>
                </c:pt>
                <c:pt idx="844">
                  <c:v>0.54800000000000004</c:v>
                </c:pt>
                <c:pt idx="845">
                  <c:v>0.61599999999999999</c:v>
                </c:pt>
                <c:pt idx="846">
                  <c:v>0.56799999999999995</c:v>
                </c:pt>
                <c:pt idx="847">
                  <c:v>0.55700000000000005</c:v>
                </c:pt>
                <c:pt idx="848">
                  <c:v>0.55900000000000005</c:v>
                </c:pt>
                <c:pt idx="849">
                  <c:v>0.57599999999999996</c:v>
                </c:pt>
                <c:pt idx="850">
                  <c:v>0.58599999999999997</c:v>
                </c:pt>
                <c:pt idx="851">
                  <c:v>0.59899999999999998</c:v>
                </c:pt>
                <c:pt idx="852">
                  <c:v>0.504</c:v>
                </c:pt>
                <c:pt idx="853">
                  <c:v>0.52700000000000002</c:v>
                </c:pt>
                <c:pt idx="854">
                  <c:v>0.55900000000000005</c:v>
                </c:pt>
                <c:pt idx="855">
                  <c:v>0.57199999999999995</c:v>
                </c:pt>
                <c:pt idx="856">
                  <c:v>0.54200000000000004</c:v>
                </c:pt>
                <c:pt idx="857">
                  <c:v>0.56200000000000006</c:v>
                </c:pt>
                <c:pt idx="858">
                  <c:v>0.57399999999999995</c:v>
                </c:pt>
                <c:pt idx="859">
                  <c:v>0.57599999999999996</c:v>
                </c:pt>
                <c:pt idx="860">
                  <c:v>0.55000000000000004</c:v>
                </c:pt>
                <c:pt idx="861">
                  <c:v>0.55600000000000005</c:v>
                </c:pt>
                <c:pt idx="862">
                  <c:v>0.53300000000000003</c:v>
                </c:pt>
                <c:pt idx="863">
                  <c:v>0.56999999999999995</c:v>
                </c:pt>
                <c:pt idx="864">
                  <c:v>0.57599999999999996</c:v>
                </c:pt>
                <c:pt idx="865">
                  <c:v>0.60399999999999998</c:v>
                </c:pt>
                <c:pt idx="866">
                  <c:v>0.54300000000000004</c:v>
                </c:pt>
                <c:pt idx="867">
                  <c:v>0.54100000000000004</c:v>
                </c:pt>
                <c:pt idx="868">
                  <c:v>0.55500000000000005</c:v>
                </c:pt>
                <c:pt idx="869">
                  <c:v>0.55500000000000005</c:v>
                </c:pt>
                <c:pt idx="870">
                  <c:v>0.54800000000000004</c:v>
                </c:pt>
                <c:pt idx="871">
                  <c:v>0.56299999999999994</c:v>
                </c:pt>
                <c:pt idx="872">
                  <c:v>0.58899999999999997</c:v>
                </c:pt>
                <c:pt idx="873">
                  <c:v>0.59299999999999997</c:v>
                </c:pt>
                <c:pt idx="874">
                  <c:v>0.54700000000000004</c:v>
                </c:pt>
                <c:pt idx="875">
                  <c:v>0.55000000000000004</c:v>
                </c:pt>
                <c:pt idx="876">
                  <c:v>0.51200000000000001</c:v>
                </c:pt>
                <c:pt idx="877">
                  <c:v>0.56000000000000005</c:v>
                </c:pt>
                <c:pt idx="878">
                  <c:v>0.55900000000000005</c:v>
                </c:pt>
                <c:pt idx="879">
                  <c:v>0.53500000000000003</c:v>
                </c:pt>
                <c:pt idx="880">
                  <c:v>0.54200000000000004</c:v>
                </c:pt>
                <c:pt idx="881">
                  <c:v>0.56699999999999995</c:v>
                </c:pt>
                <c:pt idx="882">
                  <c:v>0.53200000000000003</c:v>
                </c:pt>
                <c:pt idx="883">
                  <c:v>0.56599999999999995</c:v>
                </c:pt>
                <c:pt idx="884">
                  <c:v>0.56499999999999995</c:v>
                </c:pt>
                <c:pt idx="885">
                  <c:v>0.54900000000000004</c:v>
                </c:pt>
                <c:pt idx="886">
                  <c:v>0.55800000000000005</c:v>
                </c:pt>
                <c:pt idx="887">
                  <c:v>0.58799999999999997</c:v>
                </c:pt>
                <c:pt idx="888">
                  <c:v>0.54900000000000004</c:v>
                </c:pt>
                <c:pt idx="889">
                  <c:v>0.55200000000000005</c:v>
                </c:pt>
                <c:pt idx="890">
                  <c:v>0.57699999999999996</c:v>
                </c:pt>
                <c:pt idx="891">
                  <c:v>0.55500000000000005</c:v>
                </c:pt>
                <c:pt idx="892">
                  <c:v>0.54300000000000004</c:v>
                </c:pt>
                <c:pt idx="893">
                  <c:v>0.51900000000000002</c:v>
                </c:pt>
                <c:pt idx="894">
                  <c:v>0.56100000000000005</c:v>
                </c:pt>
                <c:pt idx="895">
                  <c:v>0.57099999999999995</c:v>
                </c:pt>
                <c:pt idx="896">
                  <c:v>0.58899999999999997</c:v>
                </c:pt>
                <c:pt idx="897">
                  <c:v>0.57899999999999996</c:v>
                </c:pt>
                <c:pt idx="898">
                  <c:v>0.59299999999999997</c:v>
                </c:pt>
                <c:pt idx="899">
                  <c:v>0.55900000000000005</c:v>
                </c:pt>
                <c:pt idx="900">
                  <c:v>0.56299999999999994</c:v>
                </c:pt>
                <c:pt idx="901">
                  <c:v>0.56999999999999995</c:v>
                </c:pt>
                <c:pt idx="902">
                  <c:v>0.58799999999999997</c:v>
                </c:pt>
                <c:pt idx="903">
                  <c:v>0.54300000000000004</c:v>
                </c:pt>
                <c:pt idx="904">
                  <c:v>0.56000000000000005</c:v>
                </c:pt>
                <c:pt idx="905">
                  <c:v>0.57899999999999996</c:v>
                </c:pt>
                <c:pt idx="906">
                  <c:v>0.54700000000000004</c:v>
                </c:pt>
                <c:pt idx="907">
                  <c:v>0.53100000000000003</c:v>
                </c:pt>
                <c:pt idx="908">
                  <c:v>0.56699999999999995</c:v>
                </c:pt>
                <c:pt idx="909">
                  <c:v>0.56499999999999995</c:v>
                </c:pt>
                <c:pt idx="910">
                  <c:v>0.54800000000000004</c:v>
                </c:pt>
                <c:pt idx="911">
                  <c:v>0.58199999999999996</c:v>
                </c:pt>
                <c:pt idx="912">
                  <c:v>0.52600000000000002</c:v>
                </c:pt>
                <c:pt idx="913">
                  <c:v>0.56100000000000005</c:v>
                </c:pt>
                <c:pt idx="914">
                  <c:v>0.57199999999999995</c:v>
                </c:pt>
                <c:pt idx="915">
                  <c:v>0.58499999999999996</c:v>
                </c:pt>
                <c:pt idx="916">
                  <c:v>0.56599999999999995</c:v>
                </c:pt>
                <c:pt idx="917">
                  <c:v>0.56699999999999995</c:v>
                </c:pt>
                <c:pt idx="918">
                  <c:v>0.58299999999999996</c:v>
                </c:pt>
                <c:pt idx="919">
                  <c:v>0.56200000000000006</c:v>
                </c:pt>
                <c:pt idx="920">
                  <c:v>0.57899999999999996</c:v>
                </c:pt>
                <c:pt idx="921">
                  <c:v>0.61199999999999999</c:v>
                </c:pt>
                <c:pt idx="922">
                  <c:v>0.57199999999999995</c:v>
                </c:pt>
                <c:pt idx="923">
                  <c:v>0.57199999999999995</c:v>
                </c:pt>
                <c:pt idx="924">
                  <c:v>0.58099999999999996</c:v>
                </c:pt>
                <c:pt idx="925">
                  <c:v>0.52300000000000002</c:v>
                </c:pt>
                <c:pt idx="926">
                  <c:v>0.56299999999999994</c:v>
                </c:pt>
                <c:pt idx="927">
                  <c:v>0.56100000000000005</c:v>
                </c:pt>
                <c:pt idx="928">
                  <c:v>0.55600000000000005</c:v>
                </c:pt>
                <c:pt idx="929">
                  <c:v>0.55100000000000005</c:v>
                </c:pt>
                <c:pt idx="930">
                  <c:v>0.54500000000000004</c:v>
                </c:pt>
                <c:pt idx="931">
                  <c:v>0.56100000000000005</c:v>
                </c:pt>
                <c:pt idx="932">
                  <c:v>0.56299999999999994</c:v>
                </c:pt>
                <c:pt idx="933">
                  <c:v>0.55900000000000005</c:v>
                </c:pt>
                <c:pt idx="934">
                  <c:v>0.55300000000000005</c:v>
                </c:pt>
                <c:pt idx="935">
                  <c:v>0.56200000000000006</c:v>
                </c:pt>
                <c:pt idx="936">
                  <c:v>0.58899999999999997</c:v>
                </c:pt>
                <c:pt idx="937">
                  <c:v>0.57899999999999996</c:v>
                </c:pt>
                <c:pt idx="938">
                  <c:v>0.55200000000000005</c:v>
                </c:pt>
                <c:pt idx="939">
                  <c:v>0.55200000000000005</c:v>
                </c:pt>
                <c:pt idx="940">
                  <c:v>0.55500000000000005</c:v>
                </c:pt>
                <c:pt idx="941">
                  <c:v>0.53</c:v>
                </c:pt>
                <c:pt idx="942">
                  <c:v>0.53900000000000003</c:v>
                </c:pt>
                <c:pt idx="943">
                  <c:v>0.56999999999999995</c:v>
                </c:pt>
                <c:pt idx="944">
                  <c:v>0.56599999999999995</c:v>
                </c:pt>
                <c:pt idx="945">
                  <c:v>0.55500000000000005</c:v>
                </c:pt>
                <c:pt idx="946">
                  <c:v>0.59899999999999998</c:v>
                </c:pt>
                <c:pt idx="947">
                  <c:v>0.56499999999999995</c:v>
                </c:pt>
                <c:pt idx="948">
                  <c:v>0.59399999999999997</c:v>
                </c:pt>
                <c:pt idx="949">
                  <c:v>0.51800000000000002</c:v>
                </c:pt>
                <c:pt idx="950">
                  <c:v>0.58599999999999997</c:v>
                </c:pt>
                <c:pt idx="951">
                  <c:v>0.54100000000000004</c:v>
                </c:pt>
                <c:pt idx="952">
                  <c:v>0.56000000000000005</c:v>
                </c:pt>
                <c:pt idx="953">
                  <c:v>0.55300000000000005</c:v>
                </c:pt>
                <c:pt idx="954">
                  <c:v>0.55100000000000005</c:v>
                </c:pt>
                <c:pt idx="955">
                  <c:v>0.56599999999999995</c:v>
                </c:pt>
                <c:pt idx="956">
                  <c:v>0.55800000000000005</c:v>
                </c:pt>
                <c:pt idx="957">
                  <c:v>0.56200000000000006</c:v>
                </c:pt>
                <c:pt idx="958">
                  <c:v>0.55800000000000005</c:v>
                </c:pt>
                <c:pt idx="959">
                  <c:v>0.55700000000000005</c:v>
                </c:pt>
                <c:pt idx="960">
                  <c:v>0.54800000000000004</c:v>
                </c:pt>
                <c:pt idx="961">
                  <c:v>0.54500000000000004</c:v>
                </c:pt>
                <c:pt idx="962">
                  <c:v>0.52500000000000002</c:v>
                </c:pt>
                <c:pt idx="963">
                  <c:v>0.57999999999999996</c:v>
                </c:pt>
                <c:pt idx="964">
                  <c:v>0.53300000000000003</c:v>
                </c:pt>
                <c:pt idx="965">
                  <c:v>0.56799999999999995</c:v>
                </c:pt>
                <c:pt idx="966">
                  <c:v>0.57299999999999995</c:v>
                </c:pt>
                <c:pt idx="967">
                  <c:v>0.57199999999999995</c:v>
                </c:pt>
                <c:pt idx="968">
                  <c:v>0.53500000000000003</c:v>
                </c:pt>
                <c:pt idx="969">
                  <c:v>0.55500000000000005</c:v>
                </c:pt>
                <c:pt idx="970">
                  <c:v>0.57099999999999995</c:v>
                </c:pt>
                <c:pt idx="971">
                  <c:v>0.54</c:v>
                </c:pt>
                <c:pt idx="972">
                  <c:v>0.53900000000000003</c:v>
                </c:pt>
                <c:pt idx="973">
                  <c:v>0.56899999999999995</c:v>
                </c:pt>
                <c:pt idx="974">
                  <c:v>0.57899999999999996</c:v>
                </c:pt>
                <c:pt idx="975">
                  <c:v>0.55200000000000005</c:v>
                </c:pt>
                <c:pt idx="976">
                  <c:v>0.57499999999999996</c:v>
                </c:pt>
                <c:pt idx="977">
                  <c:v>0.56899999999999995</c:v>
                </c:pt>
                <c:pt idx="978">
                  <c:v>0.57999999999999996</c:v>
                </c:pt>
                <c:pt idx="979">
                  <c:v>0.59</c:v>
                </c:pt>
                <c:pt idx="980">
                  <c:v>0.58599999999999997</c:v>
                </c:pt>
                <c:pt idx="981">
                  <c:v>0.58499999999999996</c:v>
                </c:pt>
                <c:pt idx="982">
                  <c:v>0.55500000000000005</c:v>
                </c:pt>
                <c:pt idx="983">
                  <c:v>0.56000000000000005</c:v>
                </c:pt>
                <c:pt idx="984">
                  <c:v>0.53700000000000003</c:v>
                </c:pt>
                <c:pt idx="985">
                  <c:v>0.56699999999999995</c:v>
                </c:pt>
                <c:pt idx="986">
                  <c:v>0.55700000000000005</c:v>
                </c:pt>
                <c:pt idx="987">
                  <c:v>0.57099999999999995</c:v>
                </c:pt>
                <c:pt idx="988">
                  <c:v>0.55500000000000005</c:v>
                </c:pt>
                <c:pt idx="989">
                  <c:v>0.51</c:v>
                </c:pt>
                <c:pt idx="990">
                  <c:v>0.58399999999999996</c:v>
                </c:pt>
                <c:pt idx="991">
                  <c:v>0.55900000000000005</c:v>
                </c:pt>
                <c:pt idx="992">
                  <c:v>0.49199999999999999</c:v>
                </c:pt>
                <c:pt idx="993">
                  <c:v>0.57799999999999996</c:v>
                </c:pt>
                <c:pt idx="994">
                  <c:v>0.52</c:v>
                </c:pt>
                <c:pt idx="995">
                  <c:v>0.55100000000000005</c:v>
                </c:pt>
                <c:pt idx="996">
                  <c:v>0.52900000000000003</c:v>
                </c:pt>
                <c:pt idx="997">
                  <c:v>0.56799999999999995</c:v>
                </c:pt>
                <c:pt idx="998">
                  <c:v>0.55500000000000005</c:v>
                </c:pt>
                <c:pt idx="999">
                  <c:v>0.56100000000000005</c:v>
                </c:pt>
                <c:pt idx="1000">
                  <c:v>0.56399999999999995</c:v>
                </c:pt>
                <c:pt idx="1001">
                  <c:v>0.53300000000000003</c:v>
                </c:pt>
                <c:pt idx="1002">
                  <c:v>0.56899999999999995</c:v>
                </c:pt>
                <c:pt idx="1003">
                  <c:v>0.55900000000000005</c:v>
                </c:pt>
                <c:pt idx="1004">
                  <c:v>0.55300000000000005</c:v>
                </c:pt>
                <c:pt idx="1005">
                  <c:v>0.56399999999999995</c:v>
                </c:pt>
                <c:pt idx="1006">
                  <c:v>0.58299999999999996</c:v>
                </c:pt>
                <c:pt idx="1007">
                  <c:v>0.55400000000000005</c:v>
                </c:pt>
                <c:pt idx="1008">
                  <c:v>0.52300000000000002</c:v>
                </c:pt>
                <c:pt idx="1009">
                  <c:v>0.55300000000000005</c:v>
                </c:pt>
                <c:pt idx="1010">
                  <c:v>0.55800000000000005</c:v>
                </c:pt>
                <c:pt idx="1011">
                  <c:v>0.55500000000000005</c:v>
                </c:pt>
                <c:pt idx="1012">
                  <c:v>0.55900000000000005</c:v>
                </c:pt>
                <c:pt idx="1013">
                  <c:v>0.54600000000000004</c:v>
                </c:pt>
                <c:pt idx="1014">
                  <c:v>0.56599999999999995</c:v>
                </c:pt>
                <c:pt idx="1015">
                  <c:v>0.57499999999999996</c:v>
                </c:pt>
                <c:pt idx="1016">
                  <c:v>0.59699999999999998</c:v>
                </c:pt>
                <c:pt idx="1017">
                  <c:v>0.56899999999999995</c:v>
                </c:pt>
                <c:pt idx="1018">
                  <c:v>0.55600000000000005</c:v>
                </c:pt>
                <c:pt idx="1019">
                  <c:v>0.55300000000000005</c:v>
                </c:pt>
                <c:pt idx="1020">
                  <c:v>0.59199999999999997</c:v>
                </c:pt>
                <c:pt idx="1021">
                  <c:v>0.53100000000000003</c:v>
                </c:pt>
                <c:pt idx="1022">
                  <c:v>0.53400000000000003</c:v>
                </c:pt>
                <c:pt idx="1023">
                  <c:v>0.57399999999999995</c:v>
                </c:pt>
                <c:pt idx="1024">
                  <c:v>0.56599999999999995</c:v>
                </c:pt>
                <c:pt idx="1025">
                  <c:v>0.56599999999999995</c:v>
                </c:pt>
                <c:pt idx="1026">
                  <c:v>0.56599999999999995</c:v>
                </c:pt>
                <c:pt idx="1027">
                  <c:v>0.56499999999999995</c:v>
                </c:pt>
                <c:pt idx="1028">
                  <c:v>0.54400000000000004</c:v>
                </c:pt>
                <c:pt idx="1029">
                  <c:v>0.56100000000000005</c:v>
                </c:pt>
                <c:pt idx="1030">
                  <c:v>0.56200000000000006</c:v>
                </c:pt>
                <c:pt idx="1031">
                  <c:v>0.56499999999999995</c:v>
                </c:pt>
                <c:pt idx="1032">
                  <c:v>0.55700000000000005</c:v>
                </c:pt>
                <c:pt idx="1033">
                  <c:v>0.57399999999999995</c:v>
                </c:pt>
                <c:pt idx="1034">
                  <c:v>0.56100000000000005</c:v>
                </c:pt>
                <c:pt idx="1035">
                  <c:v>0.54600000000000004</c:v>
                </c:pt>
                <c:pt idx="1036">
                  <c:v>0.56699999999999995</c:v>
                </c:pt>
                <c:pt idx="1037">
                  <c:v>0.53100000000000003</c:v>
                </c:pt>
                <c:pt idx="1038">
                  <c:v>0.56000000000000005</c:v>
                </c:pt>
                <c:pt idx="1039">
                  <c:v>0.59</c:v>
                </c:pt>
                <c:pt idx="1040">
                  <c:v>0.59099999999999997</c:v>
                </c:pt>
                <c:pt idx="1041">
                  <c:v>0.55000000000000004</c:v>
                </c:pt>
                <c:pt idx="1042">
                  <c:v>0.58699999999999997</c:v>
                </c:pt>
                <c:pt idx="1043">
                  <c:v>0.55600000000000005</c:v>
                </c:pt>
                <c:pt idx="1044">
                  <c:v>0.56000000000000005</c:v>
                </c:pt>
                <c:pt idx="1045">
                  <c:v>0.57799999999999996</c:v>
                </c:pt>
                <c:pt idx="1046">
                  <c:v>0.59699999999999998</c:v>
                </c:pt>
                <c:pt idx="1047">
                  <c:v>0.56299999999999994</c:v>
                </c:pt>
                <c:pt idx="1048">
                  <c:v>0.54400000000000004</c:v>
                </c:pt>
                <c:pt idx="1049">
                  <c:v>0.56499999999999995</c:v>
                </c:pt>
                <c:pt idx="1050">
                  <c:v>0.57299999999999995</c:v>
                </c:pt>
                <c:pt idx="1051">
                  <c:v>0.52100000000000002</c:v>
                </c:pt>
                <c:pt idx="1052">
                  <c:v>0.56799999999999995</c:v>
                </c:pt>
                <c:pt idx="1053">
                  <c:v>0.55000000000000004</c:v>
                </c:pt>
                <c:pt idx="1054">
                  <c:v>0.54600000000000004</c:v>
                </c:pt>
                <c:pt idx="1055">
                  <c:v>0.56000000000000005</c:v>
                </c:pt>
                <c:pt idx="1056">
                  <c:v>0.56999999999999995</c:v>
                </c:pt>
                <c:pt idx="1057">
                  <c:v>0.54200000000000004</c:v>
                </c:pt>
                <c:pt idx="1058">
                  <c:v>0.54100000000000004</c:v>
                </c:pt>
                <c:pt idx="1059">
                  <c:v>0.55300000000000005</c:v>
                </c:pt>
                <c:pt idx="1060">
                  <c:v>0.56200000000000006</c:v>
                </c:pt>
                <c:pt idx="1061">
                  <c:v>0.58899999999999997</c:v>
                </c:pt>
                <c:pt idx="1062">
                  <c:v>0.56100000000000005</c:v>
                </c:pt>
                <c:pt idx="1063">
                  <c:v>0.59</c:v>
                </c:pt>
                <c:pt idx="1064">
                  <c:v>0.55400000000000005</c:v>
                </c:pt>
                <c:pt idx="1065">
                  <c:v>0.55600000000000005</c:v>
                </c:pt>
                <c:pt idx="1066">
                  <c:v>0.54900000000000004</c:v>
                </c:pt>
                <c:pt idx="1067">
                  <c:v>0.57499999999999996</c:v>
                </c:pt>
                <c:pt idx="1068">
                  <c:v>0.55500000000000005</c:v>
                </c:pt>
                <c:pt idx="1069">
                  <c:v>0.54100000000000004</c:v>
                </c:pt>
                <c:pt idx="1070">
                  <c:v>0.55300000000000005</c:v>
                </c:pt>
                <c:pt idx="1071">
                  <c:v>0.54500000000000004</c:v>
                </c:pt>
                <c:pt idx="1072">
                  <c:v>0.52800000000000002</c:v>
                </c:pt>
                <c:pt idx="1073">
                  <c:v>0.55500000000000005</c:v>
                </c:pt>
                <c:pt idx="1074">
                  <c:v>0.52700000000000002</c:v>
                </c:pt>
                <c:pt idx="1075">
                  <c:v>0.55900000000000005</c:v>
                </c:pt>
                <c:pt idx="1076">
                  <c:v>0.56100000000000005</c:v>
                </c:pt>
                <c:pt idx="1077">
                  <c:v>0.53100000000000003</c:v>
                </c:pt>
                <c:pt idx="1078">
                  <c:v>0.58499999999999996</c:v>
                </c:pt>
                <c:pt idx="1079">
                  <c:v>0.54200000000000004</c:v>
                </c:pt>
                <c:pt idx="1080">
                  <c:v>0.56799999999999995</c:v>
                </c:pt>
                <c:pt idx="1081">
                  <c:v>0.57799999999999996</c:v>
                </c:pt>
                <c:pt idx="1082">
                  <c:v>0.56899999999999995</c:v>
                </c:pt>
                <c:pt idx="1083">
                  <c:v>0.58099999999999996</c:v>
                </c:pt>
                <c:pt idx="1084">
                  <c:v>0.58799999999999997</c:v>
                </c:pt>
                <c:pt idx="1085">
                  <c:v>0.56999999999999995</c:v>
                </c:pt>
                <c:pt idx="1086">
                  <c:v>0.55200000000000005</c:v>
                </c:pt>
                <c:pt idx="1087">
                  <c:v>0.54700000000000004</c:v>
                </c:pt>
                <c:pt idx="1088">
                  <c:v>0.55300000000000005</c:v>
                </c:pt>
                <c:pt idx="1089">
                  <c:v>0.56899999999999995</c:v>
                </c:pt>
                <c:pt idx="1090">
                  <c:v>0.55600000000000005</c:v>
                </c:pt>
                <c:pt idx="1091">
                  <c:v>0.57199999999999995</c:v>
                </c:pt>
                <c:pt idx="1092">
                  <c:v>0.56299999999999994</c:v>
                </c:pt>
                <c:pt idx="1093">
                  <c:v>0.53900000000000003</c:v>
                </c:pt>
                <c:pt idx="1094">
                  <c:v>0.57199999999999995</c:v>
                </c:pt>
                <c:pt idx="1095">
                  <c:v>0.55000000000000004</c:v>
                </c:pt>
                <c:pt idx="1096">
                  <c:v>0.57599999999999996</c:v>
                </c:pt>
                <c:pt idx="1097">
                  <c:v>0.57799999999999996</c:v>
                </c:pt>
                <c:pt idx="1098">
                  <c:v>0.55700000000000005</c:v>
                </c:pt>
                <c:pt idx="1099">
                  <c:v>0.56699999999999995</c:v>
                </c:pt>
                <c:pt idx="1100">
                  <c:v>0.54900000000000004</c:v>
                </c:pt>
                <c:pt idx="1101">
                  <c:v>0.57699999999999996</c:v>
                </c:pt>
                <c:pt idx="1102">
                  <c:v>0.58599999999999997</c:v>
                </c:pt>
                <c:pt idx="1103">
                  <c:v>0.58299999999999996</c:v>
                </c:pt>
                <c:pt idx="1104">
                  <c:v>0.59599999999999997</c:v>
                </c:pt>
                <c:pt idx="1105">
                  <c:v>0.54200000000000004</c:v>
                </c:pt>
                <c:pt idx="1106">
                  <c:v>0.57799999999999996</c:v>
                </c:pt>
                <c:pt idx="1107">
                  <c:v>0.54600000000000004</c:v>
                </c:pt>
                <c:pt idx="1108">
                  <c:v>0.54500000000000004</c:v>
                </c:pt>
                <c:pt idx="1109">
                  <c:v>0.55900000000000005</c:v>
                </c:pt>
                <c:pt idx="1110">
                  <c:v>0.57899999999999996</c:v>
                </c:pt>
                <c:pt idx="1111">
                  <c:v>0.56699999999999995</c:v>
                </c:pt>
                <c:pt idx="1112">
                  <c:v>0.54300000000000004</c:v>
                </c:pt>
                <c:pt idx="1113">
                  <c:v>0.55800000000000005</c:v>
                </c:pt>
                <c:pt idx="1114">
                  <c:v>0.53800000000000003</c:v>
                </c:pt>
                <c:pt idx="1115">
                  <c:v>0.52700000000000002</c:v>
                </c:pt>
                <c:pt idx="1116">
                  <c:v>0.59099999999999997</c:v>
                </c:pt>
                <c:pt idx="1117">
                  <c:v>0.56699999999999995</c:v>
                </c:pt>
                <c:pt idx="1118">
                  <c:v>0.54100000000000004</c:v>
                </c:pt>
                <c:pt idx="1119">
                  <c:v>0.54900000000000004</c:v>
                </c:pt>
                <c:pt idx="1120">
                  <c:v>0.53900000000000003</c:v>
                </c:pt>
                <c:pt idx="1121">
                  <c:v>0.54800000000000004</c:v>
                </c:pt>
                <c:pt idx="1122">
                  <c:v>0.52300000000000002</c:v>
                </c:pt>
                <c:pt idx="1123">
                  <c:v>0.56999999999999995</c:v>
                </c:pt>
                <c:pt idx="1124">
                  <c:v>0.55400000000000005</c:v>
                </c:pt>
                <c:pt idx="1125">
                  <c:v>0.55400000000000005</c:v>
                </c:pt>
                <c:pt idx="1126">
                  <c:v>0.53100000000000003</c:v>
                </c:pt>
                <c:pt idx="1127">
                  <c:v>0.54300000000000004</c:v>
                </c:pt>
                <c:pt idx="1128">
                  <c:v>0.61199999999999999</c:v>
                </c:pt>
                <c:pt idx="1129">
                  <c:v>0.56899999999999995</c:v>
                </c:pt>
                <c:pt idx="1130">
                  <c:v>0.56899999999999995</c:v>
                </c:pt>
                <c:pt idx="1131">
                  <c:v>0.57099999999999995</c:v>
                </c:pt>
                <c:pt idx="1132">
                  <c:v>0.57399999999999995</c:v>
                </c:pt>
                <c:pt idx="1133">
                  <c:v>0.53100000000000003</c:v>
                </c:pt>
                <c:pt idx="1134">
                  <c:v>0.55800000000000005</c:v>
                </c:pt>
                <c:pt idx="1135">
                  <c:v>0.56299999999999994</c:v>
                </c:pt>
                <c:pt idx="1136">
                  <c:v>0.56899999999999995</c:v>
                </c:pt>
                <c:pt idx="1137">
                  <c:v>0.52700000000000002</c:v>
                </c:pt>
                <c:pt idx="1138">
                  <c:v>0.54</c:v>
                </c:pt>
                <c:pt idx="1139">
                  <c:v>0.55000000000000004</c:v>
                </c:pt>
                <c:pt idx="1140">
                  <c:v>0.53500000000000003</c:v>
                </c:pt>
                <c:pt idx="1141">
                  <c:v>0.56699999999999995</c:v>
                </c:pt>
                <c:pt idx="1142">
                  <c:v>0.53800000000000003</c:v>
                </c:pt>
                <c:pt idx="1143">
                  <c:v>0.55200000000000005</c:v>
                </c:pt>
                <c:pt idx="1144">
                  <c:v>0.55300000000000005</c:v>
                </c:pt>
                <c:pt idx="1145">
                  <c:v>0.53200000000000003</c:v>
                </c:pt>
                <c:pt idx="1146">
                  <c:v>0.56799999999999995</c:v>
                </c:pt>
                <c:pt idx="1147">
                  <c:v>0.55300000000000005</c:v>
                </c:pt>
                <c:pt idx="1148">
                  <c:v>0.56200000000000006</c:v>
                </c:pt>
                <c:pt idx="1149">
                  <c:v>0.55600000000000005</c:v>
                </c:pt>
                <c:pt idx="1150">
                  <c:v>0.56299999999999994</c:v>
                </c:pt>
                <c:pt idx="1151">
                  <c:v>0.59199999999999997</c:v>
                </c:pt>
                <c:pt idx="1152">
                  <c:v>0.54500000000000004</c:v>
                </c:pt>
                <c:pt idx="1153">
                  <c:v>0.55300000000000005</c:v>
                </c:pt>
                <c:pt idx="1154">
                  <c:v>0.54500000000000004</c:v>
                </c:pt>
                <c:pt idx="1155">
                  <c:v>0.57099999999999995</c:v>
                </c:pt>
                <c:pt idx="1156">
                  <c:v>0.56200000000000006</c:v>
                </c:pt>
                <c:pt idx="1157">
                  <c:v>0.54600000000000004</c:v>
                </c:pt>
                <c:pt idx="1158">
                  <c:v>0.55500000000000005</c:v>
                </c:pt>
                <c:pt idx="1159">
                  <c:v>0.56899999999999995</c:v>
                </c:pt>
                <c:pt idx="1160">
                  <c:v>0.50800000000000001</c:v>
                </c:pt>
                <c:pt idx="1161">
                  <c:v>0.56299999999999994</c:v>
                </c:pt>
                <c:pt idx="1162">
                  <c:v>0.54200000000000004</c:v>
                </c:pt>
                <c:pt idx="1163">
                  <c:v>0.60299999999999998</c:v>
                </c:pt>
                <c:pt idx="1164">
                  <c:v>0.54700000000000004</c:v>
                </c:pt>
                <c:pt idx="1165">
                  <c:v>0.56499999999999995</c:v>
                </c:pt>
                <c:pt idx="1166">
                  <c:v>0.54600000000000004</c:v>
                </c:pt>
                <c:pt idx="1167">
                  <c:v>0.56599999999999995</c:v>
                </c:pt>
                <c:pt idx="1168">
                  <c:v>0.55600000000000005</c:v>
                </c:pt>
                <c:pt idx="1169">
                  <c:v>0.57399999999999995</c:v>
                </c:pt>
                <c:pt idx="1170">
                  <c:v>0.55500000000000005</c:v>
                </c:pt>
                <c:pt idx="1171">
                  <c:v>0.54800000000000004</c:v>
                </c:pt>
                <c:pt idx="1172">
                  <c:v>0.53400000000000003</c:v>
                </c:pt>
                <c:pt idx="1173">
                  <c:v>0.52400000000000002</c:v>
                </c:pt>
                <c:pt idx="1174">
                  <c:v>0.53200000000000003</c:v>
                </c:pt>
                <c:pt idx="1175">
                  <c:v>0.56000000000000005</c:v>
                </c:pt>
                <c:pt idx="1176">
                  <c:v>0.52100000000000002</c:v>
                </c:pt>
                <c:pt idx="1177">
                  <c:v>0.54100000000000004</c:v>
                </c:pt>
                <c:pt idx="1178">
                  <c:v>0.56399999999999995</c:v>
                </c:pt>
                <c:pt idx="1179">
                  <c:v>0.55900000000000005</c:v>
                </c:pt>
                <c:pt idx="1180">
                  <c:v>0.53900000000000003</c:v>
                </c:pt>
                <c:pt idx="1181">
                  <c:v>0.57499999999999996</c:v>
                </c:pt>
                <c:pt idx="1182">
                  <c:v>0.59099999999999997</c:v>
                </c:pt>
                <c:pt idx="1183">
                  <c:v>0.53700000000000003</c:v>
                </c:pt>
                <c:pt idx="1184">
                  <c:v>0.53800000000000003</c:v>
                </c:pt>
                <c:pt idx="1185">
                  <c:v>0.57099999999999995</c:v>
                </c:pt>
                <c:pt idx="1186">
                  <c:v>0.6</c:v>
                </c:pt>
                <c:pt idx="1187">
                  <c:v>0.55600000000000005</c:v>
                </c:pt>
                <c:pt idx="1188">
                  <c:v>0.54100000000000004</c:v>
                </c:pt>
                <c:pt idx="1189">
                  <c:v>0.55200000000000005</c:v>
                </c:pt>
                <c:pt idx="1190">
                  <c:v>0.53700000000000003</c:v>
                </c:pt>
                <c:pt idx="1191">
                  <c:v>0.56399999999999995</c:v>
                </c:pt>
                <c:pt idx="1192">
                  <c:v>0.59099999999999997</c:v>
                </c:pt>
                <c:pt idx="1193">
                  <c:v>0.54600000000000004</c:v>
                </c:pt>
                <c:pt idx="1194">
                  <c:v>0.57899999999999996</c:v>
                </c:pt>
                <c:pt idx="1195">
                  <c:v>0.55300000000000005</c:v>
                </c:pt>
                <c:pt idx="1196">
                  <c:v>0.55800000000000005</c:v>
                </c:pt>
                <c:pt idx="1197">
                  <c:v>0.56499999999999995</c:v>
                </c:pt>
                <c:pt idx="1198">
                  <c:v>0.59199999999999997</c:v>
                </c:pt>
                <c:pt idx="1199">
                  <c:v>0.54100000000000004</c:v>
                </c:pt>
                <c:pt idx="1200">
                  <c:v>0.58299999999999996</c:v>
                </c:pt>
                <c:pt idx="1201">
                  <c:v>0.58299999999999996</c:v>
                </c:pt>
                <c:pt idx="1202">
                  <c:v>0.54200000000000004</c:v>
                </c:pt>
                <c:pt idx="1203">
                  <c:v>0.57699999999999996</c:v>
                </c:pt>
                <c:pt idx="1204">
                  <c:v>0.59299999999999997</c:v>
                </c:pt>
                <c:pt idx="1205">
                  <c:v>0.56499999999999995</c:v>
                </c:pt>
                <c:pt idx="1206">
                  <c:v>0.54300000000000004</c:v>
                </c:pt>
                <c:pt idx="1207">
                  <c:v>0.59099999999999997</c:v>
                </c:pt>
                <c:pt idx="1208">
                  <c:v>0.57699999999999996</c:v>
                </c:pt>
                <c:pt idx="1209">
                  <c:v>0.56699999999999995</c:v>
                </c:pt>
                <c:pt idx="1210">
                  <c:v>0.58799999999999997</c:v>
                </c:pt>
                <c:pt idx="1211">
                  <c:v>0.53400000000000003</c:v>
                </c:pt>
                <c:pt idx="1212">
                  <c:v>0.55900000000000005</c:v>
                </c:pt>
                <c:pt idx="1213">
                  <c:v>0.54300000000000004</c:v>
                </c:pt>
                <c:pt idx="1214">
                  <c:v>0.53400000000000003</c:v>
                </c:pt>
                <c:pt idx="1215">
                  <c:v>0.55700000000000005</c:v>
                </c:pt>
                <c:pt idx="1216">
                  <c:v>0.54</c:v>
                </c:pt>
                <c:pt idx="1217">
                  <c:v>0.59399999999999997</c:v>
                </c:pt>
                <c:pt idx="1218">
                  <c:v>0.54700000000000004</c:v>
                </c:pt>
                <c:pt idx="1219">
                  <c:v>0.56799999999999995</c:v>
                </c:pt>
                <c:pt idx="1220">
                  <c:v>0.54800000000000004</c:v>
                </c:pt>
                <c:pt idx="1221">
                  <c:v>0.55100000000000005</c:v>
                </c:pt>
                <c:pt idx="1222">
                  <c:v>0.6</c:v>
                </c:pt>
                <c:pt idx="1223">
                  <c:v>0.57099999999999995</c:v>
                </c:pt>
                <c:pt idx="1224">
                  <c:v>0.58199999999999996</c:v>
                </c:pt>
                <c:pt idx="1225">
                  <c:v>0.60099999999999998</c:v>
                </c:pt>
                <c:pt idx="1226">
                  <c:v>0.55200000000000005</c:v>
                </c:pt>
                <c:pt idx="1227">
                  <c:v>0.53200000000000003</c:v>
                </c:pt>
                <c:pt idx="1228">
                  <c:v>0.55900000000000005</c:v>
                </c:pt>
                <c:pt idx="1229">
                  <c:v>0.54400000000000004</c:v>
                </c:pt>
                <c:pt idx="1230">
                  <c:v>0.55500000000000005</c:v>
                </c:pt>
                <c:pt idx="1231">
                  <c:v>0.56299999999999994</c:v>
                </c:pt>
                <c:pt idx="1232">
                  <c:v>0.56000000000000005</c:v>
                </c:pt>
                <c:pt idx="1233">
                  <c:v>0.51</c:v>
                </c:pt>
                <c:pt idx="1234">
                  <c:v>0.56799999999999995</c:v>
                </c:pt>
                <c:pt idx="1235">
                  <c:v>0.53700000000000003</c:v>
                </c:pt>
                <c:pt idx="1236">
                  <c:v>0.54800000000000004</c:v>
                </c:pt>
                <c:pt idx="1237">
                  <c:v>0.54100000000000004</c:v>
                </c:pt>
                <c:pt idx="1238">
                  <c:v>0.57799999999999996</c:v>
                </c:pt>
                <c:pt idx="1239">
                  <c:v>0.54100000000000004</c:v>
                </c:pt>
                <c:pt idx="1240">
                  <c:v>0.55200000000000005</c:v>
                </c:pt>
                <c:pt idx="1241">
                  <c:v>0.56599999999999995</c:v>
                </c:pt>
                <c:pt idx="1242">
                  <c:v>0.57799999999999996</c:v>
                </c:pt>
                <c:pt idx="1243">
                  <c:v>0.55400000000000005</c:v>
                </c:pt>
                <c:pt idx="1244">
                  <c:v>0.51600000000000001</c:v>
                </c:pt>
                <c:pt idx="1245">
                  <c:v>0.54500000000000004</c:v>
                </c:pt>
                <c:pt idx="1246">
                  <c:v>0.56999999999999995</c:v>
                </c:pt>
                <c:pt idx="1247">
                  <c:v>0.503</c:v>
                </c:pt>
                <c:pt idx="1248">
                  <c:v>0.56200000000000006</c:v>
                </c:pt>
                <c:pt idx="1249">
                  <c:v>0.56299999999999994</c:v>
                </c:pt>
                <c:pt idx="1250">
                  <c:v>0.55600000000000005</c:v>
                </c:pt>
                <c:pt idx="1251">
                  <c:v>0.57399999999999995</c:v>
                </c:pt>
                <c:pt idx="1252">
                  <c:v>0.56999999999999995</c:v>
                </c:pt>
                <c:pt idx="1253">
                  <c:v>0.53800000000000003</c:v>
                </c:pt>
                <c:pt idx="1254">
                  <c:v>0.57299999999999995</c:v>
                </c:pt>
                <c:pt idx="1255">
                  <c:v>0.61099999999999999</c:v>
                </c:pt>
                <c:pt idx="1256">
                  <c:v>0.55300000000000005</c:v>
                </c:pt>
                <c:pt idx="1257">
                  <c:v>0.55600000000000005</c:v>
                </c:pt>
                <c:pt idx="1258">
                  <c:v>0.58399999999999996</c:v>
                </c:pt>
                <c:pt idx="1259">
                  <c:v>0.54700000000000004</c:v>
                </c:pt>
                <c:pt idx="1260">
                  <c:v>0.54</c:v>
                </c:pt>
                <c:pt idx="1261">
                  <c:v>0.53300000000000003</c:v>
                </c:pt>
                <c:pt idx="1262">
                  <c:v>0.56000000000000005</c:v>
                </c:pt>
                <c:pt idx="1263">
                  <c:v>0.54</c:v>
                </c:pt>
                <c:pt idx="1264">
                  <c:v>0.53200000000000003</c:v>
                </c:pt>
                <c:pt idx="1265">
                  <c:v>0.54100000000000004</c:v>
                </c:pt>
                <c:pt idx="1266">
                  <c:v>0.54500000000000004</c:v>
                </c:pt>
                <c:pt idx="1267">
                  <c:v>0.52900000000000003</c:v>
                </c:pt>
                <c:pt idx="1268">
                  <c:v>0.57699999999999996</c:v>
                </c:pt>
                <c:pt idx="1269">
                  <c:v>0.53700000000000003</c:v>
                </c:pt>
                <c:pt idx="1270">
                  <c:v>0.53500000000000003</c:v>
                </c:pt>
                <c:pt idx="1271">
                  <c:v>0.52400000000000002</c:v>
                </c:pt>
                <c:pt idx="1272">
                  <c:v>0.57499999999999996</c:v>
                </c:pt>
                <c:pt idx="1273">
                  <c:v>0.56399999999999995</c:v>
                </c:pt>
                <c:pt idx="1274">
                  <c:v>0.59899999999999998</c:v>
                </c:pt>
                <c:pt idx="1275">
                  <c:v>0.59299999999999997</c:v>
                </c:pt>
                <c:pt idx="1276">
                  <c:v>0.57899999999999996</c:v>
                </c:pt>
                <c:pt idx="1277">
                  <c:v>0.57599999999999996</c:v>
                </c:pt>
                <c:pt idx="1278">
                  <c:v>0.57999999999999996</c:v>
                </c:pt>
                <c:pt idx="1279">
                  <c:v>0.57799999999999996</c:v>
                </c:pt>
                <c:pt idx="1280">
                  <c:v>0.52</c:v>
                </c:pt>
                <c:pt idx="1281">
                  <c:v>0.56699999999999995</c:v>
                </c:pt>
                <c:pt idx="1282">
                  <c:v>0.57999999999999996</c:v>
                </c:pt>
                <c:pt idx="1283">
                  <c:v>0.51200000000000001</c:v>
                </c:pt>
                <c:pt idx="1284">
                  <c:v>0.56599999999999995</c:v>
                </c:pt>
                <c:pt idx="1285">
                  <c:v>0.55800000000000005</c:v>
                </c:pt>
                <c:pt idx="1286">
                  <c:v>0.57199999999999995</c:v>
                </c:pt>
                <c:pt idx="1287">
                  <c:v>0.56499999999999995</c:v>
                </c:pt>
                <c:pt idx="1288">
                  <c:v>0.54900000000000004</c:v>
                </c:pt>
                <c:pt idx="1289">
                  <c:v>0.56000000000000005</c:v>
                </c:pt>
                <c:pt idx="1290">
                  <c:v>0.55800000000000005</c:v>
                </c:pt>
                <c:pt idx="1291">
                  <c:v>0.58199999999999996</c:v>
                </c:pt>
                <c:pt idx="1292">
                  <c:v>0.55600000000000005</c:v>
                </c:pt>
                <c:pt idx="1293">
                  <c:v>0.53400000000000003</c:v>
                </c:pt>
                <c:pt idx="1294">
                  <c:v>0.51900000000000002</c:v>
                </c:pt>
                <c:pt idx="1295">
                  <c:v>0.56899999999999995</c:v>
                </c:pt>
                <c:pt idx="1296">
                  <c:v>0.53100000000000003</c:v>
                </c:pt>
                <c:pt idx="1297">
                  <c:v>0.53400000000000003</c:v>
                </c:pt>
                <c:pt idx="1298">
                  <c:v>0.58699999999999997</c:v>
                </c:pt>
                <c:pt idx="1299">
                  <c:v>0.55300000000000005</c:v>
                </c:pt>
                <c:pt idx="1300">
                  <c:v>0.54200000000000004</c:v>
                </c:pt>
                <c:pt idx="1301">
                  <c:v>0.52200000000000002</c:v>
                </c:pt>
                <c:pt idx="1302">
                  <c:v>0.55400000000000005</c:v>
                </c:pt>
                <c:pt idx="1303">
                  <c:v>0.54900000000000004</c:v>
                </c:pt>
                <c:pt idx="1304">
                  <c:v>0.56499999999999995</c:v>
                </c:pt>
                <c:pt idx="1305">
                  <c:v>0.58099999999999996</c:v>
                </c:pt>
                <c:pt idx="1306">
                  <c:v>0.59399999999999997</c:v>
                </c:pt>
                <c:pt idx="1307">
                  <c:v>0.54800000000000004</c:v>
                </c:pt>
                <c:pt idx="1308">
                  <c:v>0.55300000000000005</c:v>
                </c:pt>
                <c:pt idx="1309">
                  <c:v>0.54100000000000004</c:v>
                </c:pt>
                <c:pt idx="1310">
                  <c:v>0.56799999999999995</c:v>
                </c:pt>
                <c:pt idx="1311">
                  <c:v>0.57299999999999995</c:v>
                </c:pt>
                <c:pt idx="1312">
                  <c:v>0.56799999999999995</c:v>
                </c:pt>
                <c:pt idx="1313">
                  <c:v>0.56599999999999995</c:v>
                </c:pt>
                <c:pt idx="1314">
                  <c:v>0.52100000000000002</c:v>
                </c:pt>
                <c:pt idx="1315">
                  <c:v>0.55100000000000005</c:v>
                </c:pt>
                <c:pt idx="1316">
                  <c:v>0.52</c:v>
                </c:pt>
                <c:pt idx="1317">
                  <c:v>0.56899999999999995</c:v>
                </c:pt>
                <c:pt idx="1318">
                  <c:v>0.57999999999999996</c:v>
                </c:pt>
                <c:pt idx="1319">
                  <c:v>0.55400000000000005</c:v>
                </c:pt>
                <c:pt idx="1320">
                  <c:v>0.59599999999999997</c:v>
                </c:pt>
                <c:pt idx="1321">
                  <c:v>0.55800000000000005</c:v>
                </c:pt>
                <c:pt idx="1322">
                  <c:v>0.55300000000000005</c:v>
                </c:pt>
                <c:pt idx="1323">
                  <c:v>0.62</c:v>
                </c:pt>
                <c:pt idx="1324">
                  <c:v>0.54400000000000004</c:v>
                </c:pt>
                <c:pt idx="1325">
                  <c:v>0.56200000000000006</c:v>
                </c:pt>
                <c:pt idx="1326">
                  <c:v>0.56200000000000006</c:v>
                </c:pt>
                <c:pt idx="1327">
                  <c:v>0.56200000000000006</c:v>
                </c:pt>
                <c:pt idx="1328">
                  <c:v>0.53500000000000003</c:v>
                </c:pt>
                <c:pt idx="1329">
                  <c:v>0.56000000000000005</c:v>
                </c:pt>
                <c:pt idx="1330">
                  <c:v>0.54900000000000004</c:v>
                </c:pt>
                <c:pt idx="1331">
                  <c:v>0.58199999999999996</c:v>
                </c:pt>
                <c:pt idx="1332">
                  <c:v>0.57499999999999996</c:v>
                </c:pt>
                <c:pt idx="1333">
                  <c:v>0.57199999999999995</c:v>
                </c:pt>
                <c:pt idx="1334">
                  <c:v>0.55800000000000005</c:v>
                </c:pt>
                <c:pt idx="1335">
                  <c:v>0.56499999999999995</c:v>
                </c:pt>
                <c:pt idx="1336">
                  <c:v>0.56599999999999995</c:v>
                </c:pt>
                <c:pt idx="1337">
                  <c:v>0.56599999999999995</c:v>
                </c:pt>
                <c:pt idx="1338">
                  <c:v>0.53400000000000003</c:v>
                </c:pt>
                <c:pt idx="1339">
                  <c:v>0.56599999999999995</c:v>
                </c:pt>
                <c:pt idx="1340">
                  <c:v>0.57599999999999996</c:v>
                </c:pt>
                <c:pt idx="1341">
                  <c:v>0.54100000000000004</c:v>
                </c:pt>
                <c:pt idx="1342">
                  <c:v>0.55000000000000004</c:v>
                </c:pt>
                <c:pt idx="1343">
                  <c:v>0.55800000000000005</c:v>
                </c:pt>
                <c:pt idx="1344">
                  <c:v>0.55700000000000005</c:v>
                </c:pt>
                <c:pt idx="1345">
                  <c:v>0.54600000000000004</c:v>
                </c:pt>
                <c:pt idx="1346">
                  <c:v>0.52200000000000002</c:v>
                </c:pt>
                <c:pt idx="1347">
                  <c:v>0.55100000000000005</c:v>
                </c:pt>
                <c:pt idx="1348">
                  <c:v>0.57699999999999996</c:v>
                </c:pt>
                <c:pt idx="1349">
                  <c:v>0.53400000000000003</c:v>
                </c:pt>
                <c:pt idx="1350">
                  <c:v>0.55000000000000004</c:v>
                </c:pt>
                <c:pt idx="1351">
                  <c:v>0.56699999999999995</c:v>
                </c:pt>
                <c:pt idx="1352">
                  <c:v>0.57799999999999996</c:v>
                </c:pt>
                <c:pt idx="1353">
                  <c:v>0.56499999999999995</c:v>
                </c:pt>
                <c:pt idx="1354">
                  <c:v>0.54400000000000004</c:v>
                </c:pt>
                <c:pt idx="1355">
                  <c:v>0.58099999999999996</c:v>
                </c:pt>
                <c:pt idx="1356">
                  <c:v>0.56699999999999995</c:v>
                </c:pt>
                <c:pt idx="1357">
                  <c:v>0.58099999999999996</c:v>
                </c:pt>
                <c:pt idx="1358">
                  <c:v>0.57099999999999995</c:v>
                </c:pt>
                <c:pt idx="1359">
                  <c:v>0.54300000000000004</c:v>
                </c:pt>
                <c:pt idx="1360">
                  <c:v>0.55900000000000005</c:v>
                </c:pt>
                <c:pt idx="1361">
                  <c:v>0.58299999999999996</c:v>
                </c:pt>
                <c:pt idx="1362">
                  <c:v>0.52600000000000002</c:v>
                </c:pt>
                <c:pt idx="1363">
                  <c:v>0.53900000000000003</c:v>
                </c:pt>
                <c:pt idx="1364">
                  <c:v>0.55000000000000004</c:v>
                </c:pt>
                <c:pt idx="1365">
                  <c:v>0.57299999999999995</c:v>
                </c:pt>
                <c:pt idx="1366">
                  <c:v>0.53900000000000003</c:v>
                </c:pt>
                <c:pt idx="1367">
                  <c:v>0.53700000000000003</c:v>
                </c:pt>
                <c:pt idx="1368">
                  <c:v>0.56999999999999995</c:v>
                </c:pt>
                <c:pt idx="1369">
                  <c:v>0.57799999999999996</c:v>
                </c:pt>
                <c:pt idx="1370">
                  <c:v>0.54600000000000004</c:v>
                </c:pt>
                <c:pt idx="1371">
                  <c:v>0.57699999999999996</c:v>
                </c:pt>
                <c:pt idx="1372">
                  <c:v>0.56100000000000005</c:v>
                </c:pt>
                <c:pt idx="1373">
                  <c:v>0.56299999999999994</c:v>
                </c:pt>
                <c:pt idx="1374">
                  <c:v>0.56499999999999995</c:v>
                </c:pt>
                <c:pt idx="1375">
                  <c:v>0.55100000000000005</c:v>
                </c:pt>
                <c:pt idx="1376">
                  <c:v>0.54700000000000004</c:v>
                </c:pt>
                <c:pt idx="1377">
                  <c:v>0.56000000000000005</c:v>
                </c:pt>
                <c:pt idx="1378">
                  <c:v>0.55300000000000005</c:v>
                </c:pt>
                <c:pt idx="1379">
                  <c:v>0.53700000000000003</c:v>
                </c:pt>
                <c:pt idx="1380">
                  <c:v>0.54400000000000004</c:v>
                </c:pt>
                <c:pt idx="1381">
                  <c:v>0.55200000000000005</c:v>
                </c:pt>
                <c:pt idx="1382">
                  <c:v>0.58099999999999996</c:v>
                </c:pt>
                <c:pt idx="1383">
                  <c:v>0.57399999999999995</c:v>
                </c:pt>
                <c:pt idx="1384">
                  <c:v>0.56699999999999995</c:v>
                </c:pt>
                <c:pt idx="1385">
                  <c:v>0.53600000000000003</c:v>
                </c:pt>
                <c:pt idx="1386">
                  <c:v>0.55200000000000005</c:v>
                </c:pt>
                <c:pt idx="1387">
                  <c:v>0.54700000000000004</c:v>
                </c:pt>
                <c:pt idx="1388">
                  <c:v>0.59699999999999998</c:v>
                </c:pt>
                <c:pt idx="1389">
                  <c:v>0.59599999999999997</c:v>
                </c:pt>
                <c:pt idx="1390">
                  <c:v>0.55400000000000005</c:v>
                </c:pt>
                <c:pt idx="1391">
                  <c:v>0.57899999999999996</c:v>
                </c:pt>
                <c:pt idx="1392">
                  <c:v>0.53200000000000003</c:v>
                </c:pt>
                <c:pt idx="1393">
                  <c:v>0.54400000000000004</c:v>
                </c:pt>
                <c:pt idx="1394">
                  <c:v>0.57099999999999995</c:v>
                </c:pt>
                <c:pt idx="1395">
                  <c:v>0.55000000000000004</c:v>
                </c:pt>
                <c:pt idx="1396">
                  <c:v>0.54700000000000004</c:v>
                </c:pt>
                <c:pt idx="1397">
                  <c:v>0.57599999999999996</c:v>
                </c:pt>
                <c:pt idx="1398">
                  <c:v>0.56000000000000005</c:v>
                </c:pt>
                <c:pt idx="1399">
                  <c:v>0.57499999999999996</c:v>
                </c:pt>
                <c:pt idx="1400">
                  <c:v>0.56699999999999995</c:v>
                </c:pt>
                <c:pt idx="1401">
                  <c:v>0.53600000000000003</c:v>
                </c:pt>
                <c:pt idx="1402">
                  <c:v>0.56799999999999995</c:v>
                </c:pt>
                <c:pt idx="1403">
                  <c:v>0.53600000000000003</c:v>
                </c:pt>
                <c:pt idx="1404">
                  <c:v>0.56000000000000005</c:v>
                </c:pt>
                <c:pt idx="1405">
                  <c:v>0.53600000000000003</c:v>
                </c:pt>
                <c:pt idx="1406">
                  <c:v>0.55600000000000005</c:v>
                </c:pt>
                <c:pt idx="1407">
                  <c:v>0.54200000000000004</c:v>
                </c:pt>
                <c:pt idx="1408">
                  <c:v>0.58299999999999996</c:v>
                </c:pt>
                <c:pt idx="1409">
                  <c:v>0.55100000000000005</c:v>
                </c:pt>
                <c:pt idx="1410">
                  <c:v>0.54</c:v>
                </c:pt>
                <c:pt idx="1411">
                  <c:v>0.54</c:v>
                </c:pt>
                <c:pt idx="1412">
                  <c:v>0.59</c:v>
                </c:pt>
                <c:pt idx="1413">
                  <c:v>0.53600000000000003</c:v>
                </c:pt>
                <c:pt idx="1414">
                  <c:v>0.58699999999999997</c:v>
                </c:pt>
                <c:pt idx="1415">
                  <c:v>0.57499999999999996</c:v>
                </c:pt>
                <c:pt idx="1416">
                  <c:v>0.56399999999999995</c:v>
                </c:pt>
                <c:pt idx="1417">
                  <c:v>0.57399999999999995</c:v>
                </c:pt>
                <c:pt idx="1418">
                  <c:v>0.56699999999999995</c:v>
                </c:pt>
                <c:pt idx="1419">
                  <c:v>0.54600000000000004</c:v>
                </c:pt>
                <c:pt idx="1420">
                  <c:v>0.55300000000000005</c:v>
                </c:pt>
                <c:pt idx="1421">
                  <c:v>0.55300000000000005</c:v>
                </c:pt>
                <c:pt idx="1422">
                  <c:v>0.56999999999999995</c:v>
                </c:pt>
                <c:pt idx="1423">
                  <c:v>0.57999999999999996</c:v>
                </c:pt>
                <c:pt idx="1424">
                  <c:v>0.57999999999999996</c:v>
                </c:pt>
                <c:pt idx="1425">
                  <c:v>0.52400000000000002</c:v>
                </c:pt>
                <c:pt idx="1426">
                  <c:v>0.53300000000000003</c:v>
                </c:pt>
                <c:pt idx="1427">
                  <c:v>0.56200000000000006</c:v>
                </c:pt>
                <c:pt idx="1428">
                  <c:v>0.57099999999999995</c:v>
                </c:pt>
                <c:pt idx="1429">
                  <c:v>0.58099999999999996</c:v>
                </c:pt>
                <c:pt idx="1430">
                  <c:v>0.54900000000000004</c:v>
                </c:pt>
                <c:pt idx="1431">
                  <c:v>0.54600000000000004</c:v>
                </c:pt>
                <c:pt idx="1432">
                  <c:v>0.58599999999999997</c:v>
                </c:pt>
                <c:pt idx="1433">
                  <c:v>0.52600000000000002</c:v>
                </c:pt>
                <c:pt idx="1434">
                  <c:v>0.55000000000000004</c:v>
                </c:pt>
                <c:pt idx="1435">
                  <c:v>0.56000000000000005</c:v>
                </c:pt>
                <c:pt idx="1436">
                  <c:v>0.53200000000000003</c:v>
                </c:pt>
                <c:pt idx="1437">
                  <c:v>0.55200000000000005</c:v>
                </c:pt>
                <c:pt idx="1438">
                  <c:v>0.53700000000000003</c:v>
                </c:pt>
                <c:pt idx="1439">
                  <c:v>0.53900000000000003</c:v>
                </c:pt>
                <c:pt idx="1440">
                  <c:v>0.56299999999999994</c:v>
                </c:pt>
                <c:pt idx="1441">
                  <c:v>0.54700000000000004</c:v>
                </c:pt>
                <c:pt idx="1442">
                  <c:v>0.56699999999999995</c:v>
                </c:pt>
                <c:pt idx="1443">
                  <c:v>0.53800000000000003</c:v>
                </c:pt>
                <c:pt idx="1444">
                  <c:v>0.55500000000000005</c:v>
                </c:pt>
                <c:pt idx="1445">
                  <c:v>0.53100000000000003</c:v>
                </c:pt>
                <c:pt idx="1446">
                  <c:v>0.55000000000000004</c:v>
                </c:pt>
                <c:pt idx="1447">
                  <c:v>0.59399999999999997</c:v>
                </c:pt>
                <c:pt idx="1448">
                  <c:v>0.54800000000000004</c:v>
                </c:pt>
                <c:pt idx="1449">
                  <c:v>0.54200000000000004</c:v>
                </c:pt>
                <c:pt idx="1450">
                  <c:v>0.58399999999999996</c:v>
                </c:pt>
                <c:pt idx="1451">
                  <c:v>0.6</c:v>
                </c:pt>
                <c:pt idx="1452">
                  <c:v>0.53100000000000003</c:v>
                </c:pt>
                <c:pt idx="1453">
                  <c:v>0.59099999999999997</c:v>
                </c:pt>
                <c:pt idx="1454">
                  <c:v>0.57299999999999995</c:v>
                </c:pt>
                <c:pt idx="1455">
                  <c:v>0.55200000000000005</c:v>
                </c:pt>
                <c:pt idx="1456">
                  <c:v>0.55400000000000005</c:v>
                </c:pt>
                <c:pt idx="1457">
                  <c:v>0.56399999999999995</c:v>
                </c:pt>
                <c:pt idx="1458">
                  <c:v>0.54800000000000004</c:v>
                </c:pt>
                <c:pt idx="1459">
                  <c:v>0.57499999999999996</c:v>
                </c:pt>
                <c:pt idx="1460">
                  <c:v>0.55900000000000005</c:v>
                </c:pt>
                <c:pt idx="1461">
                  <c:v>0.52900000000000003</c:v>
                </c:pt>
                <c:pt idx="1462">
                  <c:v>0.55700000000000005</c:v>
                </c:pt>
                <c:pt idx="1463">
                  <c:v>0.53</c:v>
                </c:pt>
                <c:pt idx="1464">
                  <c:v>0.59099999999999997</c:v>
                </c:pt>
                <c:pt idx="1465">
                  <c:v>0.59699999999999998</c:v>
                </c:pt>
                <c:pt idx="1466">
                  <c:v>0.53900000000000003</c:v>
                </c:pt>
                <c:pt idx="1467">
                  <c:v>0.53900000000000003</c:v>
                </c:pt>
                <c:pt idx="1468">
                  <c:v>0.56799999999999995</c:v>
                </c:pt>
                <c:pt idx="1469">
                  <c:v>0.59499999999999997</c:v>
                </c:pt>
                <c:pt idx="1470">
                  <c:v>0.55000000000000004</c:v>
                </c:pt>
                <c:pt idx="1471">
                  <c:v>0.57199999999999995</c:v>
                </c:pt>
                <c:pt idx="1472">
                  <c:v>0.60899999999999999</c:v>
                </c:pt>
                <c:pt idx="1473">
                  <c:v>0.56499999999999995</c:v>
                </c:pt>
                <c:pt idx="1474">
                  <c:v>0.55700000000000005</c:v>
                </c:pt>
                <c:pt idx="1475">
                  <c:v>0.56799999999999995</c:v>
                </c:pt>
                <c:pt idx="1476">
                  <c:v>0.56200000000000006</c:v>
                </c:pt>
                <c:pt idx="1477">
                  <c:v>0.57799999999999996</c:v>
                </c:pt>
                <c:pt idx="1478">
                  <c:v>0.56499999999999995</c:v>
                </c:pt>
                <c:pt idx="1479">
                  <c:v>0.56599999999999995</c:v>
                </c:pt>
                <c:pt idx="1480">
                  <c:v>0.59099999999999997</c:v>
                </c:pt>
                <c:pt idx="1481">
                  <c:v>0.55000000000000004</c:v>
                </c:pt>
                <c:pt idx="1482">
                  <c:v>0.58099999999999996</c:v>
                </c:pt>
                <c:pt idx="1483">
                  <c:v>0.59799999999999998</c:v>
                </c:pt>
                <c:pt idx="1484">
                  <c:v>0.54</c:v>
                </c:pt>
                <c:pt idx="1485">
                  <c:v>0.57399999999999995</c:v>
                </c:pt>
                <c:pt idx="1486">
                  <c:v>0.57499999999999996</c:v>
                </c:pt>
                <c:pt idx="1487">
                  <c:v>0.55700000000000005</c:v>
                </c:pt>
                <c:pt idx="1488">
                  <c:v>0.56699999999999995</c:v>
                </c:pt>
                <c:pt idx="1489">
                  <c:v>0.51100000000000001</c:v>
                </c:pt>
                <c:pt idx="1490">
                  <c:v>0.54400000000000004</c:v>
                </c:pt>
                <c:pt idx="1491">
                  <c:v>0.57499999999999996</c:v>
                </c:pt>
                <c:pt idx="1492">
                  <c:v>0.57599999999999996</c:v>
                </c:pt>
                <c:pt idx="1493">
                  <c:v>0.55600000000000005</c:v>
                </c:pt>
                <c:pt idx="1494">
                  <c:v>0.56100000000000005</c:v>
                </c:pt>
                <c:pt idx="1495">
                  <c:v>0.56299999999999994</c:v>
                </c:pt>
                <c:pt idx="1496">
                  <c:v>0.55900000000000005</c:v>
                </c:pt>
                <c:pt idx="1497">
                  <c:v>0.52500000000000002</c:v>
                </c:pt>
                <c:pt idx="1498">
                  <c:v>0.59299999999999997</c:v>
                </c:pt>
                <c:pt idx="1499">
                  <c:v>0.54200000000000004</c:v>
                </c:pt>
                <c:pt idx="1500">
                  <c:v>0.56100000000000005</c:v>
                </c:pt>
                <c:pt idx="1501">
                  <c:v>0.55000000000000004</c:v>
                </c:pt>
                <c:pt idx="1502">
                  <c:v>0.55200000000000005</c:v>
                </c:pt>
                <c:pt idx="1503">
                  <c:v>0.57199999999999995</c:v>
                </c:pt>
                <c:pt idx="1504">
                  <c:v>0.56000000000000005</c:v>
                </c:pt>
                <c:pt idx="1505">
                  <c:v>0.52200000000000002</c:v>
                </c:pt>
                <c:pt idx="1506">
                  <c:v>0.53500000000000003</c:v>
                </c:pt>
                <c:pt idx="1507">
                  <c:v>0.59299999999999997</c:v>
                </c:pt>
                <c:pt idx="1508">
                  <c:v>0.55600000000000005</c:v>
                </c:pt>
                <c:pt idx="1509">
                  <c:v>0.57699999999999996</c:v>
                </c:pt>
                <c:pt idx="1510">
                  <c:v>0.57899999999999996</c:v>
                </c:pt>
                <c:pt idx="1511">
                  <c:v>0.58599999999999997</c:v>
                </c:pt>
                <c:pt idx="1512">
                  <c:v>0.59</c:v>
                </c:pt>
                <c:pt idx="1513">
                  <c:v>0.56000000000000005</c:v>
                </c:pt>
                <c:pt idx="1514">
                  <c:v>0.54600000000000004</c:v>
                </c:pt>
                <c:pt idx="1515">
                  <c:v>0.55000000000000004</c:v>
                </c:pt>
                <c:pt idx="1516">
                  <c:v>0.55300000000000005</c:v>
                </c:pt>
                <c:pt idx="1517">
                  <c:v>0.58299999999999996</c:v>
                </c:pt>
                <c:pt idx="1518">
                  <c:v>0.55900000000000005</c:v>
                </c:pt>
                <c:pt idx="1519">
                  <c:v>0.55500000000000005</c:v>
                </c:pt>
                <c:pt idx="1520">
                  <c:v>0.57099999999999995</c:v>
                </c:pt>
                <c:pt idx="1521">
                  <c:v>0.56299999999999994</c:v>
                </c:pt>
                <c:pt idx="1522">
                  <c:v>0.56200000000000006</c:v>
                </c:pt>
                <c:pt idx="1523">
                  <c:v>0.53400000000000003</c:v>
                </c:pt>
                <c:pt idx="1524">
                  <c:v>0.54600000000000004</c:v>
                </c:pt>
                <c:pt idx="1525">
                  <c:v>0.56799999999999995</c:v>
                </c:pt>
                <c:pt idx="1526">
                  <c:v>0.56999999999999995</c:v>
                </c:pt>
                <c:pt idx="1527">
                  <c:v>0.57499999999999996</c:v>
                </c:pt>
                <c:pt idx="1528">
                  <c:v>0.58899999999999997</c:v>
                </c:pt>
                <c:pt idx="1529">
                  <c:v>0.57399999999999995</c:v>
                </c:pt>
                <c:pt idx="1530">
                  <c:v>0.54500000000000004</c:v>
                </c:pt>
                <c:pt idx="1531">
                  <c:v>0.54600000000000004</c:v>
                </c:pt>
                <c:pt idx="1532">
                  <c:v>0.55000000000000004</c:v>
                </c:pt>
                <c:pt idx="1533">
                  <c:v>0.54400000000000004</c:v>
                </c:pt>
                <c:pt idx="1534">
                  <c:v>0.53200000000000003</c:v>
                </c:pt>
                <c:pt idx="1535">
                  <c:v>0.58199999999999996</c:v>
                </c:pt>
                <c:pt idx="1536">
                  <c:v>0.55100000000000005</c:v>
                </c:pt>
                <c:pt idx="1537">
                  <c:v>0.54900000000000004</c:v>
                </c:pt>
                <c:pt idx="1538">
                  <c:v>0.57999999999999996</c:v>
                </c:pt>
                <c:pt idx="1539">
                  <c:v>0.55500000000000005</c:v>
                </c:pt>
                <c:pt idx="1540">
                  <c:v>0.56699999999999995</c:v>
                </c:pt>
                <c:pt idx="1541">
                  <c:v>0.54600000000000004</c:v>
                </c:pt>
                <c:pt idx="1542">
                  <c:v>0.57599999999999996</c:v>
                </c:pt>
                <c:pt idx="1543">
                  <c:v>0.56599999999999995</c:v>
                </c:pt>
                <c:pt idx="1544">
                  <c:v>0.54200000000000004</c:v>
                </c:pt>
                <c:pt idx="1545">
                  <c:v>0.55500000000000005</c:v>
                </c:pt>
                <c:pt idx="1546">
                  <c:v>0.55800000000000005</c:v>
                </c:pt>
                <c:pt idx="1547">
                  <c:v>0.56699999999999995</c:v>
                </c:pt>
                <c:pt idx="1548">
                  <c:v>0.56799999999999995</c:v>
                </c:pt>
                <c:pt idx="1549">
                  <c:v>0.55100000000000005</c:v>
                </c:pt>
                <c:pt idx="1550">
                  <c:v>0.58299999999999996</c:v>
                </c:pt>
                <c:pt idx="1551">
                  <c:v>0.57899999999999996</c:v>
                </c:pt>
                <c:pt idx="1552">
                  <c:v>0.56100000000000005</c:v>
                </c:pt>
                <c:pt idx="1553">
                  <c:v>0.58199999999999996</c:v>
                </c:pt>
                <c:pt idx="1554">
                  <c:v>0.54400000000000004</c:v>
                </c:pt>
                <c:pt idx="1555">
                  <c:v>0.51600000000000001</c:v>
                </c:pt>
                <c:pt idx="1556">
                  <c:v>0.55500000000000005</c:v>
                </c:pt>
                <c:pt idx="1557">
                  <c:v>0.55700000000000005</c:v>
                </c:pt>
                <c:pt idx="1558">
                  <c:v>0.55100000000000005</c:v>
                </c:pt>
                <c:pt idx="1559">
                  <c:v>0.56699999999999995</c:v>
                </c:pt>
                <c:pt idx="1560">
                  <c:v>0.52200000000000002</c:v>
                </c:pt>
                <c:pt idx="1561">
                  <c:v>0.55000000000000004</c:v>
                </c:pt>
                <c:pt idx="1562">
                  <c:v>0.55600000000000005</c:v>
                </c:pt>
                <c:pt idx="1563">
                  <c:v>0.57799999999999996</c:v>
                </c:pt>
                <c:pt idx="1564">
                  <c:v>0.53400000000000003</c:v>
                </c:pt>
                <c:pt idx="1565">
                  <c:v>0.57299999999999995</c:v>
                </c:pt>
                <c:pt idx="1566">
                  <c:v>0.54800000000000004</c:v>
                </c:pt>
                <c:pt idx="1567">
                  <c:v>0.54600000000000004</c:v>
                </c:pt>
                <c:pt idx="1568">
                  <c:v>0.57999999999999996</c:v>
                </c:pt>
                <c:pt idx="1569">
                  <c:v>0.57799999999999996</c:v>
                </c:pt>
                <c:pt idx="1570">
                  <c:v>0.54</c:v>
                </c:pt>
                <c:pt idx="1571">
                  <c:v>0.57799999999999996</c:v>
                </c:pt>
                <c:pt idx="1572">
                  <c:v>0.53500000000000003</c:v>
                </c:pt>
                <c:pt idx="1573">
                  <c:v>0.59</c:v>
                </c:pt>
                <c:pt idx="1574">
                  <c:v>0.56499999999999995</c:v>
                </c:pt>
                <c:pt idx="1575">
                  <c:v>0.56599999999999995</c:v>
                </c:pt>
                <c:pt idx="1576">
                  <c:v>0.55900000000000005</c:v>
                </c:pt>
                <c:pt idx="1577">
                  <c:v>0.53900000000000003</c:v>
                </c:pt>
                <c:pt idx="1578">
                  <c:v>0.54200000000000004</c:v>
                </c:pt>
                <c:pt idx="1579">
                  <c:v>0.53400000000000003</c:v>
                </c:pt>
                <c:pt idx="1580">
                  <c:v>0.56799999999999995</c:v>
                </c:pt>
                <c:pt idx="1581">
                  <c:v>0.56999999999999995</c:v>
                </c:pt>
                <c:pt idx="1582">
                  <c:v>0.59699999999999998</c:v>
                </c:pt>
                <c:pt idx="1583">
                  <c:v>0.59799999999999998</c:v>
                </c:pt>
                <c:pt idx="1584">
                  <c:v>0.57399999999999995</c:v>
                </c:pt>
                <c:pt idx="1585">
                  <c:v>0.57699999999999996</c:v>
                </c:pt>
                <c:pt idx="1586">
                  <c:v>0.53500000000000003</c:v>
                </c:pt>
                <c:pt idx="1587">
                  <c:v>0.54300000000000004</c:v>
                </c:pt>
                <c:pt idx="1588">
                  <c:v>0.56000000000000005</c:v>
                </c:pt>
                <c:pt idx="1589">
                  <c:v>0.54200000000000004</c:v>
                </c:pt>
                <c:pt idx="1590">
                  <c:v>0.55100000000000005</c:v>
                </c:pt>
                <c:pt idx="1591">
                  <c:v>0.59599999999999997</c:v>
                </c:pt>
                <c:pt idx="1592">
                  <c:v>0.55800000000000005</c:v>
                </c:pt>
                <c:pt idx="1593">
                  <c:v>0.54</c:v>
                </c:pt>
                <c:pt idx="1594">
                  <c:v>0.56399999999999995</c:v>
                </c:pt>
                <c:pt idx="1595">
                  <c:v>0.55900000000000005</c:v>
                </c:pt>
                <c:pt idx="1596">
                  <c:v>0.57399999999999995</c:v>
                </c:pt>
                <c:pt idx="1597">
                  <c:v>0.57299999999999995</c:v>
                </c:pt>
                <c:pt idx="1598">
                  <c:v>0.54800000000000004</c:v>
                </c:pt>
                <c:pt idx="1599">
                  <c:v>0.55900000000000005</c:v>
                </c:pt>
                <c:pt idx="1600">
                  <c:v>0.57099999999999995</c:v>
                </c:pt>
                <c:pt idx="1601">
                  <c:v>0.58199999999999996</c:v>
                </c:pt>
                <c:pt idx="1602">
                  <c:v>0.57299999999999995</c:v>
                </c:pt>
                <c:pt idx="1603">
                  <c:v>0.55800000000000005</c:v>
                </c:pt>
                <c:pt idx="1604">
                  <c:v>0.56699999999999995</c:v>
                </c:pt>
                <c:pt idx="1605">
                  <c:v>0.56100000000000005</c:v>
                </c:pt>
                <c:pt idx="1606">
                  <c:v>0.56399999999999995</c:v>
                </c:pt>
                <c:pt idx="1607">
                  <c:v>0.54600000000000004</c:v>
                </c:pt>
                <c:pt idx="1608">
                  <c:v>0.58099999999999996</c:v>
                </c:pt>
                <c:pt idx="1609">
                  <c:v>0.51300000000000001</c:v>
                </c:pt>
                <c:pt idx="1610">
                  <c:v>0.58099999999999996</c:v>
                </c:pt>
                <c:pt idx="1611">
                  <c:v>0.55600000000000005</c:v>
                </c:pt>
                <c:pt idx="1612">
                  <c:v>0.55500000000000005</c:v>
                </c:pt>
                <c:pt idx="1613">
                  <c:v>0.53800000000000003</c:v>
                </c:pt>
                <c:pt idx="1614">
                  <c:v>0.58399999999999996</c:v>
                </c:pt>
                <c:pt idx="1615">
                  <c:v>0.56499999999999995</c:v>
                </c:pt>
                <c:pt idx="1616">
                  <c:v>0.53400000000000003</c:v>
                </c:pt>
                <c:pt idx="1617">
                  <c:v>0.56000000000000005</c:v>
                </c:pt>
                <c:pt idx="1618">
                  <c:v>0.55000000000000004</c:v>
                </c:pt>
                <c:pt idx="1619">
                  <c:v>0.56899999999999995</c:v>
                </c:pt>
                <c:pt idx="1620">
                  <c:v>0.54400000000000004</c:v>
                </c:pt>
                <c:pt idx="1621">
                  <c:v>0.59599999999999997</c:v>
                </c:pt>
                <c:pt idx="1622">
                  <c:v>0.56699999999999995</c:v>
                </c:pt>
                <c:pt idx="1623">
                  <c:v>0.55800000000000005</c:v>
                </c:pt>
                <c:pt idx="1624">
                  <c:v>0.58599999999999997</c:v>
                </c:pt>
                <c:pt idx="1625">
                  <c:v>0.51400000000000001</c:v>
                </c:pt>
                <c:pt idx="1626">
                  <c:v>0.54700000000000004</c:v>
                </c:pt>
                <c:pt idx="1627">
                  <c:v>0.56699999999999995</c:v>
                </c:pt>
                <c:pt idx="1628">
                  <c:v>0.56399999999999995</c:v>
                </c:pt>
                <c:pt idx="1629">
                  <c:v>0.54500000000000004</c:v>
                </c:pt>
                <c:pt idx="1630">
                  <c:v>0.54100000000000004</c:v>
                </c:pt>
                <c:pt idx="1631">
                  <c:v>0.54900000000000004</c:v>
                </c:pt>
                <c:pt idx="1632">
                  <c:v>0.59299999999999997</c:v>
                </c:pt>
                <c:pt idx="1633">
                  <c:v>0.52200000000000002</c:v>
                </c:pt>
                <c:pt idx="1634">
                  <c:v>0.55600000000000005</c:v>
                </c:pt>
                <c:pt idx="1635">
                  <c:v>0.59399999999999997</c:v>
                </c:pt>
                <c:pt idx="1636">
                  <c:v>0.58199999999999996</c:v>
                </c:pt>
                <c:pt idx="1637">
                  <c:v>0.53900000000000003</c:v>
                </c:pt>
                <c:pt idx="1638">
                  <c:v>0.58199999999999996</c:v>
                </c:pt>
                <c:pt idx="1639">
                  <c:v>0.55200000000000005</c:v>
                </c:pt>
                <c:pt idx="1640">
                  <c:v>0.56599999999999995</c:v>
                </c:pt>
                <c:pt idx="1641">
                  <c:v>0.54100000000000004</c:v>
                </c:pt>
                <c:pt idx="1642">
                  <c:v>0.57299999999999995</c:v>
                </c:pt>
                <c:pt idx="1643">
                  <c:v>0.56499999999999995</c:v>
                </c:pt>
                <c:pt idx="1644">
                  <c:v>0.57999999999999996</c:v>
                </c:pt>
                <c:pt idx="1645">
                  <c:v>0.55800000000000005</c:v>
                </c:pt>
                <c:pt idx="1646">
                  <c:v>0.57599999999999996</c:v>
                </c:pt>
                <c:pt idx="1647">
                  <c:v>0.6</c:v>
                </c:pt>
                <c:pt idx="1648">
                  <c:v>0.55800000000000005</c:v>
                </c:pt>
                <c:pt idx="1649">
                  <c:v>0.54400000000000004</c:v>
                </c:pt>
                <c:pt idx="1650">
                  <c:v>0.52600000000000002</c:v>
                </c:pt>
                <c:pt idx="1651">
                  <c:v>0.52900000000000003</c:v>
                </c:pt>
                <c:pt idx="1652">
                  <c:v>0.56899999999999995</c:v>
                </c:pt>
                <c:pt idx="1653">
                  <c:v>0.60399999999999998</c:v>
                </c:pt>
                <c:pt idx="1654">
                  <c:v>0.57499999999999996</c:v>
                </c:pt>
                <c:pt idx="1655">
                  <c:v>0.56699999999999995</c:v>
                </c:pt>
                <c:pt idx="1656">
                  <c:v>0.55500000000000005</c:v>
                </c:pt>
                <c:pt idx="1657">
                  <c:v>0.54900000000000004</c:v>
                </c:pt>
                <c:pt idx="1658">
                  <c:v>0.54200000000000004</c:v>
                </c:pt>
                <c:pt idx="1659">
                  <c:v>0.55500000000000005</c:v>
                </c:pt>
                <c:pt idx="1660">
                  <c:v>0.56999999999999995</c:v>
                </c:pt>
                <c:pt idx="1661">
                  <c:v>0.56999999999999995</c:v>
                </c:pt>
                <c:pt idx="1662">
                  <c:v>0.51300000000000001</c:v>
                </c:pt>
                <c:pt idx="1663">
                  <c:v>0.54500000000000004</c:v>
                </c:pt>
                <c:pt idx="1664">
                  <c:v>0.55600000000000005</c:v>
                </c:pt>
                <c:pt idx="1665">
                  <c:v>0.53500000000000003</c:v>
                </c:pt>
                <c:pt idx="1666">
                  <c:v>0.50700000000000001</c:v>
                </c:pt>
                <c:pt idx="1667">
                  <c:v>0.58099999999999996</c:v>
                </c:pt>
                <c:pt idx="1668">
                  <c:v>0.56899999999999995</c:v>
                </c:pt>
                <c:pt idx="1669">
                  <c:v>0.56100000000000005</c:v>
                </c:pt>
                <c:pt idx="1670">
                  <c:v>0.58799999999999997</c:v>
                </c:pt>
                <c:pt idx="1671">
                  <c:v>0.57399999999999995</c:v>
                </c:pt>
                <c:pt idx="1672">
                  <c:v>0.55400000000000005</c:v>
                </c:pt>
                <c:pt idx="1673">
                  <c:v>0.55800000000000005</c:v>
                </c:pt>
                <c:pt idx="1674">
                  <c:v>0.52500000000000002</c:v>
                </c:pt>
                <c:pt idx="1675">
                  <c:v>0.55900000000000005</c:v>
                </c:pt>
                <c:pt idx="1676">
                  <c:v>0.58199999999999996</c:v>
                </c:pt>
                <c:pt idx="1677">
                  <c:v>0.56799999999999995</c:v>
                </c:pt>
                <c:pt idx="1678">
                  <c:v>0.58799999999999997</c:v>
                </c:pt>
                <c:pt idx="1679">
                  <c:v>0.56899999999999995</c:v>
                </c:pt>
                <c:pt idx="1680">
                  <c:v>0.57399999999999995</c:v>
                </c:pt>
                <c:pt idx="1681">
                  <c:v>0.54800000000000004</c:v>
                </c:pt>
                <c:pt idx="1682">
                  <c:v>0.55400000000000005</c:v>
                </c:pt>
                <c:pt idx="1683">
                  <c:v>0.55500000000000005</c:v>
                </c:pt>
                <c:pt idx="1684">
                  <c:v>0.53500000000000003</c:v>
                </c:pt>
                <c:pt idx="1685">
                  <c:v>0.55200000000000005</c:v>
                </c:pt>
                <c:pt idx="1686">
                  <c:v>0.55100000000000005</c:v>
                </c:pt>
                <c:pt idx="1687">
                  <c:v>0.55100000000000005</c:v>
                </c:pt>
                <c:pt idx="1688">
                  <c:v>0.55100000000000005</c:v>
                </c:pt>
                <c:pt idx="1689">
                  <c:v>0.57799999999999996</c:v>
                </c:pt>
                <c:pt idx="1690">
                  <c:v>0.56699999999999995</c:v>
                </c:pt>
                <c:pt idx="1691">
                  <c:v>0.53400000000000003</c:v>
                </c:pt>
                <c:pt idx="1692">
                  <c:v>0.59699999999999998</c:v>
                </c:pt>
                <c:pt idx="1693">
                  <c:v>0.51900000000000002</c:v>
                </c:pt>
                <c:pt idx="1694">
                  <c:v>0.53400000000000003</c:v>
                </c:pt>
                <c:pt idx="1695">
                  <c:v>0.58799999999999997</c:v>
                </c:pt>
                <c:pt idx="1696">
                  <c:v>0.55100000000000005</c:v>
                </c:pt>
                <c:pt idx="1697">
                  <c:v>0.57099999999999995</c:v>
                </c:pt>
                <c:pt idx="1698">
                  <c:v>0.54900000000000004</c:v>
                </c:pt>
                <c:pt idx="1699">
                  <c:v>0.56299999999999994</c:v>
                </c:pt>
                <c:pt idx="1700">
                  <c:v>0.57799999999999996</c:v>
                </c:pt>
                <c:pt idx="1701">
                  <c:v>0.54100000000000004</c:v>
                </c:pt>
                <c:pt idx="1702">
                  <c:v>0.53500000000000003</c:v>
                </c:pt>
                <c:pt idx="1703">
                  <c:v>0.58299999999999996</c:v>
                </c:pt>
                <c:pt idx="1704">
                  <c:v>0.56599999999999995</c:v>
                </c:pt>
                <c:pt idx="1705">
                  <c:v>0.54800000000000004</c:v>
                </c:pt>
                <c:pt idx="1706">
                  <c:v>0.54400000000000004</c:v>
                </c:pt>
                <c:pt idx="1707">
                  <c:v>0.54900000000000004</c:v>
                </c:pt>
                <c:pt idx="1708">
                  <c:v>0.57199999999999995</c:v>
                </c:pt>
                <c:pt idx="1709">
                  <c:v>0.56399999999999995</c:v>
                </c:pt>
                <c:pt idx="1710">
                  <c:v>0.57399999999999995</c:v>
                </c:pt>
                <c:pt idx="1711">
                  <c:v>0.50900000000000001</c:v>
                </c:pt>
                <c:pt idx="1712">
                  <c:v>0.57299999999999995</c:v>
                </c:pt>
                <c:pt idx="1713">
                  <c:v>0.56200000000000006</c:v>
                </c:pt>
                <c:pt idx="1714">
                  <c:v>0.55000000000000004</c:v>
                </c:pt>
                <c:pt idx="1715">
                  <c:v>0.56100000000000005</c:v>
                </c:pt>
                <c:pt idx="1716">
                  <c:v>0.54200000000000004</c:v>
                </c:pt>
                <c:pt idx="1717">
                  <c:v>0.53100000000000003</c:v>
                </c:pt>
                <c:pt idx="1718">
                  <c:v>0.55500000000000005</c:v>
                </c:pt>
                <c:pt idx="1719">
                  <c:v>0.55700000000000005</c:v>
                </c:pt>
                <c:pt idx="1720">
                  <c:v>0.56200000000000006</c:v>
                </c:pt>
                <c:pt idx="1721">
                  <c:v>0.53700000000000003</c:v>
                </c:pt>
                <c:pt idx="1722">
                  <c:v>0.55600000000000005</c:v>
                </c:pt>
                <c:pt idx="1723">
                  <c:v>0.55200000000000005</c:v>
                </c:pt>
                <c:pt idx="1724">
                  <c:v>0.52</c:v>
                </c:pt>
                <c:pt idx="1725">
                  <c:v>0.57599999999999996</c:v>
                </c:pt>
                <c:pt idx="1726">
                  <c:v>0.56399999999999995</c:v>
                </c:pt>
                <c:pt idx="1727">
                  <c:v>0.56799999999999995</c:v>
                </c:pt>
                <c:pt idx="1728">
                  <c:v>0.54700000000000004</c:v>
                </c:pt>
                <c:pt idx="1729">
                  <c:v>0.54100000000000004</c:v>
                </c:pt>
                <c:pt idx="1730">
                  <c:v>0.53900000000000003</c:v>
                </c:pt>
                <c:pt idx="1731">
                  <c:v>0.56399999999999995</c:v>
                </c:pt>
                <c:pt idx="1732">
                  <c:v>0.58099999999999996</c:v>
                </c:pt>
                <c:pt idx="1733">
                  <c:v>0.58899999999999997</c:v>
                </c:pt>
                <c:pt idx="1734">
                  <c:v>0.53600000000000003</c:v>
                </c:pt>
                <c:pt idx="1735">
                  <c:v>0.53100000000000003</c:v>
                </c:pt>
                <c:pt idx="1736">
                  <c:v>0.503</c:v>
                </c:pt>
                <c:pt idx="1737">
                  <c:v>0.54200000000000004</c:v>
                </c:pt>
                <c:pt idx="1738">
                  <c:v>0.56299999999999994</c:v>
                </c:pt>
                <c:pt idx="1739">
                  <c:v>0.57599999999999996</c:v>
                </c:pt>
                <c:pt idx="1740">
                  <c:v>0.55300000000000005</c:v>
                </c:pt>
                <c:pt idx="1741">
                  <c:v>0.56799999999999995</c:v>
                </c:pt>
                <c:pt idx="1742">
                  <c:v>0.59199999999999997</c:v>
                </c:pt>
                <c:pt idx="1743">
                  <c:v>0.56599999999999995</c:v>
                </c:pt>
                <c:pt idx="1744">
                  <c:v>0.55400000000000005</c:v>
                </c:pt>
                <c:pt idx="1745">
                  <c:v>0.58399999999999996</c:v>
                </c:pt>
                <c:pt idx="1746">
                  <c:v>0.56000000000000005</c:v>
                </c:pt>
                <c:pt idx="1747">
                  <c:v>0.55400000000000005</c:v>
                </c:pt>
                <c:pt idx="1748">
                  <c:v>0.54300000000000004</c:v>
                </c:pt>
                <c:pt idx="1749">
                  <c:v>0.55500000000000005</c:v>
                </c:pt>
                <c:pt idx="1750">
                  <c:v>0.59299999999999997</c:v>
                </c:pt>
                <c:pt idx="1751">
                  <c:v>0.59</c:v>
                </c:pt>
                <c:pt idx="1752">
                  <c:v>0.55000000000000004</c:v>
                </c:pt>
                <c:pt idx="1753">
                  <c:v>0.59099999999999997</c:v>
                </c:pt>
                <c:pt idx="1754">
                  <c:v>0.55900000000000005</c:v>
                </c:pt>
                <c:pt idx="1755">
                  <c:v>0.56999999999999995</c:v>
                </c:pt>
                <c:pt idx="1756">
                  <c:v>0.57999999999999996</c:v>
                </c:pt>
                <c:pt idx="1757">
                  <c:v>0.53200000000000003</c:v>
                </c:pt>
                <c:pt idx="1758">
                  <c:v>0.54100000000000004</c:v>
                </c:pt>
                <c:pt idx="1759">
                  <c:v>0.55800000000000005</c:v>
                </c:pt>
                <c:pt idx="1760">
                  <c:v>0.57399999999999995</c:v>
                </c:pt>
                <c:pt idx="1761">
                  <c:v>0.55700000000000005</c:v>
                </c:pt>
                <c:pt idx="1762">
                  <c:v>0.53700000000000003</c:v>
                </c:pt>
                <c:pt idx="1763">
                  <c:v>0.56100000000000005</c:v>
                </c:pt>
                <c:pt idx="1764">
                  <c:v>0.58899999999999997</c:v>
                </c:pt>
                <c:pt idx="1765">
                  <c:v>0.57299999999999995</c:v>
                </c:pt>
                <c:pt idx="1766">
                  <c:v>0.58299999999999996</c:v>
                </c:pt>
                <c:pt idx="1767">
                  <c:v>0.56599999999999995</c:v>
                </c:pt>
                <c:pt idx="1768">
                  <c:v>0.55000000000000004</c:v>
                </c:pt>
                <c:pt idx="1769">
                  <c:v>0.55200000000000005</c:v>
                </c:pt>
                <c:pt idx="1770">
                  <c:v>0.54400000000000004</c:v>
                </c:pt>
                <c:pt idx="1771">
                  <c:v>0.55300000000000005</c:v>
                </c:pt>
                <c:pt idx="1772">
                  <c:v>0.57699999999999996</c:v>
                </c:pt>
                <c:pt idx="1773">
                  <c:v>0.54600000000000004</c:v>
                </c:pt>
                <c:pt idx="1774">
                  <c:v>0.57799999999999996</c:v>
                </c:pt>
                <c:pt idx="1775">
                  <c:v>0.55900000000000005</c:v>
                </c:pt>
                <c:pt idx="1776">
                  <c:v>0.57299999999999995</c:v>
                </c:pt>
                <c:pt idx="1777">
                  <c:v>0.56000000000000005</c:v>
                </c:pt>
                <c:pt idx="1778">
                  <c:v>0.55800000000000005</c:v>
                </c:pt>
                <c:pt idx="1779">
                  <c:v>0.56100000000000005</c:v>
                </c:pt>
                <c:pt idx="1780">
                  <c:v>0.59799999999999998</c:v>
                </c:pt>
                <c:pt idx="1781">
                  <c:v>0.54500000000000004</c:v>
                </c:pt>
                <c:pt idx="1782">
                  <c:v>0.52100000000000002</c:v>
                </c:pt>
                <c:pt idx="1783">
                  <c:v>0.59599999999999997</c:v>
                </c:pt>
                <c:pt idx="1784">
                  <c:v>0.54300000000000004</c:v>
                </c:pt>
                <c:pt idx="1785">
                  <c:v>0.56499999999999995</c:v>
                </c:pt>
                <c:pt idx="1786">
                  <c:v>0.58599999999999997</c:v>
                </c:pt>
                <c:pt idx="1787">
                  <c:v>0.56599999999999995</c:v>
                </c:pt>
                <c:pt idx="1788">
                  <c:v>0.56599999999999995</c:v>
                </c:pt>
                <c:pt idx="1789">
                  <c:v>0.58499999999999996</c:v>
                </c:pt>
                <c:pt idx="1790">
                  <c:v>0.55100000000000005</c:v>
                </c:pt>
                <c:pt idx="1791">
                  <c:v>0.56000000000000005</c:v>
                </c:pt>
                <c:pt idx="1792">
                  <c:v>0.54900000000000004</c:v>
                </c:pt>
                <c:pt idx="1793">
                  <c:v>0.55100000000000005</c:v>
                </c:pt>
                <c:pt idx="1794">
                  <c:v>0.56100000000000005</c:v>
                </c:pt>
                <c:pt idx="1795">
                  <c:v>0.56799999999999995</c:v>
                </c:pt>
                <c:pt idx="1796">
                  <c:v>0.55500000000000005</c:v>
                </c:pt>
                <c:pt idx="1797">
                  <c:v>0.60699999999999998</c:v>
                </c:pt>
                <c:pt idx="1798">
                  <c:v>0.58799999999999997</c:v>
                </c:pt>
                <c:pt idx="1799">
                  <c:v>0.55400000000000005</c:v>
                </c:pt>
                <c:pt idx="1800">
                  <c:v>0.55700000000000005</c:v>
                </c:pt>
                <c:pt idx="1801">
                  <c:v>0.54800000000000004</c:v>
                </c:pt>
                <c:pt idx="1802">
                  <c:v>0.53700000000000003</c:v>
                </c:pt>
                <c:pt idx="1803">
                  <c:v>0.52800000000000002</c:v>
                </c:pt>
                <c:pt idx="1804">
                  <c:v>0.54500000000000004</c:v>
                </c:pt>
                <c:pt idx="1805">
                  <c:v>0.54200000000000004</c:v>
                </c:pt>
                <c:pt idx="1806">
                  <c:v>0.56999999999999995</c:v>
                </c:pt>
                <c:pt idx="1807">
                  <c:v>0.56399999999999995</c:v>
                </c:pt>
                <c:pt idx="1808">
                  <c:v>0.57099999999999995</c:v>
                </c:pt>
                <c:pt idx="1809">
                  <c:v>0.58699999999999997</c:v>
                </c:pt>
                <c:pt idx="1810">
                  <c:v>0.59699999999999998</c:v>
                </c:pt>
                <c:pt idx="1811">
                  <c:v>0.57199999999999995</c:v>
                </c:pt>
                <c:pt idx="1812">
                  <c:v>0.59799999999999998</c:v>
                </c:pt>
                <c:pt idx="1813">
                  <c:v>0.54900000000000004</c:v>
                </c:pt>
                <c:pt idx="1814">
                  <c:v>0.59199999999999997</c:v>
                </c:pt>
                <c:pt idx="1815">
                  <c:v>0.56999999999999995</c:v>
                </c:pt>
                <c:pt idx="1816">
                  <c:v>0.55100000000000005</c:v>
                </c:pt>
                <c:pt idx="1817">
                  <c:v>0.55100000000000005</c:v>
                </c:pt>
                <c:pt idx="1818">
                  <c:v>0.56200000000000006</c:v>
                </c:pt>
                <c:pt idx="1819">
                  <c:v>0.57699999999999996</c:v>
                </c:pt>
                <c:pt idx="1820">
                  <c:v>0.59</c:v>
                </c:pt>
                <c:pt idx="1821">
                  <c:v>0.51400000000000001</c:v>
                </c:pt>
                <c:pt idx="1822">
                  <c:v>0.56899999999999995</c:v>
                </c:pt>
                <c:pt idx="1823">
                  <c:v>0.57699999999999996</c:v>
                </c:pt>
                <c:pt idx="1824">
                  <c:v>0.55800000000000005</c:v>
                </c:pt>
                <c:pt idx="1825">
                  <c:v>0.56200000000000006</c:v>
                </c:pt>
                <c:pt idx="1826">
                  <c:v>0.57199999999999995</c:v>
                </c:pt>
                <c:pt idx="1827">
                  <c:v>0.58399999999999996</c:v>
                </c:pt>
                <c:pt idx="1828">
                  <c:v>0.56699999999999995</c:v>
                </c:pt>
                <c:pt idx="1829">
                  <c:v>0.57799999999999996</c:v>
                </c:pt>
                <c:pt idx="1830">
                  <c:v>0.54600000000000004</c:v>
                </c:pt>
                <c:pt idx="1831">
                  <c:v>0.55100000000000005</c:v>
                </c:pt>
                <c:pt idx="1832">
                  <c:v>0.57299999999999995</c:v>
                </c:pt>
                <c:pt idx="1833">
                  <c:v>0.54800000000000004</c:v>
                </c:pt>
                <c:pt idx="1834">
                  <c:v>0.54900000000000004</c:v>
                </c:pt>
                <c:pt idx="1835">
                  <c:v>0.53800000000000003</c:v>
                </c:pt>
                <c:pt idx="1836">
                  <c:v>0.55500000000000005</c:v>
                </c:pt>
                <c:pt idx="1837">
                  <c:v>0.55700000000000005</c:v>
                </c:pt>
                <c:pt idx="1838">
                  <c:v>0.56299999999999994</c:v>
                </c:pt>
                <c:pt idx="1839">
                  <c:v>0.55100000000000005</c:v>
                </c:pt>
                <c:pt idx="1840">
                  <c:v>0.55300000000000005</c:v>
                </c:pt>
                <c:pt idx="1841">
                  <c:v>0.53600000000000003</c:v>
                </c:pt>
                <c:pt idx="1842">
                  <c:v>0.56799999999999995</c:v>
                </c:pt>
                <c:pt idx="1843">
                  <c:v>0.55700000000000005</c:v>
                </c:pt>
                <c:pt idx="1844">
                  <c:v>0.56100000000000005</c:v>
                </c:pt>
                <c:pt idx="1845">
                  <c:v>0.54100000000000004</c:v>
                </c:pt>
                <c:pt idx="1846">
                  <c:v>0.54800000000000004</c:v>
                </c:pt>
                <c:pt idx="1847">
                  <c:v>0.57899999999999996</c:v>
                </c:pt>
                <c:pt idx="1848">
                  <c:v>0.55900000000000005</c:v>
                </c:pt>
                <c:pt idx="1849">
                  <c:v>0.60099999999999998</c:v>
                </c:pt>
                <c:pt idx="1850">
                  <c:v>0.57499999999999996</c:v>
                </c:pt>
                <c:pt idx="1851">
                  <c:v>0.55900000000000005</c:v>
                </c:pt>
                <c:pt idx="1852">
                  <c:v>0.55200000000000005</c:v>
                </c:pt>
                <c:pt idx="1853">
                  <c:v>0.6</c:v>
                </c:pt>
                <c:pt idx="1854">
                  <c:v>0.58199999999999996</c:v>
                </c:pt>
                <c:pt idx="1855">
                  <c:v>0.54300000000000004</c:v>
                </c:pt>
                <c:pt idx="1856">
                  <c:v>0.54</c:v>
                </c:pt>
                <c:pt idx="1857">
                  <c:v>0.56499999999999995</c:v>
                </c:pt>
                <c:pt idx="1858">
                  <c:v>0.58099999999999996</c:v>
                </c:pt>
                <c:pt idx="1859">
                  <c:v>0.56100000000000005</c:v>
                </c:pt>
                <c:pt idx="1860">
                  <c:v>0.56999999999999995</c:v>
                </c:pt>
                <c:pt idx="1861">
                  <c:v>0.61099999999999999</c:v>
                </c:pt>
                <c:pt idx="1862">
                  <c:v>0.58199999999999996</c:v>
                </c:pt>
                <c:pt idx="1863">
                  <c:v>0.54800000000000004</c:v>
                </c:pt>
                <c:pt idx="1864">
                  <c:v>0.57699999999999996</c:v>
                </c:pt>
                <c:pt idx="1865">
                  <c:v>0.56299999999999994</c:v>
                </c:pt>
                <c:pt idx="1866">
                  <c:v>0.53600000000000003</c:v>
                </c:pt>
                <c:pt idx="1867">
                  <c:v>0.60599999999999998</c:v>
                </c:pt>
                <c:pt idx="1868">
                  <c:v>0.59199999999999997</c:v>
                </c:pt>
                <c:pt idx="1869">
                  <c:v>0.54600000000000004</c:v>
                </c:pt>
                <c:pt idx="1870">
                  <c:v>0.55800000000000005</c:v>
                </c:pt>
                <c:pt idx="1871">
                  <c:v>0.56499999999999995</c:v>
                </c:pt>
                <c:pt idx="1872">
                  <c:v>0.54300000000000004</c:v>
                </c:pt>
                <c:pt idx="1873">
                  <c:v>0.56299999999999994</c:v>
                </c:pt>
                <c:pt idx="1874">
                  <c:v>0.56000000000000005</c:v>
                </c:pt>
                <c:pt idx="1875">
                  <c:v>0.54700000000000004</c:v>
                </c:pt>
                <c:pt idx="1876">
                  <c:v>0.56000000000000005</c:v>
                </c:pt>
                <c:pt idx="1877">
                  <c:v>0.56999999999999995</c:v>
                </c:pt>
                <c:pt idx="1878">
                  <c:v>0.56999999999999995</c:v>
                </c:pt>
                <c:pt idx="1879">
                  <c:v>0.54500000000000004</c:v>
                </c:pt>
                <c:pt idx="1880">
                  <c:v>0.52600000000000002</c:v>
                </c:pt>
                <c:pt idx="1881">
                  <c:v>0.54900000000000004</c:v>
                </c:pt>
                <c:pt idx="1882">
                  <c:v>0.54300000000000004</c:v>
                </c:pt>
                <c:pt idx="1883">
                  <c:v>0.59699999999999998</c:v>
                </c:pt>
                <c:pt idx="1884">
                  <c:v>0.6</c:v>
                </c:pt>
                <c:pt idx="1885">
                  <c:v>0.61199999999999999</c:v>
                </c:pt>
                <c:pt idx="1886">
                  <c:v>0.58299999999999996</c:v>
                </c:pt>
                <c:pt idx="1887">
                  <c:v>0.55100000000000005</c:v>
                </c:pt>
                <c:pt idx="1888">
                  <c:v>0.57799999999999996</c:v>
                </c:pt>
                <c:pt idx="1889">
                  <c:v>0.56000000000000005</c:v>
                </c:pt>
                <c:pt idx="1890">
                  <c:v>0.55800000000000005</c:v>
                </c:pt>
                <c:pt idx="1891">
                  <c:v>0.54800000000000004</c:v>
                </c:pt>
                <c:pt idx="1892">
                  <c:v>0.55500000000000005</c:v>
                </c:pt>
                <c:pt idx="1893">
                  <c:v>0.54400000000000004</c:v>
                </c:pt>
                <c:pt idx="1894">
                  <c:v>0.59</c:v>
                </c:pt>
                <c:pt idx="1895">
                  <c:v>0.57199999999999995</c:v>
                </c:pt>
                <c:pt idx="1896">
                  <c:v>0.55600000000000005</c:v>
                </c:pt>
                <c:pt idx="1897">
                  <c:v>0.54900000000000004</c:v>
                </c:pt>
                <c:pt idx="1898">
                  <c:v>0.56999999999999995</c:v>
                </c:pt>
                <c:pt idx="1899">
                  <c:v>0.54700000000000004</c:v>
                </c:pt>
                <c:pt idx="1900">
                  <c:v>0.54400000000000004</c:v>
                </c:pt>
                <c:pt idx="1901">
                  <c:v>0.56699999999999995</c:v>
                </c:pt>
                <c:pt idx="1902">
                  <c:v>0.54300000000000004</c:v>
                </c:pt>
                <c:pt idx="1903">
                  <c:v>0.56599999999999995</c:v>
                </c:pt>
                <c:pt idx="1904">
                  <c:v>0.54</c:v>
                </c:pt>
                <c:pt idx="1905">
                  <c:v>0.57299999999999995</c:v>
                </c:pt>
                <c:pt idx="1906">
                  <c:v>0.53600000000000003</c:v>
                </c:pt>
                <c:pt idx="1907">
                  <c:v>0.57299999999999995</c:v>
                </c:pt>
                <c:pt idx="1908">
                  <c:v>0.53500000000000003</c:v>
                </c:pt>
                <c:pt idx="1909">
                  <c:v>0.55800000000000005</c:v>
                </c:pt>
                <c:pt idx="1910">
                  <c:v>0.51400000000000001</c:v>
                </c:pt>
                <c:pt idx="1911">
                  <c:v>0.60099999999999998</c:v>
                </c:pt>
                <c:pt idx="1912">
                  <c:v>0.55200000000000005</c:v>
                </c:pt>
                <c:pt idx="1913">
                  <c:v>0.56299999999999994</c:v>
                </c:pt>
                <c:pt idx="1914">
                  <c:v>0.56999999999999995</c:v>
                </c:pt>
                <c:pt idx="1915">
                  <c:v>0.56299999999999994</c:v>
                </c:pt>
                <c:pt idx="1916">
                  <c:v>0.55900000000000005</c:v>
                </c:pt>
                <c:pt idx="1917">
                  <c:v>0.57299999999999995</c:v>
                </c:pt>
                <c:pt idx="1918">
                  <c:v>0.56499999999999995</c:v>
                </c:pt>
                <c:pt idx="1919">
                  <c:v>0.55900000000000005</c:v>
                </c:pt>
                <c:pt idx="1920">
                  <c:v>0.55400000000000005</c:v>
                </c:pt>
                <c:pt idx="1921">
                  <c:v>0.53200000000000003</c:v>
                </c:pt>
                <c:pt idx="1922">
                  <c:v>0.56000000000000005</c:v>
                </c:pt>
                <c:pt idx="1923">
                  <c:v>0.59499999999999997</c:v>
                </c:pt>
                <c:pt idx="1924">
                  <c:v>0.56899999999999995</c:v>
                </c:pt>
                <c:pt idx="1925">
                  <c:v>0.56499999999999995</c:v>
                </c:pt>
                <c:pt idx="1926">
                  <c:v>0.58299999999999996</c:v>
                </c:pt>
                <c:pt idx="1927">
                  <c:v>0.54200000000000004</c:v>
                </c:pt>
                <c:pt idx="1928">
                  <c:v>0.53200000000000003</c:v>
                </c:pt>
                <c:pt idx="1929">
                  <c:v>0.55700000000000005</c:v>
                </c:pt>
                <c:pt idx="1930">
                  <c:v>0.57899999999999996</c:v>
                </c:pt>
                <c:pt idx="1931">
                  <c:v>0.57499999999999996</c:v>
                </c:pt>
                <c:pt idx="1932">
                  <c:v>0.56799999999999995</c:v>
                </c:pt>
                <c:pt idx="1933">
                  <c:v>0.52200000000000002</c:v>
                </c:pt>
                <c:pt idx="1934">
                  <c:v>0.55700000000000005</c:v>
                </c:pt>
                <c:pt idx="1935">
                  <c:v>0.56399999999999995</c:v>
                </c:pt>
                <c:pt idx="1936">
                  <c:v>0.57299999999999995</c:v>
                </c:pt>
                <c:pt idx="1937">
                  <c:v>0.56599999999999995</c:v>
                </c:pt>
                <c:pt idx="1938">
                  <c:v>0.55100000000000005</c:v>
                </c:pt>
                <c:pt idx="1939">
                  <c:v>0.54300000000000004</c:v>
                </c:pt>
                <c:pt idx="1940">
                  <c:v>0.57999999999999996</c:v>
                </c:pt>
                <c:pt idx="1941">
                  <c:v>0.55300000000000005</c:v>
                </c:pt>
                <c:pt idx="1942">
                  <c:v>0.52800000000000002</c:v>
                </c:pt>
                <c:pt idx="1943">
                  <c:v>0.52500000000000002</c:v>
                </c:pt>
                <c:pt idx="1944">
                  <c:v>0.53700000000000003</c:v>
                </c:pt>
                <c:pt idx="1945">
                  <c:v>0.56399999999999995</c:v>
                </c:pt>
                <c:pt idx="1946">
                  <c:v>0.54600000000000004</c:v>
                </c:pt>
                <c:pt idx="1947">
                  <c:v>0.55900000000000005</c:v>
                </c:pt>
                <c:pt idx="1948">
                  <c:v>0.55500000000000005</c:v>
                </c:pt>
                <c:pt idx="1949">
                  <c:v>0.56399999999999995</c:v>
                </c:pt>
                <c:pt idx="1950">
                  <c:v>0.59299999999999997</c:v>
                </c:pt>
                <c:pt idx="1951">
                  <c:v>0.57699999999999996</c:v>
                </c:pt>
                <c:pt idx="1952">
                  <c:v>0.56599999999999995</c:v>
                </c:pt>
                <c:pt idx="1953">
                  <c:v>0.56299999999999994</c:v>
                </c:pt>
                <c:pt idx="1954">
                  <c:v>0.54400000000000004</c:v>
                </c:pt>
                <c:pt idx="1955">
                  <c:v>0.55400000000000005</c:v>
                </c:pt>
                <c:pt idx="1956">
                  <c:v>0.57799999999999996</c:v>
                </c:pt>
                <c:pt idx="1957">
                  <c:v>0.54200000000000004</c:v>
                </c:pt>
                <c:pt idx="1958">
                  <c:v>0.56000000000000005</c:v>
                </c:pt>
                <c:pt idx="1959">
                  <c:v>0.54800000000000004</c:v>
                </c:pt>
                <c:pt idx="1960">
                  <c:v>0.55400000000000005</c:v>
                </c:pt>
                <c:pt idx="1961">
                  <c:v>0.53600000000000003</c:v>
                </c:pt>
                <c:pt idx="1962">
                  <c:v>0.58899999999999997</c:v>
                </c:pt>
                <c:pt idx="1963">
                  <c:v>0.55700000000000005</c:v>
                </c:pt>
                <c:pt idx="1964">
                  <c:v>0.57199999999999995</c:v>
                </c:pt>
                <c:pt idx="1965">
                  <c:v>0.54</c:v>
                </c:pt>
                <c:pt idx="1966">
                  <c:v>0.54800000000000004</c:v>
                </c:pt>
                <c:pt idx="1967">
                  <c:v>0.57099999999999995</c:v>
                </c:pt>
                <c:pt idx="1968">
                  <c:v>0.56699999999999995</c:v>
                </c:pt>
                <c:pt idx="1969">
                  <c:v>0.57599999999999996</c:v>
                </c:pt>
                <c:pt idx="1970">
                  <c:v>0.54100000000000004</c:v>
                </c:pt>
                <c:pt idx="1971">
                  <c:v>0.56899999999999995</c:v>
                </c:pt>
                <c:pt idx="1972">
                  <c:v>0.54800000000000004</c:v>
                </c:pt>
                <c:pt idx="1973">
                  <c:v>0.54300000000000004</c:v>
                </c:pt>
                <c:pt idx="1974">
                  <c:v>0.57099999999999995</c:v>
                </c:pt>
                <c:pt idx="1975">
                  <c:v>0.55000000000000004</c:v>
                </c:pt>
                <c:pt idx="1976">
                  <c:v>0.57499999999999996</c:v>
                </c:pt>
                <c:pt idx="1977">
                  <c:v>0.55100000000000005</c:v>
                </c:pt>
                <c:pt idx="1978">
                  <c:v>0.54200000000000004</c:v>
                </c:pt>
                <c:pt idx="1979">
                  <c:v>0.53200000000000003</c:v>
                </c:pt>
                <c:pt idx="1980">
                  <c:v>0.58199999999999996</c:v>
                </c:pt>
                <c:pt idx="1981">
                  <c:v>0.52400000000000002</c:v>
                </c:pt>
                <c:pt idx="1982">
                  <c:v>0.56100000000000005</c:v>
                </c:pt>
                <c:pt idx="1983">
                  <c:v>0.60199999999999998</c:v>
                </c:pt>
                <c:pt idx="1984">
                  <c:v>0.53700000000000003</c:v>
                </c:pt>
                <c:pt idx="1985">
                  <c:v>0.55800000000000005</c:v>
                </c:pt>
                <c:pt idx="1986">
                  <c:v>0.58599999999999997</c:v>
                </c:pt>
                <c:pt idx="1987">
                  <c:v>0.58899999999999997</c:v>
                </c:pt>
                <c:pt idx="1988">
                  <c:v>0.55700000000000005</c:v>
                </c:pt>
                <c:pt idx="1989">
                  <c:v>0.57599999999999996</c:v>
                </c:pt>
                <c:pt idx="1990">
                  <c:v>0.55800000000000005</c:v>
                </c:pt>
                <c:pt idx="1991">
                  <c:v>0.57399999999999995</c:v>
                </c:pt>
                <c:pt idx="1992">
                  <c:v>0.57399999999999995</c:v>
                </c:pt>
                <c:pt idx="1993">
                  <c:v>0.55300000000000005</c:v>
                </c:pt>
                <c:pt idx="1994">
                  <c:v>0.52900000000000003</c:v>
                </c:pt>
                <c:pt idx="1995">
                  <c:v>0.55700000000000005</c:v>
                </c:pt>
                <c:pt idx="1996">
                  <c:v>0.58199999999999996</c:v>
                </c:pt>
                <c:pt idx="1997">
                  <c:v>0.55000000000000004</c:v>
                </c:pt>
                <c:pt idx="1998">
                  <c:v>0.57699999999999996</c:v>
                </c:pt>
                <c:pt idx="1999">
                  <c:v>0.58199999999999996</c:v>
                </c:pt>
                <c:pt idx="2000">
                  <c:v>0.53800000000000003</c:v>
                </c:pt>
              </c:numCache>
            </c:numRef>
          </c:yVal>
          <c:smooth val="0"/>
          <c:extLst>
            <c:ext xmlns:c16="http://schemas.microsoft.com/office/drawing/2014/chart" uri="{C3380CC4-5D6E-409C-BE32-E72D297353CC}">
              <c16:uniqueId val="{00000000-31D2-44F7-A8CD-F271C4E667FB}"/>
            </c:ext>
          </c:extLst>
        </c:ser>
        <c:dLbls>
          <c:showLegendKey val="0"/>
          <c:showVal val="0"/>
          <c:showCatName val="0"/>
          <c:showSerName val="0"/>
          <c:showPercent val="0"/>
          <c:showBubbleSize val="0"/>
        </c:dLbls>
        <c:axId val="1059198592"/>
        <c:axId val="1059192768"/>
      </c:scatterChart>
      <c:valAx>
        <c:axId val="1059198592"/>
        <c:scaling>
          <c:orientation val="minMax"/>
          <c:max val="20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NL" sz="1400"/>
                  <a:t>Generation</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059192768"/>
        <c:crosses val="autoZero"/>
        <c:crossBetween val="midCat"/>
      </c:valAx>
      <c:valAx>
        <c:axId val="1059192768"/>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NL"/>
          </a:p>
        </c:txPr>
        <c:crossAx val="1059198592"/>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C4EED1-F1A3-492D-B2F5-52B105E198BA}" type="datetimeFigureOut">
              <a:rPr lang="nl-NL" smtClean="0"/>
              <a:t>9-1-2019</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72A3C6-FFB7-4C69-8D11-1F85F3B911BE}" type="slidenum">
              <a:rPr lang="nl-NL" smtClean="0"/>
              <a:t>‹nr.›</a:t>
            </a:fld>
            <a:endParaRPr lang="nl-NL"/>
          </a:p>
        </p:txBody>
      </p:sp>
    </p:spTree>
    <p:extLst>
      <p:ext uri="{BB962C8B-B14F-4D97-AF65-F5344CB8AC3E}">
        <p14:creationId xmlns:p14="http://schemas.microsoft.com/office/powerpoint/2010/main" val="1840690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Empiric</a:t>
            </a:r>
            <a:r>
              <a:rPr lang="en-GB" baseline="0" dirty="0"/>
              <a:t> data shows in several animal species that within population personalities can coexist. But what are personalities exactly? Different individual behaviour that is consistent over time and context. Example fishing spiders. Many more examples are given in literature! </a:t>
            </a:r>
          </a:p>
          <a:p>
            <a:endParaRPr lang="en-GB" baseline="0" dirty="0"/>
          </a:p>
          <a:p>
            <a:r>
              <a:rPr lang="en-GB" baseline="0" dirty="0"/>
              <a:t>Form an adaptive point of view it would be more advantage for an individual to have infinite plastic behaviour, but empirical data suggest otherwise. </a:t>
            </a:r>
          </a:p>
        </p:txBody>
      </p:sp>
      <p:sp>
        <p:nvSpPr>
          <p:cNvPr id="4" name="Tijdelijke aanduiding voor dianummer 3"/>
          <p:cNvSpPr>
            <a:spLocks noGrp="1"/>
          </p:cNvSpPr>
          <p:nvPr>
            <p:ph type="sldNum" sz="quarter" idx="10"/>
          </p:nvPr>
        </p:nvSpPr>
        <p:spPr/>
        <p:txBody>
          <a:bodyPr/>
          <a:lstStyle/>
          <a:p>
            <a:fld id="{FA23B511-842A-45D3-99C5-619BAFE47BC9}" type="slidenum">
              <a:rPr lang="en-GB" smtClean="0"/>
              <a:t>2</a:t>
            </a:fld>
            <a:endParaRPr lang="en-GB"/>
          </a:p>
        </p:txBody>
      </p:sp>
    </p:spTree>
    <p:extLst>
      <p:ext uri="{BB962C8B-B14F-4D97-AF65-F5344CB8AC3E}">
        <p14:creationId xmlns:p14="http://schemas.microsoft.com/office/powerpoint/2010/main" val="3707026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Why snowdrift and not something</a:t>
            </a:r>
            <a:r>
              <a:rPr lang="en-GB" baseline="0" dirty="0"/>
              <a:t> like PD? </a:t>
            </a:r>
          </a:p>
          <a:p>
            <a:r>
              <a:rPr lang="en-GB" baseline="0" dirty="0"/>
              <a:t>PD is most used, but not most realistic. The Free Riding problem is central at the PD. In de SD game the co-operator benefits from its cooperation and less important are the costs. This makes it a more realistic approach. This is only one of the games, so we would like to try to  get our model working for several different games (</a:t>
            </a:r>
            <a:r>
              <a:rPr lang="en-GB" baseline="0" dirty="0" err="1"/>
              <a:t>staghunt</a:t>
            </a:r>
            <a:r>
              <a:rPr lang="en-GB" baseline="0" dirty="0"/>
              <a:t>, PD </a:t>
            </a:r>
            <a:r>
              <a:rPr lang="en-GB" baseline="0" dirty="0" err="1"/>
              <a:t>ect</a:t>
            </a:r>
            <a:r>
              <a:rPr lang="en-GB" baseline="0" dirty="0"/>
              <a:t>) to create a better view of all aspects of cooperation. </a:t>
            </a:r>
          </a:p>
          <a:p>
            <a:endParaRPr lang="en-GB" baseline="0" dirty="0"/>
          </a:p>
          <a:p>
            <a:r>
              <a:rPr lang="en-GB" baseline="0" dirty="0"/>
              <a:t>Two strategies can evolve to coexist in the SD game, where PD is not likely to get cooperation </a:t>
            </a:r>
          </a:p>
        </p:txBody>
      </p:sp>
      <p:sp>
        <p:nvSpPr>
          <p:cNvPr id="4" name="Tijdelijke aanduiding voor dianummer 3"/>
          <p:cNvSpPr>
            <a:spLocks noGrp="1"/>
          </p:cNvSpPr>
          <p:nvPr>
            <p:ph type="sldNum" sz="quarter" idx="10"/>
          </p:nvPr>
        </p:nvSpPr>
        <p:spPr/>
        <p:txBody>
          <a:bodyPr/>
          <a:lstStyle/>
          <a:p>
            <a:fld id="{FA23B511-842A-45D3-99C5-619BAFE47BC9}" type="slidenum">
              <a:rPr lang="en-GB" smtClean="0"/>
              <a:t>3</a:t>
            </a:fld>
            <a:endParaRPr lang="en-GB"/>
          </a:p>
        </p:txBody>
      </p:sp>
    </p:spTree>
    <p:extLst>
      <p:ext uri="{BB962C8B-B14F-4D97-AF65-F5344CB8AC3E}">
        <p14:creationId xmlns:p14="http://schemas.microsoft.com/office/powerpoint/2010/main" val="2993120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Only</a:t>
            </a:r>
            <a:r>
              <a:rPr lang="nl-NL" dirty="0"/>
              <a:t> </a:t>
            </a:r>
            <a:r>
              <a:rPr lang="nl-NL" dirty="0" err="1"/>
              <a:t>due</a:t>
            </a:r>
            <a:r>
              <a:rPr lang="nl-NL" dirty="0"/>
              <a:t> </a:t>
            </a:r>
            <a:r>
              <a:rPr lang="nl-NL" dirty="0" err="1"/>
              <a:t>to</a:t>
            </a:r>
            <a:r>
              <a:rPr lang="nl-NL" dirty="0"/>
              <a:t> </a:t>
            </a:r>
            <a:r>
              <a:rPr lang="nl-NL" dirty="0" err="1"/>
              <a:t>mutation</a:t>
            </a:r>
            <a:r>
              <a:rPr lang="nl-NL" dirty="0"/>
              <a:t> </a:t>
            </a:r>
            <a:r>
              <a:rPr lang="nl-NL" dirty="0" err="1"/>
              <a:t>can</a:t>
            </a:r>
            <a:r>
              <a:rPr lang="nl-NL" dirty="0"/>
              <a:t> </a:t>
            </a:r>
            <a:r>
              <a:rPr lang="nl-NL" dirty="0" err="1"/>
              <a:t>responsiveness</a:t>
            </a:r>
            <a:r>
              <a:rPr lang="nl-NL" dirty="0"/>
              <a:t> </a:t>
            </a:r>
            <a:r>
              <a:rPr lang="nl-NL" dirty="0" err="1"/>
              <a:t>occur</a:t>
            </a:r>
            <a:r>
              <a:rPr lang="nl-NL" dirty="0"/>
              <a:t> </a:t>
            </a:r>
          </a:p>
        </p:txBody>
      </p:sp>
      <p:sp>
        <p:nvSpPr>
          <p:cNvPr id="4" name="Tijdelijke aanduiding voor dianummer 3"/>
          <p:cNvSpPr>
            <a:spLocks noGrp="1"/>
          </p:cNvSpPr>
          <p:nvPr>
            <p:ph type="sldNum" sz="quarter" idx="5"/>
          </p:nvPr>
        </p:nvSpPr>
        <p:spPr/>
        <p:txBody>
          <a:bodyPr/>
          <a:lstStyle/>
          <a:p>
            <a:fld id="{F572A3C6-FFB7-4C69-8D11-1F85F3B911BE}" type="slidenum">
              <a:rPr lang="nl-NL" smtClean="0"/>
              <a:t>7</a:t>
            </a:fld>
            <a:endParaRPr lang="nl-NL"/>
          </a:p>
        </p:txBody>
      </p:sp>
    </p:spTree>
    <p:extLst>
      <p:ext uri="{BB962C8B-B14F-4D97-AF65-F5344CB8AC3E}">
        <p14:creationId xmlns:p14="http://schemas.microsoft.com/office/powerpoint/2010/main" val="200200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At </a:t>
            </a:r>
          </a:p>
        </p:txBody>
      </p:sp>
      <p:sp>
        <p:nvSpPr>
          <p:cNvPr id="4" name="Tijdelijke aanduiding voor dianummer 3"/>
          <p:cNvSpPr>
            <a:spLocks noGrp="1"/>
          </p:cNvSpPr>
          <p:nvPr>
            <p:ph type="sldNum" sz="quarter" idx="5"/>
          </p:nvPr>
        </p:nvSpPr>
        <p:spPr/>
        <p:txBody>
          <a:bodyPr/>
          <a:lstStyle/>
          <a:p>
            <a:fld id="{F572A3C6-FFB7-4C69-8D11-1F85F3B911BE}" type="slidenum">
              <a:rPr lang="nl-NL" smtClean="0"/>
              <a:t>10</a:t>
            </a:fld>
            <a:endParaRPr lang="nl-NL"/>
          </a:p>
        </p:txBody>
      </p:sp>
    </p:spTree>
    <p:extLst>
      <p:ext uri="{BB962C8B-B14F-4D97-AF65-F5344CB8AC3E}">
        <p14:creationId xmlns:p14="http://schemas.microsoft.com/office/powerpoint/2010/main" val="2306380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86D971-B084-44D4-B05A-352D3435FA50}"/>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624ECFEF-4FA2-4855-A182-E32A7B5E21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7B04D4F0-4363-4E62-95C5-AB9153FD47C9}"/>
              </a:ext>
            </a:extLst>
          </p:cNvPr>
          <p:cNvSpPr>
            <a:spLocks noGrp="1"/>
          </p:cNvSpPr>
          <p:nvPr>
            <p:ph type="dt" sz="half" idx="10"/>
          </p:nvPr>
        </p:nvSpPr>
        <p:spPr/>
        <p:txBody>
          <a:bodyPr/>
          <a:lstStyle/>
          <a:p>
            <a:fld id="{9C477102-915D-4103-8EB5-03AFBBA82E20}" type="datetimeFigureOut">
              <a:rPr lang="nl-NL" smtClean="0"/>
              <a:t>9-1-2019</a:t>
            </a:fld>
            <a:endParaRPr lang="nl-NL"/>
          </a:p>
        </p:txBody>
      </p:sp>
      <p:sp>
        <p:nvSpPr>
          <p:cNvPr id="5" name="Tijdelijke aanduiding voor voettekst 4">
            <a:extLst>
              <a:ext uri="{FF2B5EF4-FFF2-40B4-BE49-F238E27FC236}">
                <a16:creationId xmlns:a16="http://schemas.microsoft.com/office/drawing/2014/main" id="{EB0F4CE7-3577-4DBC-BECF-A988B85051F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9D69A0A1-1A6B-4832-8A8B-55FA056CC9D7}"/>
              </a:ext>
            </a:extLst>
          </p:cNvPr>
          <p:cNvSpPr>
            <a:spLocks noGrp="1"/>
          </p:cNvSpPr>
          <p:nvPr>
            <p:ph type="sldNum" sz="quarter" idx="12"/>
          </p:nvPr>
        </p:nvSpPr>
        <p:spPr/>
        <p:txBody>
          <a:bodyPr/>
          <a:lstStyle/>
          <a:p>
            <a:fld id="{BD9DD83B-8AB3-493A-ADDE-E468A6E00181}" type="slidenum">
              <a:rPr lang="nl-NL" smtClean="0"/>
              <a:t>‹nr.›</a:t>
            </a:fld>
            <a:endParaRPr lang="nl-NL"/>
          </a:p>
        </p:txBody>
      </p:sp>
    </p:spTree>
    <p:extLst>
      <p:ext uri="{BB962C8B-B14F-4D97-AF65-F5344CB8AC3E}">
        <p14:creationId xmlns:p14="http://schemas.microsoft.com/office/powerpoint/2010/main" val="2603001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C04E6-84A9-4428-AA6C-75FC5F5825C5}"/>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7EAF2378-B8C2-47AD-850E-E30911682F2E}"/>
              </a:ext>
            </a:extLst>
          </p:cNvPr>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D9830610-DFE7-447F-A125-D99DDC590D95}"/>
              </a:ext>
            </a:extLst>
          </p:cNvPr>
          <p:cNvSpPr>
            <a:spLocks noGrp="1"/>
          </p:cNvSpPr>
          <p:nvPr>
            <p:ph type="dt" sz="half" idx="10"/>
          </p:nvPr>
        </p:nvSpPr>
        <p:spPr/>
        <p:txBody>
          <a:bodyPr/>
          <a:lstStyle/>
          <a:p>
            <a:fld id="{9C477102-915D-4103-8EB5-03AFBBA82E20}" type="datetimeFigureOut">
              <a:rPr lang="nl-NL" smtClean="0"/>
              <a:t>9-1-2019</a:t>
            </a:fld>
            <a:endParaRPr lang="nl-NL"/>
          </a:p>
        </p:txBody>
      </p:sp>
      <p:sp>
        <p:nvSpPr>
          <p:cNvPr id="5" name="Tijdelijke aanduiding voor voettekst 4">
            <a:extLst>
              <a:ext uri="{FF2B5EF4-FFF2-40B4-BE49-F238E27FC236}">
                <a16:creationId xmlns:a16="http://schemas.microsoft.com/office/drawing/2014/main" id="{0A7F788B-0D00-42A4-8812-04B54FCB03CC}"/>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9740E60-F04D-4115-B1A5-D9E714CE75D2}"/>
              </a:ext>
            </a:extLst>
          </p:cNvPr>
          <p:cNvSpPr>
            <a:spLocks noGrp="1"/>
          </p:cNvSpPr>
          <p:nvPr>
            <p:ph type="sldNum" sz="quarter" idx="12"/>
          </p:nvPr>
        </p:nvSpPr>
        <p:spPr/>
        <p:txBody>
          <a:bodyPr/>
          <a:lstStyle/>
          <a:p>
            <a:fld id="{BD9DD83B-8AB3-493A-ADDE-E468A6E00181}" type="slidenum">
              <a:rPr lang="nl-NL" smtClean="0"/>
              <a:t>‹nr.›</a:t>
            </a:fld>
            <a:endParaRPr lang="nl-NL"/>
          </a:p>
        </p:txBody>
      </p:sp>
    </p:spTree>
    <p:extLst>
      <p:ext uri="{BB962C8B-B14F-4D97-AF65-F5344CB8AC3E}">
        <p14:creationId xmlns:p14="http://schemas.microsoft.com/office/powerpoint/2010/main" val="2644680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150BABE7-AE49-4E53-AFF8-3A036BA7DAA9}"/>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5767ED4D-5FB5-4878-B79C-C18EC37BD2FC}"/>
              </a:ext>
            </a:extLst>
          </p:cNvPr>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4E52EDC1-6CD1-4CED-8F00-287593113D74}"/>
              </a:ext>
            </a:extLst>
          </p:cNvPr>
          <p:cNvSpPr>
            <a:spLocks noGrp="1"/>
          </p:cNvSpPr>
          <p:nvPr>
            <p:ph type="dt" sz="half" idx="10"/>
          </p:nvPr>
        </p:nvSpPr>
        <p:spPr/>
        <p:txBody>
          <a:bodyPr/>
          <a:lstStyle/>
          <a:p>
            <a:fld id="{9C477102-915D-4103-8EB5-03AFBBA82E20}" type="datetimeFigureOut">
              <a:rPr lang="nl-NL" smtClean="0"/>
              <a:t>9-1-2019</a:t>
            </a:fld>
            <a:endParaRPr lang="nl-NL"/>
          </a:p>
        </p:txBody>
      </p:sp>
      <p:sp>
        <p:nvSpPr>
          <p:cNvPr id="5" name="Tijdelijke aanduiding voor voettekst 4">
            <a:extLst>
              <a:ext uri="{FF2B5EF4-FFF2-40B4-BE49-F238E27FC236}">
                <a16:creationId xmlns:a16="http://schemas.microsoft.com/office/drawing/2014/main" id="{8750873C-D53D-422E-8FF7-FCB17F8DB32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4069B3F8-F2A4-4DB1-A9D4-1E856900EDD4}"/>
              </a:ext>
            </a:extLst>
          </p:cNvPr>
          <p:cNvSpPr>
            <a:spLocks noGrp="1"/>
          </p:cNvSpPr>
          <p:nvPr>
            <p:ph type="sldNum" sz="quarter" idx="12"/>
          </p:nvPr>
        </p:nvSpPr>
        <p:spPr/>
        <p:txBody>
          <a:bodyPr/>
          <a:lstStyle/>
          <a:p>
            <a:fld id="{BD9DD83B-8AB3-493A-ADDE-E468A6E00181}" type="slidenum">
              <a:rPr lang="nl-NL" smtClean="0"/>
              <a:t>‹nr.›</a:t>
            </a:fld>
            <a:endParaRPr lang="nl-NL"/>
          </a:p>
        </p:txBody>
      </p:sp>
    </p:spTree>
    <p:extLst>
      <p:ext uri="{BB962C8B-B14F-4D97-AF65-F5344CB8AC3E}">
        <p14:creationId xmlns:p14="http://schemas.microsoft.com/office/powerpoint/2010/main" val="407651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760CCF-395A-44D4-B25D-06906659869C}"/>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C913888C-6F64-47A8-BA64-47E056A7107E}"/>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5C75C99A-3F92-4792-A2D2-0691167E4A99}"/>
              </a:ext>
            </a:extLst>
          </p:cNvPr>
          <p:cNvSpPr>
            <a:spLocks noGrp="1"/>
          </p:cNvSpPr>
          <p:nvPr>
            <p:ph type="dt" sz="half" idx="10"/>
          </p:nvPr>
        </p:nvSpPr>
        <p:spPr/>
        <p:txBody>
          <a:bodyPr/>
          <a:lstStyle/>
          <a:p>
            <a:fld id="{9C477102-915D-4103-8EB5-03AFBBA82E20}" type="datetimeFigureOut">
              <a:rPr lang="nl-NL" smtClean="0"/>
              <a:t>9-1-2019</a:t>
            </a:fld>
            <a:endParaRPr lang="nl-NL"/>
          </a:p>
        </p:txBody>
      </p:sp>
      <p:sp>
        <p:nvSpPr>
          <p:cNvPr id="5" name="Tijdelijke aanduiding voor voettekst 4">
            <a:extLst>
              <a:ext uri="{FF2B5EF4-FFF2-40B4-BE49-F238E27FC236}">
                <a16:creationId xmlns:a16="http://schemas.microsoft.com/office/drawing/2014/main" id="{3E0E0B81-F6F9-4BAE-9CEF-2988956D1E6B}"/>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BF3D559-4C20-4D52-8A81-6B8C5ECD60D7}"/>
              </a:ext>
            </a:extLst>
          </p:cNvPr>
          <p:cNvSpPr>
            <a:spLocks noGrp="1"/>
          </p:cNvSpPr>
          <p:nvPr>
            <p:ph type="sldNum" sz="quarter" idx="12"/>
          </p:nvPr>
        </p:nvSpPr>
        <p:spPr/>
        <p:txBody>
          <a:bodyPr/>
          <a:lstStyle/>
          <a:p>
            <a:fld id="{BD9DD83B-8AB3-493A-ADDE-E468A6E00181}" type="slidenum">
              <a:rPr lang="nl-NL" smtClean="0"/>
              <a:t>‹nr.›</a:t>
            </a:fld>
            <a:endParaRPr lang="nl-NL"/>
          </a:p>
        </p:txBody>
      </p:sp>
    </p:spTree>
    <p:extLst>
      <p:ext uri="{BB962C8B-B14F-4D97-AF65-F5344CB8AC3E}">
        <p14:creationId xmlns:p14="http://schemas.microsoft.com/office/powerpoint/2010/main" val="3404691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6E746F-2F89-4F37-8D2C-6C9BB5EC2ACA}"/>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ABFE8500-084D-4F62-9A92-07B97B4CE9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41D566DC-7682-4FA1-99FA-78F39AA9701C}"/>
              </a:ext>
            </a:extLst>
          </p:cNvPr>
          <p:cNvSpPr>
            <a:spLocks noGrp="1"/>
          </p:cNvSpPr>
          <p:nvPr>
            <p:ph type="dt" sz="half" idx="10"/>
          </p:nvPr>
        </p:nvSpPr>
        <p:spPr/>
        <p:txBody>
          <a:bodyPr/>
          <a:lstStyle/>
          <a:p>
            <a:fld id="{9C477102-915D-4103-8EB5-03AFBBA82E20}" type="datetimeFigureOut">
              <a:rPr lang="nl-NL" smtClean="0"/>
              <a:t>9-1-2019</a:t>
            </a:fld>
            <a:endParaRPr lang="nl-NL"/>
          </a:p>
        </p:txBody>
      </p:sp>
      <p:sp>
        <p:nvSpPr>
          <p:cNvPr id="5" name="Tijdelijke aanduiding voor voettekst 4">
            <a:extLst>
              <a:ext uri="{FF2B5EF4-FFF2-40B4-BE49-F238E27FC236}">
                <a16:creationId xmlns:a16="http://schemas.microsoft.com/office/drawing/2014/main" id="{A97DC8F0-4FA5-4C42-B961-F75E330C215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C10FB947-97C2-49DD-9213-DE52753A41E1}"/>
              </a:ext>
            </a:extLst>
          </p:cNvPr>
          <p:cNvSpPr>
            <a:spLocks noGrp="1"/>
          </p:cNvSpPr>
          <p:nvPr>
            <p:ph type="sldNum" sz="quarter" idx="12"/>
          </p:nvPr>
        </p:nvSpPr>
        <p:spPr/>
        <p:txBody>
          <a:bodyPr/>
          <a:lstStyle/>
          <a:p>
            <a:fld id="{BD9DD83B-8AB3-493A-ADDE-E468A6E00181}" type="slidenum">
              <a:rPr lang="nl-NL" smtClean="0"/>
              <a:t>‹nr.›</a:t>
            </a:fld>
            <a:endParaRPr lang="nl-NL"/>
          </a:p>
        </p:txBody>
      </p:sp>
    </p:spTree>
    <p:extLst>
      <p:ext uri="{BB962C8B-B14F-4D97-AF65-F5344CB8AC3E}">
        <p14:creationId xmlns:p14="http://schemas.microsoft.com/office/powerpoint/2010/main" val="1767050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DC112E-DB05-443C-9AF8-E3A163AA7C1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3D0BAA4B-F753-44AF-866A-0CA42110E5A2}"/>
              </a:ext>
            </a:extLst>
          </p:cNvPr>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F7163561-E7D4-41E7-B791-0AB5368DBA63}"/>
              </a:ext>
            </a:extLst>
          </p:cNvPr>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708ED0DC-DD9F-4CFE-ADCA-6BA7E5084CAD}"/>
              </a:ext>
            </a:extLst>
          </p:cNvPr>
          <p:cNvSpPr>
            <a:spLocks noGrp="1"/>
          </p:cNvSpPr>
          <p:nvPr>
            <p:ph type="dt" sz="half" idx="10"/>
          </p:nvPr>
        </p:nvSpPr>
        <p:spPr/>
        <p:txBody>
          <a:bodyPr/>
          <a:lstStyle/>
          <a:p>
            <a:fld id="{9C477102-915D-4103-8EB5-03AFBBA82E20}" type="datetimeFigureOut">
              <a:rPr lang="nl-NL" smtClean="0"/>
              <a:t>9-1-2019</a:t>
            </a:fld>
            <a:endParaRPr lang="nl-NL"/>
          </a:p>
        </p:txBody>
      </p:sp>
      <p:sp>
        <p:nvSpPr>
          <p:cNvPr id="6" name="Tijdelijke aanduiding voor voettekst 5">
            <a:extLst>
              <a:ext uri="{FF2B5EF4-FFF2-40B4-BE49-F238E27FC236}">
                <a16:creationId xmlns:a16="http://schemas.microsoft.com/office/drawing/2014/main" id="{9398FFED-CF2D-42B3-B79F-669868BEAD69}"/>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A2108336-6343-4D97-A4D2-069A4B4AC3BC}"/>
              </a:ext>
            </a:extLst>
          </p:cNvPr>
          <p:cNvSpPr>
            <a:spLocks noGrp="1"/>
          </p:cNvSpPr>
          <p:nvPr>
            <p:ph type="sldNum" sz="quarter" idx="12"/>
          </p:nvPr>
        </p:nvSpPr>
        <p:spPr/>
        <p:txBody>
          <a:bodyPr/>
          <a:lstStyle/>
          <a:p>
            <a:fld id="{BD9DD83B-8AB3-493A-ADDE-E468A6E00181}" type="slidenum">
              <a:rPr lang="nl-NL" smtClean="0"/>
              <a:t>‹nr.›</a:t>
            </a:fld>
            <a:endParaRPr lang="nl-NL"/>
          </a:p>
        </p:txBody>
      </p:sp>
    </p:spTree>
    <p:extLst>
      <p:ext uri="{BB962C8B-B14F-4D97-AF65-F5344CB8AC3E}">
        <p14:creationId xmlns:p14="http://schemas.microsoft.com/office/powerpoint/2010/main" val="558874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1C9747-FF47-4945-97AC-A05B0E64DDCF}"/>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8854DF05-0962-4607-803E-9C53CE9E2E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a:extLst>
              <a:ext uri="{FF2B5EF4-FFF2-40B4-BE49-F238E27FC236}">
                <a16:creationId xmlns:a16="http://schemas.microsoft.com/office/drawing/2014/main" id="{22D4C598-B2CA-40EC-848D-CF1055DE3F3E}"/>
              </a:ext>
            </a:extLst>
          </p:cNvPr>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BAFF22ED-CA17-4E7E-ABF3-A2378DD859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a:extLst>
              <a:ext uri="{FF2B5EF4-FFF2-40B4-BE49-F238E27FC236}">
                <a16:creationId xmlns:a16="http://schemas.microsoft.com/office/drawing/2014/main" id="{97A5C037-E7AA-42F0-8553-E2B8308AC311}"/>
              </a:ext>
            </a:extLst>
          </p:cNvPr>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BE87DEF7-D19B-47C9-954A-97F0A0146680}"/>
              </a:ext>
            </a:extLst>
          </p:cNvPr>
          <p:cNvSpPr>
            <a:spLocks noGrp="1"/>
          </p:cNvSpPr>
          <p:nvPr>
            <p:ph type="dt" sz="half" idx="10"/>
          </p:nvPr>
        </p:nvSpPr>
        <p:spPr/>
        <p:txBody>
          <a:bodyPr/>
          <a:lstStyle/>
          <a:p>
            <a:fld id="{9C477102-915D-4103-8EB5-03AFBBA82E20}" type="datetimeFigureOut">
              <a:rPr lang="nl-NL" smtClean="0"/>
              <a:t>9-1-2019</a:t>
            </a:fld>
            <a:endParaRPr lang="nl-NL"/>
          </a:p>
        </p:txBody>
      </p:sp>
      <p:sp>
        <p:nvSpPr>
          <p:cNvPr id="8" name="Tijdelijke aanduiding voor voettekst 7">
            <a:extLst>
              <a:ext uri="{FF2B5EF4-FFF2-40B4-BE49-F238E27FC236}">
                <a16:creationId xmlns:a16="http://schemas.microsoft.com/office/drawing/2014/main" id="{C8634937-D848-4EEC-96D2-ABCFD7A6029C}"/>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CA882706-4F57-4813-AF98-CBB3F737D56B}"/>
              </a:ext>
            </a:extLst>
          </p:cNvPr>
          <p:cNvSpPr>
            <a:spLocks noGrp="1"/>
          </p:cNvSpPr>
          <p:nvPr>
            <p:ph type="sldNum" sz="quarter" idx="12"/>
          </p:nvPr>
        </p:nvSpPr>
        <p:spPr/>
        <p:txBody>
          <a:bodyPr/>
          <a:lstStyle/>
          <a:p>
            <a:fld id="{BD9DD83B-8AB3-493A-ADDE-E468A6E00181}" type="slidenum">
              <a:rPr lang="nl-NL" smtClean="0"/>
              <a:t>‹nr.›</a:t>
            </a:fld>
            <a:endParaRPr lang="nl-NL"/>
          </a:p>
        </p:txBody>
      </p:sp>
    </p:spTree>
    <p:extLst>
      <p:ext uri="{BB962C8B-B14F-4D97-AF65-F5344CB8AC3E}">
        <p14:creationId xmlns:p14="http://schemas.microsoft.com/office/powerpoint/2010/main" val="352369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E91A06-AED4-4D4D-8B8B-891DCAB905D0}"/>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4B664941-AC0F-4717-99E4-FC7CD3EAAA7D}"/>
              </a:ext>
            </a:extLst>
          </p:cNvPr>
          <p:cNvSpPr>
            <a:spLocks noGrp="1"/>
          </p:cNvSpPr>
          <p:nvPr>
            <p:ph type="dt" sz="half" idx="10"/>
          </p:nvPr>
        </p:nvSpPr>
        <p:spPr/>
        <p:txBody>
          <a:bodyPr/>
          <a:lstStyle/>
          <a:p>
            <a:fld id="{9C477102-915D-4103-8EB5-03AFBBA82E20}" type="datetimeFigureOut">
              <a:rPr lang="nl-NL" smtClean="0"/>
              <a:t>9-1-2019</a:t>
            </a:fld>
            <a:endParaRPr lang="nl-NL"/>
          </a:p>
        </p:txBody>
      </p:sp>
      <p:sp>
        <p:nvSpPr>
          <p:cNvPr id="4" name="Tijdelijke aanduiding voor voettekst 3">
            <a:extLst>
              <a:ext uri="{FF2B5EF4-FFF2-40B4-BE49-F238E27FC236}">
                <a16:creationId xmlns:a16="http://schemas.microsoft.com/office/drawing/2014/main" id="{FFBFC883-F4AC-40F6-9842-79FDFFB47306}"/>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1590F4C0-0F5A-4642-83D2-DAB2FD13C18D}"/>
              </a:ext>
            </a:extLst>
          </p:cNvPr>
          <p:cNvSpPr>
            <a:spLocks noGrp="1"/>
          </p:cNvSpPr>
          <p:nvPr>
            <p:ph type="sldNum" sz="quarter" idx="12"/>
          </p:nvPr>
        </p:nvSpPr>
        <p:spPr/>
        <p:txBody>
          <a:bodyPr/>
          <a:lstStyle/>
          <a:p>
            <a:fld id="{BD9DD83B-8AB3-493A-ADDE-E468A6E00181}" type="slidenum">
              <a:rPr lang="nl-NL" smtClean="0"/>
              <a:t>‹nr.›</a:t>
            </a:fld>
            <a:endParaRPr lang="nl-NL"/>
          </a:p>
        </p:txBody>
      </p:sp>
    </p:spTree>
    <p:extLst>
      <p:ext uri="{BB962C8B-B14F-4D97-AF65-F5344CB8AC3E}">
        <p14:creationId xmlns:p14="http://schemas.microsoft.com/office/powerpoint/2010/main" val="2579372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4F2A4C82-71EE-4E81-BC08-372190206F42}"/>
              </a:ext>
            </a:extLst>
          </p:cNvPr>
          <p:cNvSpPr>
            <a:spLocks noGrp="1"/>
          </p:cNvSpPr>
          <p:nvPr>
            <p:ph type="dt" sz="half" idx="10"/>
          </p:nvPr>
        </p:nvSpPr>
        <p:spPr/>
        <p:txBody>
          <a:bodyPr/>
          <a:lstStyle/>
          <a:p>
            <a:fld id="{9C477102-915D-4103-8EB5-03AFBBA82E20}" type="datetimeFigureOut">
              <a:rPr lang="nl-NL" smtClean="0"/>
              <a:t>9-1-2019</a:t>
            </a:fld>
            <a:endParaRPr lang="nl-NL"/>
          </a:p>
        </p:txBody>
      </p:sp>
      <p:sp>
        <p:nvSpPr>
          <p:cNvPr id="3" name="Tijdelijke aanduiding voor voettekst 2">
            <a:extLst>
              <a:ext uri="{FF2B5EF4-FFF2-40B4-BE49-F238E27FC236}">
                <a16:creationId xmlns:a16="http://schemas.microsoft.com/office/drawing/2014/main" id="{7D7EBA08-DFA3-4A0D-8897-376416544D3B}"/>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BB293E6D-6373-4753-A7C9-C978C1687F04}"/>
              </a:ext>
            </a:extLst>
          </p:cNvPr>
          <p:cNvSpPr>
            <a:spLocks noGrp="1"/>
          </p:cNvSpPr>
          <p:nvPr>
            <p:ph type="sldNum" sz="quarter" idx="12"/>
          </p:nvPr>
        </p:nvSpPr>
        <p:spPr/>
        <p:txBody>
          <a:bodyPr/>
          <a:lstStyle/>
          <a:p>
            <a:fld id="{BD9DD83B-8AB3-493A-ADDE-E468A6E00181}" type="slidenum">
              <a:rPr lang="nl-NL" smtClean="0"/>
              <a:t>‹nr.›</a:t>
            </a:fld>
            <a:endParaRPr lang="nl-NL"/>
          </a:p>
        </p:txBody>
      </p:sp>
    </p:spTree>
    <p:extLst>
      <p:ext uri="{BB962C8B-B14F-4D97-AF65-F5344CB8AC3E}">
        <p14:creationId xmlns:p14="http://schemas.microsoft.com/office/powerpoint/2010/main" val="2152071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A3AF5A-61D9-4F95-B629-C66A2559356A}"/>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F81E1471-CE4C-41C0-938E-511B33E10A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974C760D-0020-4DF1-A613-D760064A1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45080682-3A33-4AA5-B4CB-4CC8B18C3E25}"/>
              </a:ext>
            </a:extLst>
          </p:cNvPr>
          <p:cNvSpPr>
            <a:spLocks noGrp="1"/>
          </p:cNvSpPr>
          <p:nvPr>
            <p:ph type="dt" sz="half" idx="10"/>
          </p:nvPr>
        </p:nvSpPr>
        <p:spPr/>
        <p:txBody>
          <a:bodyPr/>
          <a:lstStyle/>
          <a:p>
            <a:fld id="{9C477102-915D-4103-8EB5-03AFBBA82E20}" type="datetimeFigureOut">
              <a:rPr lang="nl-NL" smtClean="0"/>
              <a:t>9-1-2019</a:t>
            </a:fld>
            <a:endParaRPr lang="nl-NL"/>
          </a:p>
        </p:txBody>
      </p:sp>
      <p:sp>
        <p:nvSpPr>
          <p:cNvPr id="6" name="Tijdelijke aanduiding voor voettekst 5">
            <a:extLst>
              <a:ext uri="{FF2B5EF4-FFF2-40B4-BE49-F238E27FC236}">
                <a16:creationId xmlns:a16="http://schemas.microsoft.com/office/drawing/2014/main" id="{43F306A4-6868-48B5-8721-E2B8F8162C8D}"/>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96AA1D1D-BE7E-4345-AD1A-FAB6E6131B1A}"/>
              </a:ext>
            </a:extLst>
          </p:cNvPr>
          <p:cNvSpPr>
            <a:spLocks noGrp="1"/>
          </p:cNvSpPr>
          <p:nvPr>
            <p:ph type="sldNum" sz="quarter" idx="12"/>
          </p:nvPr>
        </p:nvSpPr>
        <p:spPr/>
        <p:txBody>
          <a:bodyPr/>
          <a:lstStyle/>
          <a:p>
            <a:fld id="{BD9DD83B-8AB3-493A-ADDE-E468A6E00181}" type="slidenum">
              <a:rPr lang="nl-NL" smtClean="0"/>
              <a:t>‹nr.›</a:t>
            </a:fld>
            <a:endParaRPr lang="nl-NL"/>
          </a:p>
        </p:txBody>
      </p:sp>
    </p:spTree>
    <p:extLst>
      <p:ext uri="{BB962C8B-B14F-4D97-AF65-F5344CB8AC3E}">
        <p14:creationId xmlns:p14="http://schemas.microsoft.com/office/powerpoint/2010/main" val="1257303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68092C-CCD1-442B-815C-E5C3C32AA6CF}"/>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3C03B5D7-C430-4714-AB72-0DE9567988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AC7CD53E-FF3C-48F8-8FCD-6F0BCFADAC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527BEC7E-3CE4-45A0-9CE8-046609D7CCF9}"/>
              </a:ext>
            </a:extLst>
          </p:cNvPr>
          <p:cNvSpPr>
            <a:spLocks noGrp="1"/>
          </p:cNvSpPr>
          <p:nvPr>
            <p:ph type="dt" sz="half" idx="10"/>
          </p:nvPr>
        </p:nvSpPr>
        <p:spPr/>
        <p:txBody>
          <a:bodyPr/>
          <a:lstStyle/>
          <a:p>
            <a:fld id="{9C477102-915D-4103-8EB5-03AFBBA82E20}" type="datetimeFigureOut">
              <a:rPr lang="nl-NL" smtClean="0"/>
              <a:t>9-1-2019</a:t>
            </a:fld>
            <a:endParaRPr lang="nl-NL"/>
          </a:p>
        </p:txBody>
      </p:sp>
      <p:sp>
        <p:nvSpPr>
          <p:cNvPr id="6" name="Tijdelijke aanduiding voor voettekst 5">
            <a:extLst>
              <a:ext uri="{FF2B5EF4-FFF2-40B4-BE49-F238E27FC236}">
                <a16:creationId xmlns:a16="http://schemas.microsoft.com/office/drawing/2014/main" id="{C89831CB-86BC-4B22-AF91-C3270C065610}"/>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FCE2D5F6-461E-4AE1-8F20-D518411839E8}"/>
              </a:ext>
            </a:extLst>
          </p:cNvPr>
          <p:cNvSpPr>
            <a:spLocks noGrp="1"/>
          </p:cNvSpPr>
          <p:nvPr>
            <p:ph type="sldNum" sz="quarter" idx="12"/>
          </p:nvPr>
        </p:nvSpPr>
        <p:spPr/>
        <p:txBody>
          <a:bodyPr/>
          <a:lstStyle/>
          <a:p>
            <a:fld id="{BD9DD83B-8AB3-493A-ADDE-E468A6E00181}" type="slidenum">
              <a:rPr lang="nl-NL" smtClean="0"/>
              <a:t>‹nr.›</a:t>
            </a:fld>
            <a:endParaRPr lang="nl-NL"/>
          </a:p>
        </p:txBody>
      </p:sp>
    </p:spTree>
    <p:extLst>
      <p:ext uri="{BB962C8B-B14F-4D97-AF65-F5344CB8AC3E}">
        <p14:creationId xmlns:p14="http://schemas.microsoft.com/office/powerpoint/2010/main" val="3688889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39CBFC30-94A8-4D59-83A9-240F45255E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1FF5905D-EC19-4BB7-BD81-CDEA9693F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A15964BD-2A33-4BF7-963B-F2CC388889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77102-915D-4103-8EB5-03AFBBA82E20}" type="datetimeFigureOut">
              <a:rPr lang="nl-NL" smtClean="0"/>
              <a:t>9-1-2019</a:t>
            </a:fld>
            <a:endParaRPr lang="nl-NL"/>
          </a:p>
        </p:txBody>
      </p:sp>
      <p:sp>
        <p:nvSpPr>
          <p:cNvPr id="5" name="Tijdelijke aanduiding voor voettekst 4">
            <a:extLst>
              <a:ext uri="{FF2B5EF4-FFF2-40B4-BE49-F238E27FC236}">
                <a16:creationId xmlns:a16="http://schemas.microsoft.com/office/drawing/2014/main" id="{897FFC74-DB10-46B4-86A9-034F608631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FBB4B201-14B3-462A-AD2D-AB8159BC08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DD83B-8AB3-493A-ADDE-E468A6E00181}" type="slidenum">
              <a:rPr lang="nl-NL" smtClean="0"/>
              <a:t>‹nr.›</a:t>
            </a:fld>
            <a:endParaRPr lang="nl-NL"/>
          </a:p>
        </p:txBody>
      </p:sp>
    </p:spTree>
    <p:extLst>
      <p:ext uri="{BB962C8B-B14F-4D97-AF65-F5344CB8AC3E}">
        <p14:creationId xmlns:p14="http://schemas.microsoft.com/office/powerpoint/2010/main" val="2291937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7" Type="http://schemas.openxmlformats.org/officeDocument/2006/relationships/chart" Target="../charts/chart9.xml"/><Relationship Id="rId2" Type="http://schemas.openxmlformats.org/officeDocument/2006/relationships/chart" Target="../charts/chart4.xml"/><Relationship Id="rId1" Type="http://schemas.openxmlformats.org/officeDocument/2006/relationships/slideLayout" Target="../slideLayouts/slideLayout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9.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0082F6-9E66-4F98-9A8A-12BDCBA710EE}"/>
              </a:ext>
            </a:extLst>
          </p:cNvPr>
          <p:cNvSpPr>
            <a:spLocks noGrp="1"/>
          </p:cNvSpPr>
          <p:nvPr>
            <p:ph type="title"/>
          </p:nvPr>
        </p:nvSpPr>
        <p:spPr/>
        <p:txBody>
          <a:bodyPr/>
          <a:lstStyle/>
          <a:p>
            <a:r>
              <a:rPr lang="nl-NL" dirty="0" err="1"/>
              <a:t>Evolution</a:t>
            </a:r>
            <a:r>
              <a:rPr lang="nl-NL" dirty="0"/>
              <a:t> of </a:t>
            </a:r>
            <a:r>
              <a:rPr lang="nl-NL" dirty="0" err="1"/>
              <a:t>cooperative</a:t>
            </a:r>
            <a:r>
              <a:rPr lang="nl-NL" dirty="0"/>
              <a:t> </a:t>
            </a:r>
            <a:r>
              <a:rPr lang="nl-NL" dirty="0" err="1"/>
              <a:t>personalities</a:t>
            </a:r>
            <a:r>
              <a:rPr lang="nl-NL" dirty="0"/>
              <a:t> </a:t>
            </a:r>
          </a:p>
        </p:txBody>
      </p:sp>
      <p:sp>
        <p:nvSpPr>
          <p:cNvPr id="3" name="Ondertitel 2">
            <a:extLst>
              <a:ext uri="{FF2B5EF4-FFF2-40B4-BE49-F238E27FC236}">
                <a16:creationId xmlns:a16="http://schemas.microsoft.com/office/drawing/2014/main" id="{B3F89F02-4EC5-4874-BF38-20164BA1495C}"/>
              </a:ext>
            </a:extLst>
          </p:cNvPr>
          <p:cNvSpPr>
            <a:spLocks noGrp="1"/>
          </p:cNvSpPr>
          <p:nvPr>
            <p:ph type="body" idx="1"/>
          </p:nvPr>
        </p:nvSpPr>
        <p:spPr/>
        <p:txBody>
          <a:bodyPr/>
          <a:lstStyle/>
          <a:p>
            <a:r>
              <a:rPr lang="nl-NL" dirty="0" err="1"/>
              <a:t>By</a:t>
            </a:r>
            <a:r>
              <a:rPr lang="nl-NL" dirty="0"/>
              <a:t> Joris Damhuis </a:t>
            </a:r>
            <a:r>
              <a:rPr lang="nl-NL" dirty="0" err="1"/>
              <a:t>and</a:t>
            </a:r>
            <a:r>
              <a:rPr lang="nl-NL" dirty="0"/>
              <a:t> Anna Wolters </a:t>
            </a:r>
          </a:p>
          <a:p>
            <a:r>
              <a:rPr lang="nl-NL" dirty="0"/>
              <a:t>Supervisor: Franjo Weissing</a:t>
            </a:r>
          </a:p>
        </p:txBody>
      </p:sp>
    </p:spTree>
    <p:extLst>
      <p:ext uri="{BB962C8B-B14F-4D97-AF65-F5344CB8AC3E}">
        <p14:creationId xmlns:p14="http://schemas.microsoft.com/office/powerpoint/2010/main" val="3728243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1E6F5B-B721-462C-8E40-28601C5D3807}"/>
              </a:ext>
            </a:extLst>
          </p:cNvPr>
          <p:cNvSpPr>
            <a:spLocks noGrp="1"/>
          </p:cNvSpPr>
          <p:nvPr>
            <p:ph type="title"/>
          </p:nvPr>
        </p:nvSpPr>
        <p:spPr/>
        <p:txBody>
          <a:bodyPr/>
          <a:lstStyle/>
          <a:p>
            <a:r>
              <a:rPr lang="nl-NL" dirty="0"/>
              <a:t>Price </a:t>
            </a:r>
            <a:r>
              <a:rPr lang="nl-NL" dirty="0" err="1"/>
              <a:t>for</a:t>
            </a:r>
            <a:r>
              <a:rPr lang="nl-NL" dirty="0"/>
              <a:t> </a:t>
            </a:r>
            <a:r>
              <a:rPr lang="nl-NL" dirty="0" err="1"/>
              <a:t>responsiveness</a:t>
            </a:r>
            <a:r>
              <a:rPr lang="nl-NL" dirty="0"/>
              <a:t>  	</a:t>
            </a:r>
          </a:p>
        </p:txBody>
      </p:sp>
      <mc:AlternateContent xmlns:mc="http://schemas.openxmlformats.org/markup-compatibility/2006">
        <mc:Choice xmlns:a14="http://schemas.microsoft.com/office/drawing/2010/main" Requires="a14">
          <p:sp>
            <p:nvSpPr>
              <p:cNvPr id="3" name="Tijdelijke aanduiding voor inhoud 2">
                <a:extLst>
                  <a:ext uri="{FF2B5EF4-FFF2-40B4-BE49-F238E27FC236}">
                    <a16:creationId xmlns:a16="http://schemas.microsoft.com/office/drawing/2014/main" id="{54CA41E3-99E9-4E79-BF4E-75214F6EF596}"/>
                  </a:ext>
                </a:extLst>
              </p:cNvPr>
              <p:cNvSpPr>
                <a:spLocks noGrp="1"/>
              </p:cNvSpPr>
              <p:nvPr>
                <p:ph idx="1"/>
              </p:nvPr>
            </p:nvSpPr>
            <p:spPr/>
            <p:txBody>
              <a:bodyPr/>
              <a:lstStyle/>
              <a:p>
                <a:r>
                  <a:rPr lang="nl-NL" dirty="0"/>
                  <a:t>At </a:t>
                </a:r>
                <a:r>
                  <a:rPr lang="nl-NL" dirty="0" err="1"/>
                  <a:t>what</a:t>
                </a:r>
                <a:r>
                  <a:rPr lang="nl-NL" dirty="0"/>
                  <a:t> </a:t>
                </a:r>
                <a:r>
                  <a:rPr lang="nl-NL" dirty="0" err="1"/>
                  <a:t>price</a:t>
                </a:r>
                <a:r>
                  <a:rPr lang="nl-NL" dirty="0"/>
                  <a:t> </a:t>
                </a:r>
                <a:r>
                  <a:rPr lang="nl-NL" dirty="0" err="1"/>
                  <a:t>can</a:t>
                </a:r>
                <a:r>
                  <a:rPr lang="nl-NL" dirty="0"/>
                  <a:t> </a:t>
                </a:r>
                <a:r>
                  <a:rPr lang="nl-NL" dirty="0" err="1"/>
                  <a:t>responsiveness</a:t>
                </a:r>
                <a:r>
                  <a:rPr lang="nl-NL" dirty="0"/>
                  <a:t> </a:t>
                </a:r>
                <a:r>
                  <a:rPr lang="nl-NL" dirty="0" err="1"/>
                  <a:t>occur</a:t>
                </a:r>
                <a:r>
                  <a:rPr lang="nl-NL" dirty="0"/>
                  <a:t>? </a:t>
                </a:r>
              </a:p>
              <a:p>
                <a:r>
                  <a:rPr lang="nl-NL" dirty="0" err="1"/>
                  <a:t>Equation</a:t>
                </a:r>
                <a:r>
                  <a:rPr lang="nl-NL" dirty="0"/>
                  <a:t> </a:t>
                </a:r>
                <a:r>
                  <a:rPr lang="nl-NL" dirty="0" err="1"/>
                  <a:t>for</a:t>
                </a:r>
                <a:r>
                  <a:rPr lang="nl-NL" dirty="0"/>
                  <a:t> max </a:t>
                </a:r>
                <a:r>
                  <a:rPr lang="nl-NL" dirty="0" err="1"/>
                  <a:t>price</a:t>
                </a:r>
                <a:r>
                  <a:rPr lang="en-GB" baseline="30000" dirty="0">
                    <a:solidFill>
                      <a:schemeClr val="bg1">
                        <a:lumMod val="65000"/>
                      </a:schemeClr>
                    </a:solidFill>
                    <a:sym typeface="Wingdings" panose="05000000000000000000" pitchFamily="2" charset="2"/>
                  </a:rPr>
                  <a:t> 2</a:t>
                </a:r>
                <a:endParaRPr lang="nl-NL" dirty="0">
                  <a:sym typeface="Wingdings" panose="05000000000000000000" pitchFamily="2" charset="2"/>
                </a:endParaRPr>
              </a:p>
              <a:p>
                <a:pPr marL="0" indent="0">
                  <a:buNone/>
                </a:pPr>
                <a:r>
                  <a:rPr lang="nl-NL" dirty="0">
                    <a:sym typeface="Wingdings" panose="05000000000000000000" pitchFamily="2" charset="2"/>
                  </a:rPr>
                  <a:t>	</a:t>
                </a:r>
                <a14:m>
                  <m:oMath xmlns:m="http://schemas.openxmlformats.org/officeDocument/2006/math">
                    <m:r>
                      <a:rPr lang="en-GB" i="1"/>
                      <m:t>𝑝𝑟𝑖𝑐𝑒</m:t>
                    </m:r>
                    <m:r>
                      <a:rPr lang="en-GB" i="1"/>
                      <m:t> &lt; </m:t>
                    </m:r>
                    <m:r>
                      <a:rPr lang="en-GB" i="1"/>
                      <m:t>𝛿</m:t>
                    </m:r>
                    <m:r>
                      <a:rPr lang="en-GB" i="1"/>
                      <m:t> ∗ </m:t>
                    </m:r>
                    <m:sSup>
                      <m:sSupPr>
                        <m:ctrlPr>
                          <a:rPr lang="nl-NL" i="1"/>
                        </m:ctrlPr>
                      </m:sSupPr>
                      <m:e>
                        <m:r>
                          <a:rPr lang="en-GB" i="1"/>
                          <m:t>𝑠𝑑</m:t>
                        </m:r>
                      </m:e>
                      <m:sup>
                        <m:r>
                          <a:rPr lang="en-GB" i="1"/>
                          <m:t>2</m:t>
                        </m:r>
                      </m:sup>
                    </m:sSup>
                  </m:oMath>
                </a14:m>
                <a:endParaRPr lang="nl-NL" dirty="0"/>
              </a:p>
              <a:p>
                <a:pPr marL="0" indent="0">
                  <a:buNone/>
                </a:pPr>
                <a:r>
                  <a:rPr lang="nl-NL" dirty="0"/>
                  <a:t>	</a:t>
                </a:r>
                <a14:m>
                  <m:oMath xmlns:m="http://schemas.openxmlformats.org/officeDocument/2006/math">
                    <m:r>
                      <a:rPr lang="en-GB" i="1">
                        <a:latin typeface="Cambria Math" panose="02040503050406030204" pitchFamily="18" charset="0"/>
                      </a:rPr>
                      <m:t>𝑝𝑟𝑖𝑐𝑒</m:t>
                    </m:r>
                    <m:r>
                      <a:rPr lang="en-GB" i="1">
                        <a:latin typeface="Cambria Math" panose="02040503050406030204" pitchFamily="18" charset="0"/>
                      </a:rPr>
                      <m:t> &lt;3 ∗ </m:t>
                    </m:r>
                    <m:sSup>
                      <m:sSupPr>
                        <m:ctrlPr>
                          <a:rPr lang="nl-NL" i="1">
                            <a:latin typeface="Cambria Math" panose="02040503050406030204" pitchFamily="18" charset="0"/>
                          </a:rPr>
                        </m:ctrlPr>
                      </m:sSupPr>
                      <m:e>
                        <m:r>
                          <a:rPr lang="nl-NL" b="0" i="1" smtClean="0">
                            <a:latin typeface="Cambria Math" panose="02040503050406030204" pitchFamily="18" charset="0"/>
                          </a:rPr>
                          <m:t>0.02</m:t>
                        </m:r>
                      </m:e>
                      <m:sup>
                        <m:r>
                          <a:rPr lang="en-GB" i="1">
                            <a:latin typeface="Cambria Math" panose="02040503050406030204" pitchFamily="18" charset="0"/>
                          </a:rPr>
                          <m:t>2</m:t>
                        </m:r>
                      </m:sup>
                    </m:sSup>
                  </m:oMath>
                </a14:m>
                <a:r>
                  <a:rPr lang="nl-NL" dirty="0"/>
                  <a:t> = 0.0012</a:t>
                </a:r>
              </a:p>
              <a:p>
                <a:pPr marL="0" indent="0">
                  <a:buNone/>
                </a:pPr>
                <a:endParaRPr lang="nl-NL" dirty="0"/>
              </a:p>
              <a:p>
                <a:pPr marL="0" indent="0">
                  <a:buNone/>
                </a:pPr>
                <a:endParaRPr lang="nl-NL" dirty="0"/>
              </a:p>
            </p:txBody>
          </p:sp>
        </mc:Choice>
        <mc:Fallback>
          <p:sp>
            <p:nvSpPr>
              <p:cNvPr id="3" name="Tijdelijke aanduiding voor inhoud 2">
                <a:extLst>
                  <a:ext uri="{FF2B5EF4-FFF2-40B4-BE49-F238E27FC236}">
                    <a16:creationId xmlns:a16="http://schemas.microsoft.com/office/drawing/2014/main" id="{54CA41E3-99E9-4E79-BF4E-75214F6EF596}"/>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nl-NL">
                    <a:noFill/>
                  </a:rPr>
                  <a:t> </a:t>
                </a:r>
              </a:p>
            </p:txBody>
          </p:sp>
        </mc:Fallback>
      </mc:AlternateContent>
      <p:sp>
        <p:nvSpPr>
          <p:cNvPr id="4" name="Tijdelijke aanduiding voor voettekst 3">
            <a:extLst>
              <a:ext uri="{FF2B5EF4-FFF2-40B4-BE49-F238E27FC236}">
                <a16:creationId xmlns:a16="http://schemas.microsoft.com/office/drawing/2014/main" id="{9B9A5D84-4DFD-45CD-BFFC-FCC9B4E97D32}"/>
              </a:ext>
            </a:extLst>
          </p:cNvPr>
          <p:cNvSpPr>
            <a:spLocks noGrp="1"/>
          </p:cNvSpPr>
          <p:nvPr>
            <p:ph type="ftr" sz="quarter" idx="11"/>
          </p:nvPr>
        </p:nvSpPr>
        <p:spPr>
          <a:xfrm>
            <a:off x="4038600" y="6356350"/>
            <a:ext cx="4114800" cy="365125"/>
          </a:xfrm>
        </p:spPr>
        <p:txBody>
          <a:bodyPr/>
          <a:lstStyle/>
          <a:p>
            <a:r>
              <a:rPr lang="fi-FI" dirty="0"/>
              <a:t>2. Wolf M., van Doorn G.S., Weissing F.J. 2010 </a:t>
            </a:r>
            <a:endParaRPr lang="en-GB" dirty="0"/>
          </a:p>
        </p:txBody>
      </p:sp>
    </p:spTree>
    <p:extLst>
      <p:ext uri="{BB962C8B-B14F-4D97-AF65-F5344CB8AC3E}">
        <p14:creationId xmlns:p14="http://schemas.microsoft.com/office/powerpoint/2010/main" val="2103451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2E651E-E167-4A9C-83A7-224050F361E4}"/>
              </a:ext>
            </a:extLst>
          </p:cNvPr>
          <p:cNvSpPr>
            <a:spLocks noGrp="1"/>
          </p:cNvSpPr>
          <p:nvPr>
            <p:ph type="title"/>
          </p:nvPr>
        </p:nvSpPr>
        <p:spPr/>
        <p:txBody>
          <a:bodyPr/>
          <a:lstStyle/>
          <a:p>
            <a:r>
              <a:rPr lang="nl-NL" dirty="0"/>
              <a:t>Zero </a:t>
            </a:r>
            <a:r>
              <a:rPr lang="nl-NL" dirty="0" err="1"/>
              <a:t>price</a:t>
            </a:r>
            <a:r>
              <a:rPr lang="nl-NL" dirty="0"/>
              <a:t> </a:t>
            </a:r>
            <a:r>
              <a:rPr lang="nl-NL" dirty="0" err="1"/>
              <a:t>for</a:t>
            </a:r>
            <a:r>
              <a:rPr lang="nl-NL" dirty="0"/>
              <a:t> </a:t>
            </a:r>
            <a:r>
              <a:rPr lang="nl-NL" dirty="0" err="1"/>
              <a:t>responsiveness</a:t>
            </a:r>
            <a:r>
              <a:rPr lang="nl-NL" dirty="0"/>
              <a:t>  … ? </a:t>
            </a:r>
          </a:p>
        </p:txBody>
      </p:sp>
      <p:graphicFrame>
        <p:nvGraphicFramePr>
          <p:cNvPr id="4" name="Chart 21">
            <a:extLst>
              <a:ext uri="{FF2B5EF4-FFF2-40B4-BE49-F238E27FC236}">
                <a16:creationId xmlns:a16="http://schemas.microsoft.com/office/drawing/2014/main" id="{33890135-5B08-4D11-839F-0C293862505D}"/>
              </a:ext>
            </a:extLst>
          </p:cNvPr>
          <p:cNvGraphicFramePr/>
          <p:nvPr>
            <p:extLst>
              <p:ext uri="{D42A27DB-BD31-4B8C-83A1-F6EECF244321}">
                <p14:modId xmlns:p14="http://schemas.microsoft.com/office/powerpoint/2010/main" val="1227606768"/>
              </p:ext>
            </p:extLst>
          </p:nvPr>
        </p:nvGraphicFramePr>
        <p:xfrm>
          <a:off x="838199" y="2168524"/>
          <a:ext cx="5426413" cy="33859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22">
            <a:extLst>
              <a:ext uri="{FF2B5EF4-FFF2-40B4-BE49-F238E27FC236}">
                <a16:creationId xmlns:a16="http://schemas.microsoft.com/office/drawing/2014/main" id="{13CE456D-1C68-44E4-BFA7-2973078620EB}"/>
              </a:ext>
            </a:extLst>
          </p:cNvPr>
          <p:cNvGraphicFramePr/>
          <p:nvPr>
            <p:extLst>
              <p:ext uri="{D42A27DB-BD31-4B8C-83A1-F6EECF244321}">
                <p14:modId xmlns:p14="http://schemas.microsoft.com/office/powerpoint/2010/main" val="3852020305"/>
              </p:ext>
            </p:extLst>
          </p:nvPr>
        </p:nvGraphicFramePr>
        <p:xfrm>
          <a:off x="6264612" y="2168524"/>
          <a:ext cx="5612860" cy="33859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54790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5">
            <a:extLst>
              <a:ext uri="{FF2B5EF4-FFF2-40B4-BE49-F238E27FC236}">
                <a16:creationId xmlns:a16="http://schemas.microsoft.com/office/drawing/2014/main" id="{00000000-0008-0000-0000-000006000000}"/>
              </a:ext>
            </a:extLst>
          </p:cNvPr>
          <p:cNvGraphicFramePr>
            <a:graphicFrameLocks/>
          </p:cNvGraphicFramePr>
          <p:nvPr>
            <p:extLst>
              <p:ext uri="{D42A27DB-BD31-4B8C-83A1-F6EECF244321}">
                <p14:modId xmlns:p14="http://schemas.microsoft.com/office/powerpoint/2010/main" val="3947754086"/>
              </p:ext>
            </p:extLst>
          </p:nvPr>
        </p:nvGraphicFramePr>
        <p:xfrm>
          <a:off x="723090" y="2081719"/>
          <a:ext cx="5372910" cy="29428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28">
            <a:extLst>
              <a:ext uri="{FF2B5EF4-FFF2-40B4-BE49-F238E27FC236}">
                <a16:creationId xmlns:a16="http://schemas.microsoft.com/office/drawing/2014/main" id="{5C76C7EE-48A5-4C65-97C2-AE3104BB72B7}"/>
              </a:ext>
            </a:extLst>
          </p:cNvPr>
          <p:cNvGraphicFramePr/>
          <p:nvPr>
            <p:extLst>
              <p:ext uri="{D42A27DB-BD31-4B8C-83A1-F6EECF244321}">
                <p14:modId xmlns:p14="http://schemas.microsoft.com/office/powerpoint/2010/main" val="324748261"/>
              </p:ext>
            </p:extLst>
          </p:nvPr>
        </p:nvGraphicFramePr>
        <p:xfrm>
          <a:off x="6215974" y="2081719"/>
          <a:ext cx="5486400" cy="2942820"/>
        </p:xfrm>
        <a:graphic>
          <a:graphicData uri="http://schemas.openxmlformats.org/drawingml/2006/chart">
            <c:chart xmlns:c="http://schemas.openxmlformats.org/drawingml/2006/chart" xmlns:r="http://schemas.openxmlformats.org/officeDocument/2006/relationships" r:id="rId3"/>
          </a:graphicData>
        </a:graphic>
      </p:graphicFrame>
      <p:sp>
        <p:nvSpPr>
          <p:cNvPr id="8" name="Titel 7">
            <a:extLst>
              <a:ext uri="{FF2B5EF4-FFF2-40B4-BE49-F238E27FC236}">
                <a16:creationId xmlns:a16="http://schemas.microsoft.com/office/drawing/2014/main" id="{FE11BD2C-98B7-4C60-A6B6-F9B35D8A556F}"/>
              </a:ext>
            </a:extLst>
          </p:cNvPr>
          <p:cNvSpPr>
            <a:spLocks noGrp="1"/>
          </p:cNvSpPr>
          <p:nvPr>
            <p:ph type="title"/>
          </p:nvPr>
        </p:nvSpPr>
        <p:spPr/>
        <p:txBody>
          <a:bodyPr/>
          <a:lstStyle/>
          <a:p>
            <a:r>
              <a:rPr lang="nl-NL" dirty="0"/>
              <a:t>High </a:t>
            </a:r>
            <a:r>
              <a:rPr lang="nl-NL" dirty="0" err="1"/>
              <a:t>price</a:t>
            </a:r>
            <a:r>
              <a:rPr lang="nl-NL" dirty="0"/>
              <a:t> </a:t>
            </a:r>
            <a:r>
              <a:rPr lang="nl-NL" dirty="0" err="1"/>
              <a:t>for</a:t>
            </a:r>
            <a:r>
              <a:rPr lang="nl-NL" dirty="0"/>
              <a:t> </a:t>
            </a:r>
            <a:r>
              <a:rPr lang="nl-NL" dirty="0" err="1"/>
              <a:t>responsiveness</a:t>
            </a:r>
            <a:endParaRPr lang="nl-NL" dirty="0"/>
          </a:p>
        </p:txBody>
      </p:sp>
    </p:spTree>
    <p:extLst>
      <p:ext uri="{BB962C8B-B14F-4D97-AF65-F5344CB8AC3E}">
        <p14:creationId xmlns:p14="http://schemas.microsoft.com/office/powerpoint/2010/main" val="186907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714241-17FA-498E-9EC8-1230E9C65083}"/>
              </a:ext>
            </a:extLst>
          </p:cNvPr>
          <p:cNvSpPr>
            <a:spLocks noGrp="1"/>
          </p:cNvSpPr>
          <p:nvPr>
            <p:ph type="title"/>
          </p:nvPr>
        </p:nvSpPr>
        <p:spPr/>
        <p:txBody>
          <a:bodyPr/>
          <a:lstStyle/>
          <a:p>
            <a:r>
              <a:rPr lang="nl-NL" dirty="0" err="1"/>
              <a:t>Conclusions</a:t>
            </a:r>
            <a:r>
              <a:rPr lang="nl-NL" dirty="0"/>
              <a:t> </a:t>
            </a:r>
          </a:p>
        </p:txBody>
      </p:sp>
      <p:sp>
        <p:nvSpPr>
          <p:cNvPr id="3" name="Tijdelijke aanduiding voor inhoud 2">
            <a:extLst>
              <a:ext uri="{FF2B5EF4-FFF2-40B4-BE49-F238E27FC236}">
                <a16:creationId xmlns:a16="http://schemas.microsoft.com/office/drawing/2014/main" id="{9408CC58-DDE8-4895-BB01-71EB697AF73D}"/>
              </a:ext>
            </a:extLst>
          </p:cNvPr>
          <p:cNvSpPr>
            <a:spLocks noGrp="1"/>
          </p:cNvSpPr>
          <p:nvPr>
            <p:ph idx="1"/>
          </p:nvPr>
        </p:nvSpPr>
        <p:spPr/>
        <p:txBody>
          <a:bodyPr/>
          <a:lstStyle/>
          <a:p>
            <a:endParaRPr lang="nl-NL" dirty="0"/>
          </a:p>
        </p:txBody>
      </p:sp>
    </p:spTree>
    <p:extLst>
      <p:ext uri="{BB962C8B-B14F-4D97-AF65-F5344CB8AC3E}">
        <p14:creationId xmlns:p14="http://schemas.microsoft.com/office/powerpoint/2010/main" val="2706140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B31B7A-0F55-4054-9BD1-36D7262860EB}"/>
              </a:ext>
            </a:extLst>
          </p:cNvPr>
          <p:cNvSpPr>
            <a:spLocks noGrp="1"/>
          </p:cNvSpPr>
          <p:nvPr>
            <p:ph type="title"/>
          </p:nvPr>
        </p:nvSpPr>
        <p:spPr/>
        <p:txBody>
          <a:bodyPr/>
          <a:lstStyle/>
          <a:p>
            <a:r>
              <a:rPr lang="nl-NL" dirty="0" err="1"/>
              <a:t>Discussion</a:t>
            </a:r>
            <a:r>
              <a:rPr lang="nl-NL" dirty="0"/>
              <a:t> ? </a:t>
            </a:r>
          </a:p>
        </p:txBody>
      </p:sp>
      <p:sp>
        <p:nvSpPr>
          <p:cNvPr id="3" name="Tijdelijke aanduiding voor inhoud 2">
            <a:extLst>
              <a:ext uri="{FF2B5EF4-FFF2-40B4-BE49-F238E27FC236}">
                <a16:creationId xmlns:a16="http://schemas.microsoft.com/office/drawing/2014/main" id="{00D0A013-88BF-4AA2-94FC-56AF092893C0}"/>
              </a:ext>
            </a:extLst>
          </p:cNvPr>
          <p:cNvSpPr>
            <a:spLocks noGrp="1"/>
          </p:cNvSpPr>
          <p:nvPr>
            <p:ph idx="1"/>
          </p:nvPr>
        </p:nvSpPr>
        <p:spPr/>
        <p:txBody>
          <a:bodyPr/>
          <a:lstStyle/>
          <a:p>
            <a:endParaRPr lang="nl-NL"/>
          </a:p>
        </p:txBody>
      </p:sp>
    </p:spTree>
    <p:extLst>
      <p:ext uri="{BB962C8B-B14F-4D97-AF65-F5344CB8AC3E}">
        <p14:creationId xmlns:p14="http://schemas.microsoft.com/office/powerpoint/2010/main" val="1669289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13D7416-E03F-4F9C-A825-66C936913E56}"/>
              </a:ext>
            </a:extLst>
          </p:cNvPr>
          <p:cNvSpPr>
            <a:spLocks noGrp="1"/>
          </p:cNvSpPr>
          <p:nvPr>
            <p:ph type="title"/>
          </p:nvPr>
        </p:nvSpPr>
        <p:spPr/>
        <p:txBody>
          <a:bodyPr/>
          <a:lstStyle/>
          <a:p>
            <a:r>
              <a:rPr lang="nl-NL" dirty="0" err="1"/>
              <a:t>Any</a:t>
            </a:r>
            <a:r>
              <a:rPr lang="nl-NL" dirty="0"/>
              <a:t> </a:t>
            </a:r>
            <a:r>
              <a:rPr lang="nl-NL" dirty="0" err="1"/>
              <a:t>questions</a:t>
            </a:r>
            <a:r>
              <a:rPr lang="nl-NL" dirty="0"/>
              <a:t>? </a:t>
            </a:r>
          </a:p>
        </p:txBody>
      </p:sp>
      <p:sp>
        <p:nvSpPr>
          <p:cNvPr id="5" name="Tijdelijke aanduiding voor tekst 4">
            <a:extLst>
              <a:ext uri="{FF2B5EF4-FFF2-40B4-BE49-F238E27FC236}">
                <a16:creationId xmlns:a16="http://schemas.microsoft.com/office/drawing/2014/main" id="{34157237-306B-49A3-ADC8-B4E6A1D0D80E}"/>
              </a:ext>
            </a:extLst>
          </p:cNvPr>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1894354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Introduction</a:t>
            </a:r>
          </a:p>
        </p:txBody>
      </p:sp>
      <p:sp>
        <p:nvSpPr>
          <p:cNvPr id="3" name="Tijdelijke aanduiding voor inhoud 2"/>
          <p:cNvSpPr>
            <a:spLocks noGrp="1"/>
          </p:cNvSpPr>
          <p:nvPr>
            <p:ph idx="1"/>
          </p:nvPr>
        </p:nvSpPr>
        <p:spPr/>
        <p:txBody>
          <a:bodyPr/>
          <a:lstStyle/>
          <a:p>
            <a:r>
              <a:rPr lang="en-GB" dirty="0"/>
              <a:t>What are personalities?</a:t>
            </a:r>
          </a:p>
          <a:p>
            <a:pPr lvl="1"/>
            <a:r>
              <a:rPr lang="en-GB" dirty="0"/>
              <a:t>Different individual behaviour </a:t>
            </a:r>
          </a:p>
          <a:p>
            <a:pPr lvl="1"/>
            <a:r>
              <a:rPr lang="en-GB" dirty="0"/>
              <a:t>Consistent over time and context  </a:t>
            </a:r>
          </a:p>
          <a:p>
            <a:r>
              <a:rPr lang="en-GB" dirty="0"/>
              <a:t>Why is this important? </a:t>
            </a:r>
          </a:p>
          <a:p>
            <a:pPr lvl="1"/>
            <a:r>
              <a:rPr lang="en-GB" dirty="0"/>
              <a:t>Infinite plastic behaviour has an selective advantage …?</a:t>
            </a:r>
          </a:p>
          <a:p>
            <a:pPr lvl="1"/>
            <a:r>
              <a:rPr lang="en-GB" dirty="0"/>
              <a:t>Behaviour is not as plastic as previously thought </a:t>
            </a:r>
            <a:r>
              <a:rPr lang="en-GB" dirty="0">
                <a:sym typeface="Wingdings" panose="05000000000000000000" pitchFamily="2" charset="2"/>
              </a:rPr>
              <a:t> Empiric data </a:t>
            </a:r>
            <a:r>
              <a:rPr lang="en-GB" baseline="30000" dirty="0">
                <a:solidFill>
                  <a:schemeClr val="bg1">
                    <a:lumMod val="65000"/>
                  </a:schemeClr>
                </a:solidFill>
                <a:sym typeface="Wingdings" panose="05000000000000000000" pitchFamily="2" charset="2"/>
              </a:rPr>
              <a:t>1</a:t>
            </a:r>
            <a:r>
              <a:rPr lang="en-GB" dirty="0">
                <a:solidFill>
                  <a:schemeClr val="bg1">
                    <a:lumMod val="65000"/>
                  </a:schemeClr>
                </a:solidFill>
                <a:sym typeface="Wingdings" panose="05000000000000000000" pitchFamily="2" charset="2"/>
              </a:rPr>
              <a:t> </a:t>
            </a:r>
          </a:p>
          <a:p>
            <a:pPr marL="914400" lvl="2" indent="0">
              <a:buNone/>
            </a:pPr>
            <a:endParaRPr lang="en-GB" dirty="0"/>
          </a:p>
          <a:p>
            <a:pPr lvl="1"/>
            <a:endParaRPr lang="en-GB" dirty="0"/>
          </a:p>
          <a:p>
            <a:pPr marL="457200" lvl="1" indent="0">
              <a:buNone/>
            </a:pPr>
            <a:endParaRPr lang="en-GB" dirty="0"/>
          </a:p>
        </p:txBody>
      </p:sp>
      <p:sp>
        <p:nvSpPr>
          <p:cNvPr id="4" name="Tijdelijke aanduiding voor voettekst 3"/>
          <p:cNvSpPr>
            <a:spLocks noGrp="1"/>
          </p:cNvSpPr>
          <p:nvPr>
            <p:ph type="ftr" sz="quarter" idx="11"/>
          </p:nvPr>
        </p:nvSpPr>
        <p:spPr/>
        <p:txBody>
          <a:bodyPr/>
          <a:lstStyle/>
          <a:p>
            <a:r>
              <a:rPr lang="fi-FI" dirty="0"/>
              <a:t>1. Johnson J. C. &amp; Sih A. 2005 </a:t>
            </a:r>
            <a:endParaRPr lang="en-GB" dirty="0"/>
          </a:p>
        </p:txBody>
      </p:sp>
      <p:pic>
        <p:nvPicPr>
          <p:cNvPr id="1026" name="Picture 2" descr="https://upload.wikimedia.org/wikipedia/commons/c/ce/Water_spider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7599" y="572417"/>
            <a:ext cx="3910080" cy="2595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081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Project aim</a:t>
            </a:r>
          </a:p>
        </p:txBody>
      </p:sp>
      <p:sp>
        <p:nvSpPr>
          <p:cNvPr id="3" name="Tijdelijke aanduiding voor inhoud 2"/>
          <p:cNvSpPr>
            <a:spLocks noGrp="1"/>
          </p:cNvSpPr>
          <p:nvPr>
            <p:ph idx="1"/>
          </p:nvPr>
        </p:nvSpPr>
        <p:spPr/>
        <p:txBody>
          <a:bodyPr/>
          <a:lstStyle/>
          <a:p>
            <a:r>
              <a:rPr lang="en-GB" dirty="0">
                <a:solidFill>
                  <a:srgbClr val="FF0000"/>
                </a:solidFill>
              </a:rPr>
              <a:t>How does responsiveness influence the evolution of cooperative personalities? </a:t>
            </a:r>
          </a:p>
          <a:p>
            <a:r>
              <a:rPr lang="en-GB" dirty="0">
                <a:solidFill>
                  <a:srgbClr val="FF0000"/>
                </a:solidFill>
              </a:rPr>
              <a:t>Do different cooperative personalities evolve to coexist in populations of different levels of responsiveness?</a:t>
            </a:r>
          </a:p>
          <a:p>
            <a:r>
              <a:rPr lang="en-GB" dirty="0"/>
              <a:t>Cooperation in a snowdrift game  </a:t>
            </a:r>
            <a:endParaRPr lang="en-GB" dirty="0">
              <a:sym typeface="Wingdings" panose="05000000000000000000" pitchFamily="2" charset="2"/>
            </a:endParaRPr>
          </a:p>
          <a:p>
            <a:r>
              <a:rPr lang="en-GB" dirty="0">
                <a:sym typeface="Wingdings" panose="05000000000000000000" pitchFamily="2" charset="2"/>
              </a:rPr>
              <a:t>Individual based simulation (IBS) </a:t>
            </a:r>
            <a:endParaRPr lang="en-GB" dirty="0"/>
          </a:p>
          <a:p>
            <a:endParaRPr lang="en-GB" dirty="0"/>
          </a:p>
        </p:txBody>
      </p:sp>
    </p:spTree>
    <p:extLst>
      <p:ext uri="{BB962C8B-B14F-4D97-AF65-F5344CB8AC3E}">
        <p14:creationId xmlns:p14="http://schemas.microsoft.com/office/powerpoint/2010/main" val="2674048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Snowdrift game fitness </a:t>
            </a:r>
          </a:p>
        </p:txBody>
      </p:sp>
      <p:graphicFrame>
        <p:nvGraphicFramePr>
          <p:cNvPr id="6" name="Tijdelijke aanduiding voor inhoud 3"/>
          <p:cNvGraphicFramePr>
            <a:graphicFrameLocks noGrp="1"/>
          </p:cNvGraphicFramePr>
          <p:nvPr>
            <p:ph idx="1"/>
            <p:extLst/>
          </p:nvPr>
        </p:nvGraphicFramePr>
        <p:xfrm>
          <a:off x="313312" y="3288136"/>
          <a:ext cx="4087239" cy="1386735"/>
        </p:xfrm>
        <a:graphic>
          <a:graphicData uri="http://schemas.openxmlformats.org/drawingml/2006/table">
            <a:tbl>
              <a:tblPr firstRow="1" bandRow="1">
                <a:tableStyleId>{5940675A-B579-460E-94D1-54222C63F5DA}</a:tableStyleId>
              </a:tblPr>
              <a:tblGrid>
                <a:gridCol w="1362413">
                  <a:extLst>
                    <a:ext uri="{9D8B030D-6E8A-4147-A177-3AD203B41FA5}">
                      <a16:colId xmlns:a16="http://schemas.microsoft.com/office/drawing/2014/main" val="20000"/>
                    </a:ext>
                  </a:extLst>
                </a:gridCol>
                <a:gridCol w="1362413">
                  <a:extLst>
                    <a:ext uri="{9D8B030D-6E8A-4147-A177-3AD203B41FA5}">
                      <a16:colId xmlns:a16="http://schemas.microsoft.com/office/drawing/2014/main" val="20001"/>
                    </a:ext>
                  </a:extLst>
                </a:gridCol>
                <a:gridCol w="1362413">
                  <a:extLst>
                    <a:ext uri="{9D8B030D-6E8A-4147-A177-3AD203B41FA5}">
                      <a16:colId xmlns:a16="http://schemas.microsoft.com/office/drawing/2014/main" val="20002"/>
                    </a:ext>
                  </a:extLst>
                </a:gridCol>
              </a:tblGrid>
              <a:tr h="462245">
                <a:tc>
                  <a:txBody>
                    <a:bodyPr/>
                    <a:lstStyle/>
                    <a:p>
                      <a:endParaRPr lang="en-GB" dirty="0"/>
                    </a:p>
                  </a:txBody>
                  <a:tcPr/>
                </a:tc>
                <a:tc>
                  <a:txBody>
                    <a:bodyPr/>
                    <a:lstStyle/>
                    <a:p>
                      <a:r>
                        <a:rPr lang="en-GB" dirty="0"/>
                        <a:t>Cooperate</a:t>
                      </a:r>
                    </a:p>
                  </a:txBody>
                  <a:tcPr/>
                </a:tc>
                <a:tc>
                  <a:txBody>
                    <a:bodyPr/>
                    <a:lstStyle/>
                    <a:p>
                      <a:r>
                        <a:rPr lang="en-GB" dirty="0"/>
                        <a:t>Defect </a:t>
                      </a:r>
                    </a:p>
                  </a:txBody>
                  <a:tcPr/>
                </a:tc>
                <a:extLst>
                  <a:ext uri="{0D108BD9-81ED-4DB2-BD59-A6C34878D82A}">
                    <a16:rowId xmlns:a16="http://schemas.microsoft.com/office/drawing/2014/main" val="10000"/>
                  </a:ext>
                </a:extLst>
              </a:tr>
              <a:tr h="462245">
                <a:tc>
                  <a:txBody>
                    <a:bodyPr/>
                    <a:lstStyle/>
                    <a:p>
                      <a:r>
                        <a:rPr lang="en-GB" dirty="0"/>
                        <a:t>Cooperate </a:t>
                      </a:r>
                    </a:p>
                  </a:txBody>
                  <a:tcPr/>
                </a:tc>
                <a:tc>
                  <a:txBody>
                    <a:bodyPr/>
                    <a:lstStyle/>
                    <a:p>
                      <a:r>
                        <a:rPr lang="en-GB" dirty="0"/>
                        <a:t>B –</a:t>
                      </a:r>
                      <a:r>
                        <a:rPr lang="en-GB" baseline="0" dirty="0"/>
                        <a:t> ½ C </a:t>
                      </a:r>
                      <a:endParaRPr lang="en-GB" dirty="0"/>
                    </a:p>
                  </a:txBody>
                  <a:tcPr/>
                </a:tc>
                <a:tc>
                  <a:txBody>
                    <a:bodyPr/>
                    <a:lstStyle/>
                    <a:p>
                      <a:r>
                        <a:rPr lang="en-GB" dirty="0"/>
                        <a:t>B – C </a:t>
                      </a:r>
                    </a:p>
                  </a:txBody>
                  <a:tcPr/>
                </a:tc>
                <a:extLst>
                  <a:ext uri="{0D108BD9-81ED-4DB2-BD59-A6C34878D82A}">
                    <a16:rowId xmlns:a16="http://schemas.microsoft.com/office/drawing/2014/main" val="10001"/>
                  </a:ext>
                </a:extLst>
              </a:tr>
              <a:tr h="462245">
                <a:tc>
                  <a:txBody>
                    <a:bodyPr/>
                    <a:lstStyle/>
                    <a:p>
                      <a:r>
                        <a:rPr lang="en-GB" dirty="0"/>
                        <a:t>Defect</a:t>
                      </a:r>
                    </a:p>
                  </a:txBody>
                  <a:tcPr/>
                </a:tc>
                <a:tc>
                  <a:txBody>
                    <a:bodyPr/>
                    <a:lstStyle/>
                    <a:p>
                      <a:r>
                        <a:rPr lang="en-GB" dirty="0"/>
                        <a:t>B</a:t>
                      </a:r>
                    </a:p>
                  </a:txBody>
                  <a:tcPr/>
                </a:tc>
                <a:tc>
                  <a:txBody>
                    <a:bodyPr/>
                    <a:lstStyle/>
                    <a:p>
                      <a:r>
                        <a:rPr lang="en-GB" dirty="0"/>
                        <a:t>0 </a:t>
                      </a:r>
                    </a:p>
                  </a:txBody>
                  <a:tcPr/>
                </a:tc>
                <a:extLst>
                  <a:ext uri="{0D108BD9-81ED-4DB2-BD59-A6C34878D82A}">
                    <a16:rowId xmlns:a16="http://schemas.microsoft.com/office/drawing/2014/main" val="10002"/>
                  </a:ext>
                </a:extLst>
              </a:tr>
            </a:tbl>
          </a:graphicData>
        </a:graphic>
      </p:graphicFrame>
      <p:sp>
        <p:nvSpPr>
          <p:cNvPr id="4" name="Tekstvak 3"/>
          <p:cNvSpPr txBox="1"/>
          <p:nvPr/>
        </p:nvSpPr>
        <p:spPr>
          <a:xfrm>
            <a:off x="1012488" y="1730275"/>
            <a:ext cx="2470825" cy="1200329"/>
          </a:xfrm>
          <a:prstGeom prst="rect">
            <a:avLst/>
          </a:prstGeom>
          <a:noFill/>
        </p:spPr>
        <p:txBody>
          <a:bodyPr wrap="square" rtlCol="0">
            <a:spAutoFit/>
          </a:bodyPr>
          <a:lstStyle/>
          <a:p>
            <a:r>
              <a:rPr lang="en-GB" dirty="0"/>
              <a:t>Benefits = 4</a:t>
            </a:r>
          </a:p>
          <a:p>
            <a:r>
              <a:rPr lang="en-GB" dirty="0"/>
              <a:t>Costs = 2  </a:t>
            </a:r>
          </a:p>
          <a:p>
            <a:endParaRPr lang="en-GB" dirty="0"/>
          </a:p>
          <a:p>
            <a:r>
              <a:rPr lang="en-GB" dirty="0"/>
              <a:t>B &gt; C </a:t>
            </a:r>
          </a:p>
        </p:txBody>
      </p:sp>
      <p:graphicFrame>
        <p:nvGraphicFramePr>
          <p:cNvPr id="5" name="Chart 2"/>
          <p:cNvGraphicFramePr>
            <a:graphicFrameLocks/>
          </p:cNvGraphicFramePr>
          <p:nvPr>
            <p:extLst/>
          </p:nvPr>
        </p:nvGraphicFramePr>
        <p:xfrm>
          <a:off x="5109210" y="1690688"/>
          <a:ext cx="6047362" cy="4013497"/>
        </p:xfrm>
        <a:graphic>
          <a:graphicData uri="http://schemas.openxmlformats.org/drawingml/2006/chart">
            <c:chart xmlns:c="http://schemas.openxmlformats.org/drawingml/2006/chart" xmlns:r="http://schemas.openxmlformats.org/officeDocument/2006/relationships" r:id="rId2"/>
          </a:graphicData>
        </a:graphic>
      </p:graphicFrame>
      <p:sp>
        <p:nvSpPr>
          <p:cNvPr id="3" name="PIJL-OMLAAG 2"/>
          <p:cNvSpPr/>
          <p:nvPr/>
        </p:nvSpPr>
        <p:spPr>
          <a:xfrm>
            <a:off x="2125980" y="4091940"/>
            <a:ext cx="342900" cy="30861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8" name="PIJL-OMHOOG 7"/>
          <p:cNvSpPr/>
          <p:nvPr/>
        </p:nvSpPr>
        <p:spPr>
          <a:xfrm>
            <a:off x="3566160" y="4023360"/>
            <a:ext cx="354330" cy="308610"/>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7298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A13B93-45D6-4343-AD50-73F3F301E259}"/>
              </a:ext>
            </a:extLst>
          </p:cNvPr>
          <p:cNvSpPr>
            <a:spLocks noGrp="1"/>
          </p:cNvSpPr>
          <p:nvPr>
            <p:ph type="title"/>
          </p:nvPr>
        </p:nvSpPr>
        <p:spPr/>
        <p:txBody>
          <a:bodyPr/>
          <a:lstStyle/>
          <a:p>
            <a:r>
              <a:rPr lang="nl-NL" dirty="0"/>
              <a:t>Model set-up	</a:t>
            </a:r>
          </a:p>
        </p:txBody>
      </p:sp>
      <p:sp>
        <p:nvSpPr>
          <p:cNvPr id="3" name="Tijdelijke aanduiding voor inhoud 2">
            <a:extLst>
              <a:ext uri="{FF2B5EF4-FFF2-40B4-BE49-F238E27FC236}">
                <a16:creationId xmlns:a16="http://schemas.microsoft.com/office/drawing/2014/main" id="{3466FC7D-B076-44AE-9A86-F71C9498C95C}"/>
              </a:ext>
            </a:extLst>
          </p:cNvPr>
          <p:cNvSpPr>
            <a:spLocks noGrp="1"/>
          </p:cNvSpPr>
          <p:nvPr>
            <p:ph idx="1"/>
          </p:nvPr>
        </p:nvSpPr>
        <p:spPr/>
        <p:txBody>
          <a:bodyPr/>
          <a:lstStyle/>
          <a:p>
            <a:r>
              <a:rPr lang="en-GB" dirty="0"/>
              <a:t>Population of 1000 individuals </a:t>
            </a:r>
          </a:p>
          <a:p>
            <a:r>
              <a:rPr lang="en-GB" dirty="0"/>
              <a:t>Each individual 10 interactions </a:t>
            </a:r>
          </a:p>
          <a:p>
            <a:r>
              <a:rPr lang="en-GB" dirty="0"/>
              <a:t>Receives fitness based on used strategies </a:t>
            </a:r>
          </a:p>
          <a:p>
            <a:r>
              <a:rPr lang="en-GB" dirty="0"/>
              <a:t>Higher fitness results in higher chance of offspring in next generation</a:t>
            </a:r>
          </a:p>
          <a:p>
            <a:r>
              <a:rPr lang="en-GB" dirty="0"/>
              <a:t>0.01 chance of mutation </a:t>
            </a:r>
          </a:p>
          <a:p>
            <a:pPr marL="0" indent="0">
              <a:buNone/>
            </a:pPr>
            <a:endParaRPr lang="en-GB" dirty="0"/>
          </a:p>
        </p:txBody>
      </p:sp>
    </p:spTree>
    <p:extLst>
      <p:ext uri="{BB962C8B-B14F-4D97-AF65-F5344CB8AC3E}">
        <p14:creationId xmlns:p14="http://schemas.microsoft.com/office/powerpoint/2010/main" val="2597567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43085F-71B0-4F3A-82B3-7BB5D590E820}"/>
              </a:ext>
            </a:extLst>
          </p:cNvPr>
          <p:cNvSpPr>
            <a:spLocks noGrp="1"/>
          </p:cNvSpPr>
          <p:nvPr>
            <p:ph type="title"/>
          </p:nvPr>
        </p:nvSpPr>
        <p:spPr>
          <a:xfrm>
            <a:off x="723087" y="351977"/>
            <a:ext cx="10515600" cy="1325563"/>
          </a:xfrm>
        </p:spPr>
        <p:txBody>
          <a:bodyPr/>
          <a:lstStyle/>
          <a:p>
            <a:r>
              <a:rPr lang="nl-NL" dirty="0"/>
              <a:t>Simple model </a:t>
            </a:r>
          </a:p>
        </p:txBody>
      </p:sp>
      <p:sp>
        <p:nvSpPr>
          <p:cNvPr id="3" name="Tijdelijke aanduiding voor inhoud 2">
            <a:extLst>
              <a:ext uri="{FF2B5EF4-FFF2-40B4-BE49-F238E27FC236}">
                <a16:creationId xmlns:a16="http://schemas.microsoft.com/office/drawing/2014/main" id="{F90621A2-865E-4025-B08A-62FE4DBE3BDD}"/>
              </a:ext>
            </a:extLst>
          </p:cNvPr>
          <p:cNvSpPr>
            <a:spLocks noGrp="1"/>
          </p:cNvSpPr>
          <p:nvPr>
            <p:ph idx="1"/>
          </p:nvPr>
        </p:nvSpPr>
        <p:spPr>
          <a:xfrm>
            <a:off x="478990" y="1862821"/>
            <a:ext cx="3700468" cy="1325563"/>
          </a:xfrm>
        </p:spPr>
        <p:txBody>
          <a:bodyPr>
            <a:normAutofit lnSpcReduction="10000"/>
          </a:bodyPr>
          <a:lstStyle/>
          <a:p>
            <a:r>
              <a:rPr lang="nl-NL" dirty="0"/>
              <a:t>No </a:t>
            </a:r>
            <a:r>
              <a:rPr lang="nl-NL" dirty="0" err="1"/>
              <a:t>responsiveness</a:t>
            </a:r>
            <a:r>
              <a:rPr lang="nl-NL" dirty="0"/>
              <a:t> </a:t>
            </a:r>
          </a:p>
          <a:p>
            <a:r>
              <a:rPr lang="nl-NL" dirty="0"/>
              <a:t>Different </a:t>
            </a:r>
            <a:r>
              <a:rPr lang="nl-NL" dirty="0" err="1"/>
              <a:t>initial</a:t>
            </a:r>
            <a:r>
              <a:rPr lang="nl-NL" dirty="0"/>
              <a:t> levels of </a:t>
            </a:r>
            <a:r>
              <a:rPr lang="nl-NL" dirty="0" err="1"/>
              <a:t>cooperativeness</a:t>
            </a:r>
            <a:r>
              <a:rPr lang="nl-NL" dirty="0"/>
              <a:t> </a:t>
            </a:r>
          </a:p>
          <a:p>
            <a:endParaRPr lang="nl-NL" dirty="0"/>
          </a:p>
          <a:p>
            <a:endParaRPr lang="nl-NL" dirty="0"/>
          </a:p>
        </p:txBody>
      </p:sp>
      <p:graphicFrame>
        <p:nvGraphicFramePr>
          <p:cNvPr id="5" name="Chart 1">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3696718480"/>
              </p:ext>
            </p:extLst>
          </p:nvPr>
        </p:nvGraphicFramePr>
        <p:xfrm>
          <a:off x="4834647" y="159544"/>
          <a:ext cx="6634263" cy="34065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2">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3395591283"/>
              </p:ext>
            </p:extLst>
          </p:nvPr>
        </p:nvGraphicFramePr>
        <p:xfrm>
          <a:off x="1974712" y="3195537"/>
          <a:ext cx="9494198" cy="36624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17894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FED961-1D31-442E-A107-BDF1202DDA05}"/>
              </a:ext>
            </a:extLst>
          </p:cNvPr>
          <p:cNvSpPr>
            <a:spLocks noGrp="1"/>
          </p:cNvSpPr>
          <p:nvPr>
            <p:ph type="title"/>
          </p:nvPr>
        </p:nvSpPr>
        <p:spPr/>
        <p:txBody>
          <a:bodyPr/>
          <a:lstStyle/>
          <a:p>
            <a:r>
              <a:rPr lang="nl-NL" dirty="0" err="1"/>
              <a:t>Introduction</a:t>
            </a:r>
            <a:r>
              <a:rPr lang="nl-NL" dirty="0"/>
              <a:t> of </a:t>
            </a:r>
            <a:r>
              <a:rPr lang="nl-NL" dirty="0" err="1"/>
              <a:t>responsiveness</a:t>
            </a:r>
            <a:r>
              <a:rPr lang="nl-NL" dirty="0"/>
              <a:t> </a:t>
            </a:r>
          </a:p>
        </p:txBody>
      </p:sp>
      <p:sp>
        <p:nvSpPr>
          <p:cNvPr id="3" name="Tijdelijke aanduiding voor inhoud 2">
            <a:extLst>
              <a:ext uri="{FF2B5EF4-FFF2-40B4-BE49-F238E27FC236}">
                <a16:creationId xmlns:a16="http://schemas.microsoft.com/office/drawing/2014/main" id="{D1C644D4-BE18-4C21-8054-6A503F5CDD16}"/>
              </a:ext>
            </a:extLst>
          </p:cNvPr>
          <p:cNvSpPr>
            <a:spLocks noGrp="1"/>
          </p:cNvSpPr>
          <p:nvPr>
            <p:ph idx="1"/>
          </p:nvPr>
        </p:nvSpPr>
        <p:spPr>
          <a:xfrm>
            <a:off x="838200" y="1825625"/>
            <a:ext cx="4764932" cy="4351338"/>
          </a:xfrm>
        </p:spPr>
        <p:txBody>
          <a:bodyPr/>
          <a:lstStyle/>
          <a:p>
            <a:r>
              <a:rPr lang="nl-NL" dirty="0" err="1"/>
              <a:t>Initially</a:t>
            </a:r>
            <a:r>
              <a:rPr lang="nl-NL" dirty="0"/>
              <a:t> no </a:t>
            </a:r>
            <a:r>
              <a:rPr lang="nl-NL" dirty="0" err="1"/>
              <a:t>responsive</a:t>
            </a:r>
            <a:r>
              <a:rPr lang="nl-NL" dirty="0"/>
              <a:t> </a:t>
            </a:r>
            <a:r>
              <a:rPr lang="nl-NL" dirty="0" err="1"/>
              <a:t>individuals</a:t>
            </a:r>
            <a:r>
              <a:rPr lang="nl-NL" dirty="0"/>
              <a:t> </a:t>
            </a:r>
          </a:p>
          <a:p>
            <a:r>
              <a:rPr lang="nl-NL" dirty="0" err="1"/>
              <a:t>Observation</a:t>
            </a:r>
            <a:r>
              <a:rPr lang="nl-NL" dirty="0"/>
              <a:t> of opponent </a:t>
            </a:r>
            <a:r>
              <a:rPr lang="nl-NL" dirty="0" err="1"/>
              <a:t>by</a:t>
            </a:r>
            <a:r>
              <a:rPr lang="nl-NL" dirty="0"/>
              <a:t> </a:t>
            </a:r>
            <a:r>
              <a:rPr lang="nl-NL" dirty="0" err="1"/>
              <a:t>responsive</a:t>
            </a:r>
            <a:r>
              <a:rPr lang="nl-NL" dirty="0"/>
              <a:t> </a:t>
            </a:r>
            <a:r>
              <a:rPr lang="nl-NL" dirty="0" err="1"/>
              <a:t>individuals</a:t>
            </a:r>
            <a:endParaRPr lang="nl-NL" dirty="0"/>
          </a:p>
          <a:p>
            <a:r>
              <a:rPr lang="nl-NL" dirty="0" err="1"/>
              <a:t>Observation</a:t>
            </a:r>
            <a:r>
              <a:rPr lang="nl-NL" dirty="0"/>
              <a:t> has a fitness </a:t>
            </a:r>
            <a:r>
              <a:rPr lang="nl-NL" dirty="0" err="1"/>
              <a:t>price</a:t>
            </a:r>
            <a:r>
              <a:rPr lang="nl-NL" dirty="0"/>
              <a:t> (= 0.001) </a:t>
            </a:r>
          </a:p>
        </p:txBody>
      </p:sp>
    </p:spTree>
    <p:extLst>
      <p:ext uri="{BB962C8B-B14F-4D97-AF65-F5344CB8AC3E}">
        <p14:creationId xmlns:p14="http://schemas.microsoft.com/office/powerpoint/2010/main" val="100591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1">
            <a:extLst>
              <a:ext uri="{FF2B5EF4-FFF2-40B4-BE49-F238E27FC236}">
                <a16:creationId xmlns:a16="http://schemas.microsoft.com/office/drawing/2014/main" id="{B2C8D5A3-3F3F-4797-A424-F2282CD02E27}"/>
              </a:ext>
            </a:extLst>
          </p:cNvPr>
          <p:cNvGraphicFramePr/>
          <p:nvPr>
            <p:extLst>
              <p:ext uri="{D42A27DB-BD31-4B8C-83A1-F6EECF244321}">
                <p14:modId xmlns:p14="http://schemas.microsoft.com/office/powerpoint/2010/main" val="2520343555"/>
              </p:ext>
            </p:extLst>
          </p:nvPr>
        </p:nvGraphicFramePr>
        <p:xfrm>
          <a:off x="0" y="145913"/>
          <a:ext cx="4912469" cy="30094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3">
            <a:extLst>
              <a:ext uri="{FF2B5EF4-FFF2-40B4-BE49-F238E27FC236}">
                <a16:creationId xmlns:a16="http://schemas.microsoft.com/office/drawing/2014/main" id="{DF1AE465-D2DA-4FE7-8902-E4785BA1297D}"/>
              </a:ext>
            </a:extLst>
          </p:cNvPr>
          <p:cNvGraphicFramePr/>
          <p:nvPr>
            <p:extLst>
              <p:ext uri="{D42A27DB-BD31-4B8C-83A1-F6EECF244321}">
                <p14:modId xmlns:p14="http://schemas.microsoft.com/office/powerpoint/2010/main" val="601327957"/>
              </p:ext>
            </p:extLst>
          </p:nvPr>
        </p:nvGraphicFramePr>
        <p:xfrm>
          <a:off x="4811012" y="145914"/>
          <a:ext cx="3733457" cy="30579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2">
            <a:extLst>
              <a:ext uri="{FF2B5EF4-FFF2-40B4-BE49-F238E27FC236}">
                <a16:creationId xmlns:a16="http://schemas.microsoft.com/office/drawing/2014/main" id="{B9EE1E1D-C80C-4EAE-9708-96B649A67B64}"/>
              </a:ext>
            </a:extLst>
          </p:cNvPr>
          <p:cNvGraphicFramePr/>
          <p:nvPr>
            <p:extLst>
              <p:ext uri="{D42A27DB-BD31-4B8C-83A1-F6EECF244321}">
                <p14:modId xmlns:p14="http://schemas.microsoft.com/office/powerpoint/2010/main" val="70619633"/>
              </p:ext>
            </p:extLst>
          </p:nvPr>
        </p:nvGraphicFramePr>
        <p:xfrm>
          <a:off x="8258782" y="145913"/>
          <a:ext cx="3933217" cy="300942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4">
            <a:extLst>
              <a:ext uri="{FF2B5EF4-FFF2-40B4-BE49-F238E27FC236}">
                <a16:creationId xmlns:a16="http://schemas.microsoft.com/office/drawing/2014/main" id="{8CE0EF2E-7051-4651-A458-8EBA22CC850E}"/>
              </a:ext>
            </a:extLst>
          </p:cNvPr>
          <p:cNvGraphicFramePr/>
          <p:nvPr>
            <p:extLst>
              <p:ext uri="{D42A27DB-BD31-4B8C-83A1-F6EECF244321}">
                <p14:modId xmlns:p14="http://schemas.microsoft.com/office/powerpoint/2010/main" val="2256352499"/>
              </p:ext>
            </p:extLst>
          </p:nvPr>
        </p:nvGraphicFramePr>
        <p:xfrm>
          <a:off x="702015" y="3429000"/>
          <a:ext cx="4210454" cy="292658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5">
            <a:extLst>
              <a:ext uri="{FF2B5EF4-FFF2-40B4-BE49-F238E27FC236}">
                <a16:creationId xmlns:a16="http://schemas.microsoft.com/office/drawing/2014/main" id="{C24F0ADC-17C7-4403-9C18-9569BE5AAF7F}"/>
              </a:ext>
            </a:extLst>
          </p:cNvPr>
          <p:cNvGraphicFramePr/>
          <p:nvPr>
            <p:extLst>
              <p:ext uri="{D42A27DB-BD31-4B8C-83A1-F6EECF244321}">
                <p14:modId xmlns:p14="http://schemas.microsoft.com/office/powerpoint/2010/main" val="1531536823"/>
              </p:ext>
            </p:extLst>
          </p:nvPr>
        </p:nvGraphicFramePr>
        <p:xfrm>
          <a:off x="4811011" y="3428999"/>
          <a:ext cx="3733457" cy="292658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Chart 6">
            <a:extLst>
              <a:ext uri="{FF2B5EF4-FFF2-40B4-BE49-F238E27FC236}">
                <a16:creationId xmlns:a16="http://schemas.microsoft.com/office/drawing/2014/main" id="{5E8A4C41-3966-47A1-AEB8-7473F5854D79}"/>
              </a:ext>
            </a:extLst>
          </p:cNvPr>
          <p:cNvGraphicFramePr/>
          <p:nvPr>
            <p:extLst>
              <p:ext uri="{D42A27DB-BD31-4B8C-83A1-F6EECF244321}">
                <p14:modId xmlns:p14="http://schemas.microsoft.com/office/powerpoint/2010/main" val="4134209366"/>
              </p:ext>
            </p:extLst>
          </p:nvPr>
        </p:nvGraphicFramePr>
        <p:xfrm>
          <a:off x="8253920" y="3429000"/>
          <a:ext cx="3938079" cy="2926587"/>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650252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11">
            <a:extLst>
              <a:ext uri="{FF2B5EF4-FFF2-40B4-BE49-F238E27FC236}">
                <a16:creationId xmlns:a16="http://schemas.microsoft.com/office/drawing/2014/main" id="{E225E99E-B8F9-4B8C-BAA3-4EBF73A818B5}"/>
              </a:ext>
            </a:extLst>
          </p:cNvPr>
          <p:cNvGraphicFramePr/>
          <p:nvPr>
            <p:extLst>
              <p:ext uri="{D42A27DB-BD31-4B8C-83A1-F6EECF244321}">
                <p14:modId xmlns:p14="http://schemas.microsoft.com/office/powerpoint/2010/main" val="2868723289"/>
              </p:ext>
            </p:extLst>
          </p:nvPr>
        </p:nvGraphicFramePr>
        <p:xfrm>
          <a:off x="282103" y="1659072"/>
          <a:ext cx="5813897" cy="35398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12">
            <a:extLst>
              <a:ext uri="{FF2B5EF4-FFF2-40B4-BE49-F238E27FC236}">
                <a16:creationId xmlns:a16="http://schemas.microsoft.com/office/drawing/2014/main" id="{AED2F48B-0B41-4363-8AE3-615246B6C750}"/>
              </a:ext>
            </a:extLst>
          </p:cNvPr>
          <p:cNvGraphicFramePr/>
          <p:nvPr>
            <p:extLst>
              <p:ext uri="{D42A27DB-BD31-4B8C-83A1-F6EECF244321}">
                <p14:modId xmlns:p14="http://schemas.microsoft.com/office/powerpoint/2010/main" val="765394524"/>
              </p:ext>
            </p:extLst>
          </p:nvPr>
        </p:nvGraphicFramePr>
        <p:xfrm>
          <a:off x="6183549" y="1659072"/>
          <a:ext cx="5616102" cy="3432852"/>
        </p:xfrm>
        <a:graphic>
          <a:graphicData uri="http://schemas.openxmlformats.org/drawingml/2006/chart">
            <c:chart xmlns:c="http://schemas.openxmlformats.org/drawingml/2006/chart" xmlns:r="http://schemas.openxmlformats.org/officeDocument/2006/relationships" r:id="rId3"/>
          </a:graphicData>
        </a:graphic>
      </p:graphicFrame>
      <p:sp>
        <p:nvSpPr>
          <p:cNvPr id="7" name="Titel 6">
            <a:extLst>
              <a:ext uri="{FF2B5EF4-FFF2-40B4-BE49-F238E27FC236}">
                <a16:creationId xmlns:a16="http://schemas.microsoft.com/office/drawing/2014/main" id="{8AD2C896-6807-490C-9ADD-B2D5EBAC629B}"/>
              </a:ext>
            </a:extLst>
          </p:cNvPr>
          <p:cNvSpPr>
            <a:spLocks noGrp="1"/>
          </p:cNvSpPr>
          <p:nvPr>
            <p:ph type="title"/>
          </p:nvPr>
        </p:nvSpPr>
        <p:spPr/>
        <p:txBody>
          <a:bodyPr/>
          <a:lstStyle/>
          <a:p>
            <a:r>
              <a:rPr lang="nl-NL" dirty="0" err="1"/>
              <a:t>Responsiveness</a:t>
            </a:r>
            <a:r>
              <a:rPr lang="nl-NL" dirty="0"/>
              <a:t> </a:t>
            </a:r>
            <a:r>
              <a:rPr lang="nl-NL" dirty="0" err="1"/>
              <a:t>after</a:t>
            </a:r>
            <a:r>
              <a:rPr lang="nl-NL" dirty="0"/>
              <a:t> 100,000 </a:t>
            </a:r>
            <a:r>
              <a:rPr lang="nl-NL" dirty="0" err="1"/>
              <a:t>generations</a:t>
            </a:r>
            <a:endParaRPr lang="nl-NL" dirty="0"/>
          </a:p>
        </p:txBody>
      </p:sp>
    </p:spTree>
    <p:extLst>
      <p:ext uri="{BB962C8B-B14F-4D97-AF65-F5344CB8AC3E}">
        <p14:creationId xmlns:p14="http://schemas.microsoft.com/office/powerpoint/2010/main" val="2196817680"/>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507</Words>
  <Application>Microsoft Office PowerPoint</Application>
  <PresentationFormat>Breedbeeld</PresentationFormat>
  <Paragraphs>101</Paragraphs>
  <Slides>15</Slides>
  <Notes>4</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15</vt:i4>
      </vt:variant>
    </vt:vector>
  </HeadingPairs>
  <TitlesOfParts>
    <vt:vector size="20" baseType="lpstr">
      <vt:lpstr>Arial</vt:lpstr>
      <vt:lpstr>Calibri</vt:lpstr>
      <vt:lpstr>Calibri Light</vt:lpstr>
      <vt:lpstr>Cambria Math</vt:lpstr>
      <vt:lpstr>Kantoorthema</vt:lpstr>
      <vt:lpstr>Evolution of cooperative personalities </vt:lpstr>
      <vt:lpstr>Introduction</vt:lpstr>
      <vt:lpstr>Project aim</vt:lpstr>
      <vt:lpstr>Snowdrift game fitness </vt:lpstr>
      <vt:lpstr>Model set-up </vt:lpstr>
      <vt:lpstr>Simple model </vt:lpstr>
      <vt:lpstr>Introduction of responsiveness </vt:lpstr>
      <vt:lpstr>PowerPoint-presentatie</vt:lpstr>
      <vt:lpstr>Responsiveness after 100,000 generations</vt:lpstr>
      <vt:lpstr>Price for responsiveness   </vt:lpstr>
      <vt:lpstr>Zero price for responsiveness  … ? </vt:lpstr>
      <vt:lpstr>High price for responsiveness</vt:lpstr>
      <vt:lpstr>Conclusions </vt:lpstr>
      <vt:lpstr>Discussion ? </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Anna Wolters</dc:creator>
  <cp:lastModifiedBy>Anna Wolters</cp:lastModifiedBy>
  <cp:revision>22</cp:revision>
  <dcterms:created xsi:type="dcterms:W3CDTF">2019-01-09T10:15:30Z</dcterms:created>
  <dcterms:modified xsi:type="dcterms:W3CDTF">2019-01-09T13:18:50Z</dcterms:modified>
</cp:coreProperties>
</file>