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4F46B-EFD0-4EE6-90B0-8ABC07A5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222213-5968-4876-BDD7-103F5418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6DFCB8-A552-4733-AEB5-7F7644B8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7C0861-FB36-4569-B9E3-1FB673D1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DA5ED7-BDD6-4420-9BFA-86C80A3B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6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45FF4-65A0-4426-A597-592C2F6B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594AEA-EE95-4599-81E8-FCF0F0B4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FC0A12-6480-4050-9445-FE6F5F5E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2DA489-9D84-43C9-B652-0D301D3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5B120A-9CD9-4C54-8DA1-9922DF8C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D121BA-4DF4-46D0-B7BD-17DA2791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E1F2E7-2966-483E-8FCA-D1D822B78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B292C1-68C6-435F-BE67-F4669A06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EEBD1-ACBE-4DDA-AE7B-98B8045A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23C2E4-3DDF-4753-8E5A-F8772735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B77C3-4EBA-4656-A2F1-E84CC048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95E01-4F34-4DB4-84FD-EDB56D31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FF0FF9-C193-460C-BC31-161D1F1A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FA622-6D4C-4F4C-95AF-35B104C1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5898D2-C419-40E6-A1F1-6F391157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5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3553-8999-4D91-97A8-CDA915C2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FF264-FC57-4957-BDA6-2987D1CA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1F467F-07CF-4DD6-A8F3-78952247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13ED9F-7028-4704-889C-0A379A9F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EB763A-CFEC-4A10-B4D5-615D1B0C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0C4D1-4C4A-48BA-887A-C46527F1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F6773E-A620-4B6F-8CD8-64414248B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10FEBE-0C1B-4FC8-A950-C687F734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0CD473-5F63-4FFD-AD9D-3DCF9092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C779F3-4E19-4FD0-ABC9-16528B86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5DE3CC-8751-48D9-96CF-B45BE976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06D56-E082-42A7-8FD9-EBAA4CF2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D8B696-9C44-47CD-B26D-7FC158D8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8F0020-E9AE-4F8F-8C8D-2E9B2D9F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48C1291-1592-4C11-8648-44BB5770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EA3C0A-DDCD-46AB-AF5E-82312CCFA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BAC1B8A-94B6-4735-8BFC-8C646311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7A50532-6AB3-4451-874F-B3966BA3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FFDDB6-AADC-4C58-B9E2-1AD0DCF0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BC7C-EB81-4B3B-9F16-4171318B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6558142-BF6D-4104-AEB5-2CF26A25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3FEF94-0830-4E54-B24C-76EF3AE2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CC8D3-4F92-4282-8D41-23B6BAF8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492206-2A91-483B-B7E7-0597D6F8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57AAC7-DF70-4B92-8C48-CAC0BDBD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B531BF-7711-485B-B1D9-16106CEB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35C4F-8498-4710-BA36-C31F50AF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2D0811-50E3-4AC1-BDEA-FC557642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30367D-5825-482B-B698-79F8476C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EF5604-9E03-49EC-BAB2-07BBD6D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110A67-8C18-401E-A08E-7E5CCB5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28946F-E6D1-403D-9C8A-4EFE4D0C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0C2F7-44E2-4132-953A-889A08BB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5AC15A-A41A-40DD-8CCE-213EE17F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EFDDFD-2DE6-4B35-8B22-33E23F60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27EFB7-6E04-43F6-B5CA-37671BD7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8B4765-85E3-441C-94DF-32AC16F5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5348BE-A825-4A37-A5FA-CE2ACC8E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939162-A97F-452E-BCDE-55F71C4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C9981-B82B-4B7F-AFF4-9FCF6FB0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E6C7CA-7AB4-4A56-B612-76C9D96FB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4B88-5C2C-4C98-A666-7D88433A7EE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2996CC-BA60-4C21-8A7A-CB4424A0E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9504A-8C03-4D5E-9F22-6339D9FD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A7B2-EFEA-4782-A0A6-956AF76CF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D20C6-0BF2-4B56-9BC9-6C3BA1FC4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Evolution of cooperative personalities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6FBBAD-8C5F-4567-A4A6-6ACAB9598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Joris Damhuis and Anna Wolters </a:t>
            </a:r>
          </a:p>
          <a:p>
            <a:r>
              <a:rPr lang="en-GB" dirty="0"/>
              <a:t>Supervised by Franjo Weissing</a:t>
            </a:r>
          </a:p>
        </p:txBody>
      </p:sp>
    </p:spTree>
    <p:extLst>
      <p:ext uri="{BB962C8B-B14F-4D97-AF65-F5344CB8AC3E}">
        <p14:creationId xmlns:p14="http://schemas.microsoft.com/office/powerpoint/2010/main" val="13431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77/c0/c0/77c0c0be8c36580c55e6d263d5fd9ce4.jpg">
            <a:extLst>
              <a:ext uri="{FF2B5EF4-FFF2-40B4-BE49-F238E27FC236}">
                <a16:creationId xmlns:a16="http://schemas.microsoft.com/office/drawing/2014/main" id="{06730C06-84D7-4858-A57F-7908CB56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6" y="738794"/>
            <a:ext cx="7179772" cy="529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A9925C-2FB7-49E7-9E3F-739524CDFDB0}"/>
              </a:ext>
            </a:extLst>
          </p:cNvPr>
          <p:cNvSpPr txBox="1"/>
          <p:nvPr/>
        </p:nvSpPr>
        <p:spPr>
          <a:xfrm>
            <a:off x="8229599" y="876408"/>
            <a:ext cx="350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2788797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Evolution of cooperative personalities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Anna Wolters</dc:creator>
  <cp:lastModifiedBy>Anna Wolters</cp:lastModifiedBy>
  <cp:revision>2</cp:revision>
  <dcterms:created xsi:type="dcterms:W3CDTF">2019-01-17T10:44:34Z</dcterms:created>
  <dcterms:modified xsi:type="dcterms:W3CDTF">2019-01-17T10:46:33Z</dcterms:modified>
</cp:coreProperties>
</file>