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6" r:id="rId9"/>
    <p:sldId id="260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\Cooperation\Data\Fitne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\source\repos\Cooperation_research\Cooperation_research\Model%200.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\Cooperation\Data\Model%200.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\Cooperation\Data\Model%200.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2000"/>
              <a:t>Fitnesses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Cooperate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8.9999999999999993E-3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1.2999999999999999E-2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1.7999999999999999E-2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2.5999999999999999E-2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3.5999999999999997E-2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4.2999999999999997E-2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5.0999999999999997E-2</c:v>
                </c:pt>
                <c:pt idx="52">
                  <c:v>5.1999999999999998E-2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5.8999999999999997E-2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7.0999999999999994E-2</c:v>
                </c:pt>
                <c:pt idx="72">
                  <c:v>7.1999999999999995E-2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8.5999999999999993E-2</c:v>
                </c:pt>
                <c:pt idx="87">
                  <c:v>8.6999999999999994E-2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0.10199999999999999</c:v>
                </c:pt>
                <c:pt idx="103">
                  <c:v>0.10299999999999999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0.11799999999999999</c:v>
                </c:pt>
                <c:pt idx="119">
                  <c:v>0.11899999999999999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0.14099999999999999</c:v>
                </c:pt>
                <c:pt idx="142">
                  <c:v>0.14199999999999999</c:v>
                </c:pt>
                <c:pt idx="143">
                  <c:v>0.14299999999999999</c:v>
                </c:pt>
                <c:pt idx="144">
                  <c:v>0.14399999999999999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0.17199999999999999</c:v>
                </c:pt>
                <c:pt idx="173">
                  <c:v>0.17299999999999999</c:v>
                </c:pt>
                <c:pt idx="174">
                  <c:v>0.17399999999999999</c:v>
                </c:pt>
                <c:pt idx="175">
                  <c:v>0.17499999999999999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0.20399999999999999</c:v>
                </c:pt>
                <c:pt idx="205">
                  <c:v>0.20499999999999999</c:v>
                </c:pt>
                <c:pt idx="206">
                  <c:v>0.20599999999999999</c:v>
                </c:pt>
                <c:pt idx="207">
                  <c:v>0.20699999999999999</c:v>
                </c:pt>
                <c:pt idx="208">
                  <c:v>0.20799999999999999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0.23499999999999999</c:v>
                </c:pt>
                <c:pt idx="236">
                  <c:v>0.23599999999999999</c:v>
                </c:pt>
                <c:pt idx="237">
                  <c:v>0.23699999999999999</c:v>
                </c:pt>
                <c:pt idx="238">
                  <c:v>0.23799999999999999</c:v>
                </c:pt>
                <c:pt idx="239">
                  <c:v>0.23899999999999999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0.28199999999999997</c:v>
                </c:pt>
                <c:pt idx="283">
                  <c:v>0.28299999999999997</c:v>
                </c:pt>
                <c:pt idx="284">
                  <c:v>0.28399999999999997</c:v>
                </c:pt>
                <c:pt idx="285">
                  <c:v>0.28499999999999998</c:v>
                </c:pt>
                <c:pt idx="286">
                  <c:v>0.28599999999999998</c:v>
                </c:pt>
                <c:pt idx="287">
                  <c:v>0.28699999999999998</c:v>
                </c:pt>
                <c:pt idx="288">
                  <c:v>0.28799999999999998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0.34399999999999997</c:v>
                </c:pt>
                <c:pt idx="345">
                  <c:v>0.34499999999999997</c:v>
                </c:pt>
                <c:pt idx="346">
                  <c:v>0.34599999999999997</c:v>
                </c:pt>
                <c:pt idx="347">
                  <c:v>0.34699999999999998</c:v>
                </c:pt>
                <c:pt idx="348">
                  <c:v>0.34799999999999998</c:v>
                </c:pt>
                <c:pt idx="349">
                  <c:v>0.34899999999999998</c:v>
                </c:pt>
                <c:pt idx="350">
                  <c:v>0.35</c:v>
                </c:pt>
                <c:pt idx="351">
                  <c:v>0.35099999999999998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0.40699999999999997</c:v>
                </c:pt>
                <c:pt idx="408">
                  <c:v>0.40799999999999997</c:v>
                </c:pt>
                <c:pt idx="409">
                  <c:v>0.40899999999999997</c:v>
                </c:pt>
                <c:pt idx="410">
                  <c:v>0.41</c:v>
                </c:pt>
                <c:pt idx="411">
                  <c:v>0.41099999999999998</c:v>
                </c:pt>
                <c:pt idx="412">
                  <c:v>0.41199999999999998</c:v>
                </c:pt>
                <c:pt idx="413">
                  <c:v>0.41299999999999998</c:v>
                </c:pt>
                <c:pt idx="414">
                  <c:v>0.41399999999999998</c:v>
                </c:pt>
                <c:pt idx="415">
                  <c:v>0.41499999999999998</c:v>
                </c:pt>
                <c:pt idx="416">
                  <c:v>0.41599999999999998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0.46899999999999997</c:v>
                </c:pt>
                <c:pt idx="470">
                  <c:v>0.47</c:v>
                </c:pt>
                <c:pt idx="471">
                  <c:v>0.47099999999999997</c:v>
                </c:pt>
                <c:pt idx="472">
                  <c:v>0.47199999999999998</c:v>
                </c:pt>
                <c:pt idx="473">
                  <c:v>0.47299999999999998</c:v>
                </c:pt>
                <c:pt idx="474">
                  <c:v>0.47399999999999998</c:v>
                </c:pt>
                <c:pt idx="475">
                  <c:v>0.47499999999999998</c:v>
                </c:pt>
                <c:pt idx="476">
                  <c:v>0.47599999999999998</c:v>
                </c:pt>
                <c:pt idx="477">
                  <c:v>0.47699999999999998</c:v>
                </c:pt>
                <c:pt idx="478">
                  <c:v>0.47799999999999998</c:v>
                </c:pt>
                <c:pt idx="479">
                  <c:v>0.47899999999999998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0.56299999999999994</c:v>
                </c:pt>
                <c:pt idx="564">
                  <c:v>0.56399999999999995</c:v>
                </c:pt>
                <c:pt idx="565">
                  <c:v>0.56499999999999995</c:v>
                </c:pt>
                <c:pt idx="566">
                  <c:v>0.56599999999999995</c:v>
                </c:pt>
                <c:pt idx="567">
                  <c:v>0.56699999999999995</c:v>
                </c:pt>
                <c:pt idx="568">
                  <c:v>0.56799999999999995</c:v>
                </c:pt>
                <c:pt idx="569">
                  <c:v>0.56899999999999995</c:v>
                </c:pt>
                <c:pt idx="570">
                  <c:v>0.56999999999999995</c:v>
                </c:pt>
                <c:pt idx="571">
                  <c:v>0.57099999999999995</c:v>
                </c:pt>
                <c:pt idx="572">
                  <c:v>0.57199999999999995</c:v>
                </c:pt>
                <c:pt idx="573">
                  <c:v>0.57299999999999995</c:v>
                </c:pt>
                <c:pt idx="574">
                  <c:v>0.57399999999999995</c:v>
                </c:pt>
                <c:pt idx="575">
                  <c:v>0.57499999999999996</c:v>
                </c:pt>
                <c:pt idx="576">
                  <c:v>0.57599999999999996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0.68799999999999994</c:v>
                </c:pt>
                <c:pt idx="689">
                  <c:v>0.68899999999999995</c:v>
                </c:pt>
                <c:pt idx="690">
                  <c:v>0.69</c:v>
                </c:pt>
                <c:pt idx="691">
                  <c:v>0.69099999999999995</c:v>
                </c:pt>
                <c:pt idx="692">
                  <c:v>0.69199999999999995</c:v>
                </c:pt>
                <c:pt idx="693">
                  <c:v>0.69299999999999995</c:v>
                </c:pt>
                <c:pt idx="694">
                  <c:v>0.69399999999999995</c:v>
                </c:pt>
                <c:pt idx="695">
                  <c:v>0.69499999999999995</c:v>
                </c:pt>
                <c:pt idx="696">
                  <c:v>0.69599999999999995</c:v>
                </c:pt>
                <c:pt idx="697">
                  <c:v>0.69699999999999995</c:v>
                </c:pt>
                <c:pt idx="698">
                  <c:v>0.69799999999999995</c:v>
                </c:pt>
                <c:pt idx="699">
                  <c:v>0.69899999999999995</c:v>
                </c:pt>
                <c:pt idx="700">
                  <c:v>0.7</c:v>
                </c:pt>
                <c:pt idx="701">
                  <c:v>0.70099999999999996</c:v>
                </c:pt>
                <c:pt idx="702">
                  <c:v>0.70199999999999996</c:v>
                </c:pt>
                <c:pt idx="703">
                  <c:v>0.70299999999999996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0.81299999999999994</c:v>
                </c:pt>
                <c:pt idx="814">
                  <c:v>0.81399999999999995</c:v>
                </c:pt>
                <c:pt idx="815">
                  <c:v>0.81499999999999995</c:v>
                </c:pt>
                <c:pt idx="816">
                  <c:v>0.81599999999999995</c:v>
                </c:pt>
                <c:pt idx="817">
                  <c:v>0.81699999999999995</c:v>
                </c:pt>
                <c:pt idx="818">
                  <c:v>0.81799999999999995</c:v>
                </c:pt>
                <c:pt idx="819">
                  <c:v>0.81899999999999995</c:v>
                </c:pt>
                <c:pt idx="820">
                  <c:v>0.82</c:v>
                </c:pt>
                <c:pt idx="821">
                  <c:v>0.82099999999999995</c:v>
                </c:pt>
                <c:pt idx="822">
                  <c:v>0.82199999999999995</c:v>
                </c:pt>
                <c:pt idx="823">
                  <c:v>0.82299999999999995</c:v>
                </c:pt>
                <c:pt idx="824">
                  <c:v>0.82399999999999995</c:v>
                </c:pt>
                <c:pt idx="825">
                  <c:v>0.82499999999999996</c:v>
                </c:pt>
                <c:pt idx="826">
                  <c:v>0.82599999999999996</c:v>
                </c:pt>
                <c:pt idx="827">
                  <c:v>0.82699999999999996</c:v>
                </c:pt>
                <c:pt idx="828">
                  <c:v>0.82799999999999996</c:v>
                </c:pt>
                <c:pt idx="829">
                  <c:v>0.82899999999999996</c:v>
                </c:pt>
                <c:pt idx="830">
                  <c:v>0.83</c:v>
                </c:pt>
                <c:pt idx="831">
                  <c:v>0.83099999999999996</c:v>
                </c:pt>
                <c:pt idx="832">
                  <c:v>0.83199999999999996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0.93799999999999994</c:v>
                </c:pt>
                <c:pt idx="939">
                  <c:v>0.93899999999999995</c:v>
                </c:pt>
                <c:pt idx="940">
                  <c:v>0.94</c:v>
                </c:pt>
                <c:pt idx="941">
                  <c:v>0.94099999999999995</c:v>
                </c:pt>
                <c:pt idx="942">
                  <c:v>0.94199999999999995</c:v>
                </c:pt>
                <c:pt idx="943">
                  <c:v>0.94299999999999995</c:v>
                </c:pt>
                <c:pt idx="944">
                  <c:v>0.94399999999999995</c:v>
                </c:pt>
                <c:pt idx="945">
                  <c:v>0.94499999999999995</c:v>
                </c:pt>
                <c:pt idx="946">
                  <c:v>0.94599999999999995</c:v>
                </c:pt>
                <c:pt idx="947">
                  <c:v>0.94699999999999995</c:v>
                </c:pt>
                <c:pt idx="948">
                  <c:v>0.94799999999999995</c:v>
                </c:pt>
                <c:pt idx="949">
                  <c:v>0.94899999999999995</c:v>
                </c:pt>
                <c:pt idx="950">
                  <c:v>0.95</c:v>
                </c:pt>
                <c:pt idx="951">
                  <c:v>0.95099999999999996</c:v>
                </c:pt>
                <c:pt idx="952">
                  <c:v>0.95199999999999996</c:v>
                </c:pt>
                <c:pt idx="953">
                  <c:v>0.95299999999999996</c:v>
                </c:pt>
                <c:pt idx="954">
                  <c:v>0.95399999999999996</c:v>
                </c:pt>
                <c:pt idx="955">
                  <c:v>0.95499999999999996</c:v>
                </c:pt>
                <c:pt idx="956">
                  <c:v>0.95599999999999996</c:v>
                </c:pt>
                <c:pt idx="957">
                  <c:v>0.95699999999999996</c:v>
                </c:pt>
                <c:pt idx="958">
                  <c:v>0.95799999999999996</c:v>
                </c:pt>
                <c:pt idx="959">
                  <c:v>0.95899999999999996</c:v>
                </c:pt>
                <c:pt idx="960">
                  <c:v>0.96</c:v>
                </c:pt>
                <c:pt idx="961">
                  <c:v>0.96099999999999997</c:v>
                </c:pt>
                <c:pt idx="962">
                  <c:v>0.96199999999999997</c:v>
                </c:pt>
                <c:pt idx="963">
                  <c:v>0.96299999999999997</c:v>
                </c:pt>
                <c:pt idx="964">
                  <c:v>0.96399999999999997</c:v>
                </c:pt>
                <c:pt idx="965">
                  <c:v>0.96499999999999997</c:v>
                </c:pt>
                <c:pt idx="966">
                  <c:v>0.96599999999999997</c:v>
                </c:pt>
                <c:pt idx="967">
                  <c:v>0.96699999999999997</c:v>
                </c:pt>
                <c:pt idx="968">
                  <c:v>0.96799999999999997</c:v>
                </c:pt>
                <c:pt idx="969">
                  <c:v>0.96899999999999997</c:v>
                </c:pt>
                <c:pt idx="970">
                  <c:v>0.97</c:v>
                </c:pt>
                <c:pt idx="971">
                  <c:v>0.97099999999999997</c:v>
                </c:pt>
                <c:pt idx="972">
                  <c:v>0.97199999999999998</c:v>
                </c:pt>
                <c:pt idx="973">
                  <c:v>0.97299999999999998</c:v>
                </c:pt>
                <c:pt idx="974">
                  <c:v>0.97399999999999998</c:v>
                </c:pt>
                <c:pt idx="975">
                  <c:v>0.97499999999999998</c:v>
                </c:pt>
                <c:pt idx="976">
                  <c:v>0.97599999999999998</c:v>
                </c:pt>
                <c:pt idx="977">
                  <c:v>0.97699999999999998</c:v>
                </c:pt>
                <c:pt idx="978">
                  <c:v>0.97799999999999998</c:v>
                </c:pt>
                <c:pt idx="979">
                  <c:v>0.97899999999999998</c:v>
                </c:pt>
                <c:pt idx="980">
                  <c:v>0.98</c:v>
                </c:pt>
                <c:pt idx="981">
                  <c:v>0.98099999999999998</c:v>
                </c:pt>
                <c:pt idx="982">
                  <c:v>0.98199999999999998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0.98499999999999999</c:v>
                </c:pt>
                <c:pt idx="986">
                  <c:v>0.98599999999999999</c:v>
                </c:pt>
                <c:pt idx="987">
                  <c:v>0.98699999999999999</c:v>
                </c:pt>
                <c:pt idx="988">
                  <c:v>0.98799999999999999</c:v>
                </c:pt>
                <c:pt idx="989">
                  <c:v>0.98899999999999999</c:v>
                </c:pt>
                <c:pt idx="990">
                  <c:v>0.99</c:v>
                </c:pt>
                <c:pt idx="991">
                  <c:v>0.99099999999999999</c:v>
                </c:pt>
                <c:pt idx="992">
                  <c:v>0.99199999999999999</c:v>
                </c:pt>
                <c:pt idx="993">
                  <c:v>0.99299999999999999</c:v>
                </c:pt>
                <c:pt idx="994">
                  <c:v>0.99399999999999999</c:v>
                </c:pt>
                <c:pt idx="995">
                  <c:v>0.995</c:v>
                </c:pt>
                <c:pt idx="996">
                  <c:v>0.996</c:v>
                </c:pt>
                <c:pt idx="997">
                  <c:v>0.997</c:v>
                </c:pt>
                <c:pt idx="998">
                  <c:v>0.998</c:v>
                </c:pt>
                <c:pt idx="999">
                  <c:v>0.999</c:v>
                </c:pt>
                <c:pt idx="1000">
                  <c:v>1</c:v>
                </c:pt>
              </c:numCache>
            </c:numRef>
          </c:xVal>
          <c:yVal>
            <c:numRef>
              <c:f>Sheet1!$B$2:$B$1002</c:f>
              <c:numCache>
                <c:formatCode>General</c:formatCode>
                <c:ptCount val="1001"/>
                <c:pt idx="0">
                  <c:v>2</c:v>
                </c:pt>
                <c:pt idx="1">
                  <c:v>2.0009999999999999</c:v>
                </c:pt>
                <c:pt idx="2">
                  <c:v>2.0019999999999998</c:v>
                </c:pt>
                <c:pt idx="3">
                  <c:v>2.0030000000000001</c:v>
                </c:pt>
                <c:pt idx="4">
                  <c:v>2.004</c:v>
                </c:pt>
                <c:pt idx="5">
                  <c:v>2.0049999999999999</c:v>
                </c:pt>
                <c:pt idx="6">
                  <c:v>2.0059999999999998</c:v>
                </c:pt>
                <c:pt idx="7">
                  <c:v>2.0070000000000001</c:v>
                </c:pt>
                <c:pt idx="8">
                  <c:v>2.008</c:v>
                </c:pt>
                <c:pt idx="9">
                  <c:v>2.0089999999999999</c:v>
                </c:pt>
                <c:pt idx="10">
                  <c:v>2.0099999999999998</c:v>
                </c:pt>
                <c:pt idx="11">
                  <c:v>2.0110000000000001</c:v>
                </c:pt>
                <c:pt idx="12">
                  <c:v>2.012</c:v>
                </c:pt>
                <c:pt idx="13">
                  <c:v>2.0129999999999999</c:v>
                </c:pt>
                <c:pt idx="14">
                  <c:v>2.0139999999999998</c:v>
                </c:pt>
                <c:pt idx="15">
                  <c:v>2.0150000000000001</c:v>
                </c:pt>
                <c:pt idx="16">
                  <c:v>2.016</c:v>
                </c:pt>
                <c:pt idx="17">
                  <c:v>2.0169999999999999</c:v>
                </c:pt>
                <c:pt idx="18">
                  <c:v>2.0179999999999998</c:v>
                </c:pt>
                <c:pt idx="19">
                  <c:v>2.0190000000000001</c:v>
                </c:pt>
                <c:pt idx="20">
                  <c:v>2.02</c:v>
                </c:pt>
                <c:pt idx="21">
                  <c:v>2.0209999999999999</c:v>
                </c:pt>
                <c:pt idx="22">
                  <c:v>2.0219999999999998</c:v>
                </c:pt>
                <c:pt idx="23">
                  <c:v>2.0230000000000001</c:v>
                </c:pt>
                <c:pt idx="24">
                  <c:v>2.024</c:v>
                </c:pt>
                <c:pt idx="25">
                  <c:v>2.0249999999999999</c:v>
                </c:pt>
                <c:pt idx="26">
                  <c:v>2.0259999999999998</c:v>
                </c:pt>
                <c:pt idx="27">
                  <c:v>2.0270000000000001</c:v>
                </c:pt>
                <c:pt idx="28">
                  <c:v>2.028</c:v>
                </c:pt>
                <c:pt idx="29">
                  <c:v>2.0289999999999999</c:v>
                </c:pt>
                <c:pt idx="30">
                  <c:v>2.0299999999999998</c:v>
                </c:pt>
                <c:pt idx="31">
                  <c:v>2.0310000000000001</c:v>
                </c:pt>
                <c:pt idx="32">
                  <c:v>2.032</c:v>
                </c:pt>
                <c:pt idx="33">
                  <c:v>2.0329999999999999</c:v>
                </c:pt>
                <c:pt idx="34">
                  <c:v>2.0339999999999998</c:v>
                </c:pt>
                <c:pt idx="35">
                  <c:v>2.0350000000000001</c:v>
                </c:pt>
                <c:pt idx="36">
                  <c:v>2.036</c:v>
                </c:pt>
                <c:pt idx="37">
                  <c:v>2.0369999999999999</c:v>
                </c:pt>
                <c:pt idx="38">
                  <c:v>2.0379999999999998</c:v>
                </c:pt>
                <c:pt idx="39">
                  <c:v>2.0390000000000001</c:v>
                </c:pt>
                <c:pt idx="40">
                  <c:v>2.04</c:v>
                </c:pt>
                <c:pt idx="41">
                  <c:v>2.0409999999999999</c:v>
                </c:pt>
                <c:pt idx="42">
                  <c:v>2.0419999999999998</c:v>
                </c:pt>
                <c:pt idx="43">
                  <c:v>2.0430000000000001</c:v>
                </c:pt>
                <c:pt idx="44">
                  <c:v>2.044</c:v>
                </c:pt>
                <c:pt idx="45">
                  <c:v>2.0449999999999999</c:v>
                </c:pt>
                <c:pt idx="46">
                  <c:v>2.0459999999999998</c:v>
                </c:pt>
                <c:pt idx="47">
                  <c:v>2.0470000000000002</c:v>
                </c:pt>
                <c:pt idx="48">
                  <c:v>2.048</c:v>
                </c:pt>
                <c:pt idx="49">
                  <c:v>2.0489999999999999</c:v>
                </c:pt>
                <c:pt idx="50">
                  <c:v>2.0499999999999998</c:v>
                </c:pt>
                <c:pt idx="51">
                  <c:v>2.0510000000000002</c:v>
                </c:pt>
                <c:pt idx="52">
                  <c:v>2.052</c:v>
                </c:pt>
                <c:pt idx="53">
                  <c:v>2.0529999999999999</c:v>
                </c:pt>
                <c:pt idx="54">
                  <c:v>2.0539999999999998</c:v>
                </c:pt>
                <c:pt idx="55">
                  <c:v>2.0550000000000002</c:v>
                </c:pt>
                <c:pt idx="56">
                  <c:v>2.056</c:v>
                </c:pt>
                <c:pt idx="57">
                  <c:v>2.0569999999999999</c:v>
                </c:pt>
                <c:pt idx="58">
                  <c:v>2.0579999999999998</c:v>
                </c:pt>
                <c:pt idx="59">
                  <c:v>2.0590000000000002</c:v>
                </c:pt>
                <c:pt idx="60">
                  <c:v>2.06</c:v>
                </c:pt>
                <c:pt idx="61">
                  <c:v>2.0609999999999999</c:v>
                </c:pt>
                <c:pt idx="62">
                  <c:v>2.0619999999999998</c:v>
                </c:pt>
                <c:pt idx="63">
                  <c:v>2.0630000000000002</c:v>
                </c:pt>
                <c:pt idx="64">
                  <c:v>2.0640000000000001</c:v>
                </c:pt>
                <c:pt idx="65">
                  <c:v>2.0649999999999999</c:v>
                </c:pt>
                <c:pt idx="66">
                  <c:v>2.0659999999999998</c:v>
                </c:pt>
                <c:pt idx="67">
                  <c:v>2.0670000000000002</c:v>
                </c:pt>
                <c:pt idx="68">
                  <c:v>2.0680000000000001</c:v>
                </c:pt>
                <c:pt idx="69">
                  <c:v>2.069</c:v>
                </c:pt>
                <c:pt idx="70">
                  <c:v>2.0699999999999998</c:v>
                </c:pt>
                <c:pt idx="71">
                  <c:v>2.0710000000000002</c:v>
                </c:pt>
                <c:pt idx="72">
                  <c:v>2.0720000000000001</c:v>
                </c:pt>
                <c:pt idx="73">
                  <c:v>2.073</c:v>
                </c:pt>
                <c:pt idx="74">
                  <c:v>2.0739999999999998</c:v>
                </c:pt>
                <c:pt idx="75">
                  <c:v>2.0750000000000002</c:v>
                </c:pt>
                <c:pt idx="76">
                  <c:v>2.0760000000000001</c:v>
                </c:pt>
                <c:pt idx="77">
                  <c:v>2.077</c:v>
                </c:pt>
                <c:pt idx="78">
                  <c:v>2.0779999999999998</c:v>
                </c:pt>
                <c:pt idx="79">
                  <c:v>2.0790000000000002</c:v>
                </c:pt>
                <c:pt idx="80">
                  <c:v>2.08</c:v>
                </c:pt>
                <c:pt idx="81">
                  <c:v>2.081</c:v>
                </c:pt>
                <c:pt idx="82">
                  <c:v>2.0819999999999999</c:v>
                </c:pt>
                <c:pt idx="83">
                  <c:v>2.0830000000000002</c:v>
                </c:pt>
                <c:pt idx="84">
                  <c:v>2.0840000000000001</c:v>
                </c:pt>
                <c:pt idx="85">
                  <c:v>2.085</c:v>
                </c:pt>
                <c:pt idx="86">
                  <c:v>2.0859999999999999</c:v>
                </c:pt>
                <c:pt idx="87">
                  <c:v>2.0870000000000002</c:v>
                </c:pt>
                <c:pt idx="88">
                  <c:v>2.0880000000000001</c:v>
                </c:pt>
                <c:pt idx="89">
                  <c:v>2.089</c:v>
                </c:pt>
                <c:pt idx="90">
                  <c:v>2.09</c:v>
                </c:pt>
                <c:pt idx="91">
                  <c:v>2.0910000000000002</c:v>
                </c:pt>
                <c:pt idx="92">
                  <c:v>2.0920000000000001</c:v>
                </c:pt>
                <c:pt idx="93">
                  <c:v>2.093</c:v>
                </c:pt>
                <c:pt idx="94">
                  <c:v>2.0939999999999999</c:v>
                </c:pt>
                <c:pt idx="95">
                  <c:v>2.0950000000000002</c:v>
                </c:pt>
                <c:pt idx="96">
                  <c:v>2.0960000000000001</c:v>
                </c:pt>
                <c:pt idx="97">
                  <c:v>2.097</c:v>
                </c:pt>
                <c:pt idx="98">
                  <c:v>2.0979999999999999</c:v>
                </c:pt>
                <c:pt idx="99">
                  <c:v>2.0990000000000002</c:v>
                </c:pt>
                <c:pt idx="100">
                  <c:v>2.1</c:v>
                </c:pt>
                <c:pt idx="101">
                  <c:v>2.101</c:v>
                </c:pt>
                <c:pt idx="102">
                  <c:v>2.1019999999999999</c:v>
                </c:pt>
                <c:pt idx="103">
                  <c:v>2.1030000000000002</c:v>
                </c:pt>
                <c:pt idx="104">
                  <c:v>2.1040000000000001</c:v>
                </c:pt>
                <c:pt idx="105">
                  <c:v>2.105</c:v>
                </c:pt>
                <c:pt idx="106">
                  <c:v>2.1059999999999999</c:v>
                </c:pt>
                <c:pt idx="107">
                  <c:v>2.1070000000000002</c:v>
                </c:pt>
                <c:pt idx="108">
                  <c:v>2.1080000000000001</c:v>
                </c:pt>
                <c:pt idx="109">
                  <c:v>2.109</c:v>
                </c:pt>
                <c:pt idx="110">
                  <c:v>2.11</c:v>
                </c:pt>
                <c:pt idx="111">
                  <c:v>2.1110000000000002</c:v>
                </c:pt>
                <c:pt idx="112">
                  <c:v>2.1120000000000001</c:v>
                </c:pt>
                <c:pt idx="113">
                  <c:v>2.113</c:v>
                </c:pt>
                <c:pt idx="114">
                  <c:v>2.1139999999999999</c:v>
                </c:pt>
                <c:pt idx="115">
                  <c:v>2.1150000000000002</c:v>
                </c:pt>
                <c:pt idx="116">
                  <c:v>2.1160000000000001</c:v>
                </c:pt>
                <c:pt idx="117">
                  <c:v>2.117</c:v>
                </c:pt>
                <c:pt idx="118">
                  <c:v>2.1179999999999999</c:v>
                </c:pt>
                <c:pt idx="119">
                  <c:v>2.1189999999999998</c:v>
                </c:pt>
                <c:pt idx="120">
                  <c:v>2.12</c:v>
                </c:pt>
                <c:pt idx="121">
                  <c:v>2.121</c:v>
                </c:pt>
                <c:pt idx="122">
                  <c:v>2.1219999999999999</c:v>
                </c:pt>
                <c:pt idx="123">
                  <c:v>2.1230000000000002</c:v>
                </c:pt>
                <c:pt idx="124">
                  <c:v>2.1240000000000001</c:v>
                </c:pt>
                <c:pt idx="125">
                  <c:v>2.125</c:v>
                </c:pt>
                <c:pt idx="126">
                  <c:v>2.1259999999999999</c:v>
                </c:pt>
                <c:pt idx="127">
                  <c:v>2.1269999999999998</c:v>
                </c:pt>
                <c:pt idx="128">
                  <c:v>2.1280000000000001</c:v>
                </c:pt>
                <c:pt idx="129">
                  <c:v>2.129</c:v>
                </c:pt>
                <c:pt idx="130">
                  <c:v>2.13</c:v>
                </c:pt>
                <c:pt idx="131">
                  <c:v>2.1310000000000002</c:v>
                </c:pt>
                <c:pt idx="132">
                  <c:v>2.1320000000000001</c:v>
                </c:pt>
                <c:pt idx="133">
                  <c:v>2.133</c:v>
                </c:pt>
                <c:pt idx="134">
                  <c:v>2.1339999999999999</c:v>
                </c:pt>
                <c:pt idx="135">
                  <c:v>2.1349999999999998</c:v>
                </c:pt>
                <c:pt idx="136">
                  <c:v>2.1360000000000001</c:v>
                </c:pt>
                <c:pt idx="137">
                  <c:v>2.137</c:v>
                </c:pt>
                <c:pt idx="138">
                  <c:v>2.1379999999999999</c:v>
                </c:pt>
                <c:pt idx="139">
                  <c:v>2.1390000000000002</c:v>
                </c:pt>
                <c:pt idx="140">
                  <c:v>2.14</c:v>
                </c:pt>
                <c:pt idx="141">
                  <c:v>2.141</c:v>
                </c:pt>
                <c:pt idx="142">
                  <c:v>2.1419999999999999</c:v>
                </c:pt>
                <c:pt idx="143">
                  <c:v>2.1429999999999998</c:v>
                </c:pt>
                <c:pt idx="144">
                  <c:v>2.1440000000000001</c:v>
                </c:pt>
                <c:pt idx="145">
                  <c:v>2.145</c:v>
                </c:pt>
                <c:pt idx="146">
                  <c:v>2.1459999999999999</c:v>
                </c:pt>
                <c:pt idx="147">
                  <c:v>2.1469999999999998</c:v>
                </c:pt>
                <c:pt idx="148">
                  <c:v>2.1480000000000001</c:v>
                </c:pt>
                <c:pt idx="149">
                  <c:v>2.149</c:v>
                </c:pt>
                <c:pt idx="150">
                  <c:v>2.15</c:v>
                </c:pt>
                <c:pt idx="151">
                  <c:v>2.1509999999999998</c:v>
                </c:pt>
                <c:pt idx="152">
                  <c:v>2.1520000000000001</c:v>
                </c:pt>
                <c:pt idx="153">
                  <c:v>2.153</c:v>
                </c:pt>
                <c:pt idx="154">
                  <c:v>2.1539999999999999</c:v>
                </c:pt>
                <c:pt idx="155">
                  <c:v>2.1549999999999998</c:v>
                </c:pt>
                <c:pt idx="156">
                  <c:v>2.1560000000000001</c:v>
                </c:pt>
                <c:pt idx="157">
                  <c:v>2.157</c:v>
                </c:pt>
                <c:pt idx="158">
                  <c:v>2.1579999999999999</c:v>
                </c:pt>
                <c:pt idx="159">
                  <c:v>2.1589999999999998</c:v>
                </c:pt>
                <c:pt idx="160">
                  <c:v>2.16</c:v>
                </c:pt>
                <c:pt idx="161">
                  <c:v>2.161</c:v>
                </c:pt>
                <c:pt idx="162">
                  <c:v>2.1619999999999999</c:v>
                </c:pt>
                <c:pt idx="163">
                  <c:v>2.1629999999999998</c:v>
                </c:pt>
                <c:pt idx="164">
                  <c:v>2.1640000000000001</c:v>
                </c:pt>
                <c:pt idx="165">
                  <c:v>2.165</c:v>
                </c:pt>
                <c:pt idx="166">
                  <c:v>2.1659999999999999</c:v>
                </c:pt>
                <c:pt idx="167">
                  <c:v>2.1669999999999998</c:v>
                </c:pt>
                <c:pt idx="168">
                  <c:v>2.1680000000000001</c:v>
                </c:pt>
                <c:pt idx="169">
                  <c:v>2.169</c:v>
                </c:pt>
                <c:pt idx="170">
                  <c:v>2.17</c:v>
                </c:pt>
                <c:pt idx="171">
                  <c:v>2.1709999999999998</c:v>
                </c:pt>
                <c:pt idx="172">
                  <c:v>2.1720000000000002</c:v>
                </c:pt>
                <c:pt idx="173">
                  <c:v>2.173</c:v>
                </c:pt>
                <c:pt idx="174">
                  <c:v>2.1739999999999999</c:v>
                </c:pt>
                <c:pt idx="175">
                  <c:v>2.1749999999999998</c:v>
                </c:pt>
                <c:pt idx="176">
                  <c:v>2.1760000000000002</c:v>
                </c:pt>
                <c:pt idx="177">
                  <c:v>2.177</c:v>
                </c:pt>
                <c:pt idx="178">
                  <c:v>2.1779999999999999</c:v>
                </c:pt>
                <c:pt idx="179">
                  <c:v>2.1789999999999998</c:v>
                </c:pt>
                <c:pt idx="180">
                  <c:v>2.1800000000000002</c:v>
                </c:pt>
                <c:pt idx="181">
                  <c:v>2.181</c:v>
                </c:pt>
                <c:pt idx="182">
                  <c:v>2.1819999999999999</c:v>
                </c:pt>
                <c:pt idx="183">
                  <c:v>2.1829999999999998</c:v>
                </c:pt>
                <c:pt idx="184">
                  <c:v>2.1840000000000002</c:v>
                </c:pt>
                <c:pt idx="185">
                  <c:v>2.1850000000000001</c:v>
                </c:pt>
                <c:pt idx="186">
                  <c:v>2.1859999999999999</c:v>
                </c:pt>
                <c:pt idx="187">
                  <c:v>2.1869999999999998</c:v>
                </c:pt>
                <c:pt idx="188">
                  <c:v>2.1880000000000002</c:v>
                </c:pt>
                <c:pt idx="189">
                  <c:v>2.1890000000000001</c:v>
                </c:pt>
                <c:pt idx="190">
                  <c:v>2.19</c:v>
                </c:pt>
                <c:pt idx="191">
                  <c:v>2.1909999999999998</c:v>
                </c:pt>
                <c:pt idx="192">
                  <c:v>2.1920000000000002</c:v>
                </c:pt>
                <c:pt idx="193">
                  <c:v>2.1930000000000001</c:v>
                </c:pt>
                <c:pt idx="194">
                  <c:v>2.194</c:v>
                </c:pt>
                <c:pt idx="195">
                  <c:v>2.1949999999999998</c:v>
                </c:pt>
                <c:pt idx="196">
                  <c:v>2.1960000000000002</c:v>
                </c:pt>
                <c:pt idx="197">
                  <c:v>2.1970000000000001</c:v>
                </c:pt>
                <c:pt idx="198">
                  <c:v>2.198</c:v>
                </c:pt>
                <c:pt idx="199">
                  <c:v>2.1989999999999998</c:v>
                </c:pt>
                <c:pt idx="200">
                  <c:v>2.2000000000000002</c:v>
                </c:pt>
                <c:pt idx="201">
                  <c:v>2.2010000000000001</c:v>
                </c:pt>
                <c:pt idx="202">
                  <c:v>2.202</c:v>
                </c:pt>
                <c:pt idx="203">
                  <c:v>2.2029999999999998</c:v>
                </c:pt>
                <c:pt idx="204">
                  <c:v>2.2040000000000002</c:v>
                </c:pt>
                <c:pt idx="205">
                  <c:v>2.2050000000000001</c:v>
                </c:pt>
                <c:pt idx="206">
                  <c:v>2.206</c:v>
                </c:pt>
                <c:pt idx="207">
                  <c:v>2.2069999999999999</c:v>
                </c:pt>
                <c:pt idx="208">
                  <c:v>2.2080000000000002</c:v>
                </c:pt>
                <c:pt idx="209">
                  <c:v>2.2090000000000001</c:v>
                </c:pt>
                <c:pt idx="210">
                  <c:v>2.21</c:v>
                </c:pt>
                <c:pt idx="211">
                  <c:v>2.2109999999999999</c:v>
                </c:pt>
                <c:pt idx="212">
                  <c:v>2.2120000000000002</c:v>
                </c:pt>
                <c:pt idx="213">
                  <c:v>2.2130000000000001</c:v>
                </c:pt>
                <c:pt idx="214">
                  <c:v>2.214</c:v>
                </c:pt>
                <c:pt idx="215">
                  <c:v>2.2149999999999999</c:v>
                </c:pt>
                <c:pt idx="216">
                  <c:v>2.2160000000000002</c:v>
                </c:pt>
                <c:pt idx="217">
                  <c:v>2.2170000000000001</c:v>
                </c:pt>
                <c:pt idx="218">
                  <c:v>2.218</c:v>
                </c:pt>
                <c:pt idx="219">
                  <c:v>2.2189999999999999</c:v>
                </c:pt>
                <c:pt idx="220">
                  <c:v>2.2200000000000002</c:v>
                </c:pt>
                <c:pt idx="221">
                  <c:v>2.2210000000000001</c:v>
                </c:pt>
                <c:pt idx="222">
                  <c:v>2.222</c:v>
                </c:pt>
                <c:pt idx="223">
                  <c:v>2.2229999999999999</c:v>
                </c:pt>
                <c:pt idx="224">
                  <c:v>2.2240000000000002</c:v>
                </c:pt>
                <c:pt idx="225">
                  <c:v>2.2250000000000001</c:v>
                </c:pt>
                <c:pt idx="226">
                  <c:v>2.226</c:v>
                </c:pt>
                <c:pt idx="227">
                  <c:v>2.2269999999999999</c:v>
                </c:pt>
                <c:pt idx="228">
                  <c:v>2.2280000000000002</c:v>
                </c:pt>
                <c:pt idx="229">
                  <c:v>2.2290000000000001</c:v>
                </c:pt>
                <c:pt idx="230">
                  <c:v>2.23</c:v>
                </c:pt>
                <c:pt idx="231">
                  <c:v>2.2309999999999999</c:v>
                </c:pt>
                <c:pt idx="232">
                  <c:v>2.2320000000000002</c:v>
                </c:pt>
                <c:pt idx="233">
                  <c:v>2.2330000000000001</c:v>
                </c:pt>
                <c:pt idx="234">
                  <c:v>2.234</c:v>
                </c:pt>
                <c:pt idx="235">
                  <c:v>2.2349999999999999</c:v>
                </c:pt>
                <c:pt idx="236">
                  <c:v>2.2359999999999998</c:v>
                </c:pt>
                <c:pt idx="237">
                  <c:v>2.2370000000000001</c:v>
                </c:pt>
                <c:pt idx="238">
                  <c:v>2.238</c:v>
                </c:pt>
                <c:pt idx="239">
                  <c:v>2.2389999999999999</c:v>
                </c:pt>
                <c:pt idx="240">
                  <c:v>2.2400000000000002</c:v>
                </c:pt>
                <c:pt idx="241">
                  <c:v>2.2410000000000001</c:v>
                </c:pt>
                <c:pt idx="242">
                  <c:v>2.242</c:v>
                </c:pt>
                <c:pt idx="243">
                  <c:v>2.2429999999999999</c:v>
                </c:pt>
                <c:pt idx="244">
                  <c:v>2.2439999999999998</c:v>
                </c:pt>
                <c:pt idx="245">
                  <c:v>2.2450000000000001</c:v>
                </c:pt>
                <c:pt idx="246">
                  <c:v>2.246</c:v>
                </c:pt>
                <c:pt idx="247">
                  <c:v>2.2469999999999999</c:v>
                </c:pt>
                <c:pt idx="248">
                  <c:v>2.2480000000000002</c:v>
                </c:pt>
                <c:pt idx="249">
                  <c:v>2.2490000000000001</c:v>
                </c:pt>
                <c:pt idx="250">
                  <c:v>2.25</c:v>
                </c:pt>
                <c:pt idx="251">
                  <c:v>2.2509999999999999</c:v>
                </c:pt>
                <c:pt idx="252">
                  <c:v>2.2519999999999998</c:v>
                </c:pt>
                <c:pt idx="253">
                  <c:v>2.2530000000000001</c:v>
                </c:pt>
                <c:pt idx="254">
                  <c:v>2.254</c:v>
                </c:pt>
                <c:pt idx="255">
                  <c:v>2.2549999999999999</c:v>
                </c:pt>
                <c:pt idx="256">
                  <c:v>2.2560000000000002</c:v>
                </c:pt>
                <c:pt idx="257">
                  <c:v>2.2570000000000001</c:v>
                </c:pt>
                <c:pt idx="258">
                  <c:v>2.258</c:v>
                </c:pt>
                <c:pt idx="259">
                  <c:v>2.2589999999999999</c:v>
                </c:pt>
                <c:pt idx="260">
                  <c:v>2.2599999999999998</c:v>
                </c:pt>
                <c:pt idx="261">
                  <c:v>2.2610000000000001</c:v>
                </c:pt>
                <c:pt idx="262">
                  <c:v>2.262</c:v>
                </c:pt>
                <c:pt idx="263">
                  <c:v>2.2629999999999999</c:v>
                </c:pt>
                <c:pt idx="264">
                  <c:v>2.2640000000000002</c:v>
                </c:pt>
                <c:pt idx="265">
                  <c:v>2.2650000000000001</c:v>
                </c:pt>
                <c:pt idx="266">
                  <c:v>2.266</c:v>
                </c:pt>
                <c:pt idx="267">
                  <c:v>2.2669999999999999</c:v>
                </c:pt>
                <c:pt idx="268">
                  <c:v>2.2679999999999998</c:v>
                </c:pt>
                <c:pt idx="269">
                  <c:v>2.2690000000000001</c:v>
                </c:pt>
                <c:pt idx="270">
                  <c:v>2.27</c:v>
                </c:pt>
                <c:pt idx="271">
                  <c:v>2.2709999999999999</c:v>
                </c:pt>
                <c:pt idx="272">
                  <c:v>2.2720000000000002</c:v>
                </c:pt>
                <c:pt idx="273">
                  <c:v>2.2730000000000001</c:v>
                </c:pt>
                <c:pt idx="274">
                  <c:v>2.274</c:v>
                </c:pt>
                <c:pt idx="275">
                  <c:v>2.2749999999999999</c:v>
                </c:pt>
                <c:pt idx="276">
                  <c:v>2.2759999999999998</c:v>
                </c:pt>
                <c:pt idx="277">
                  <c:v>2.2770000000000001</c:v>
                </c:pt>
                <c:pt idx="278">
                  <c:v>2.278</c:v>
                </c:pt>
                <c:pt idx="279">
                  <c:v>2.2789999999999999</c:v>
                </c:pt>
                <c:pt idx="280">
                  <c:v>2.2800000000000002</c:v>
                </c:pt>
                <c:pt idx="281">
                  <c:v>2.2810000000000001</c:v>
                </c:pt>
                <c:pt idx="282">
                  <c:v>2.282</c:v>
                </c:pt>
                <c:pt idx="283">
                  <c:v>2.2829999999999999</c:v>
                </c:pt>
                <c:pt idx="284">
                  <c:v>2.2839999999999998</c:v>
                </c:pt>
                <c:pt idx="285">
                  <c:v>2.2850000000000001</c:v>
                </c:pt>
                <c:pt idx="286">
                  <c:v>2.286</c:v>
                </c:pt>
                <c:pt idx="287">
                  <c:v>2.2869999999999999</c:v>
                </c:pt>
                <c:pt idx="288">
                  <c:v>2.2879999999999998</c:v>
                </c:pt>
                <c:pt idx="289">
                  <c:v>2.2890000000000001</c:v>
                </c:pt>
                <c:pt idx="290">
                  <c:v>2.29</c:v>
                </c:pt>
                <c:pt idx="291">
                  <c:v>2.2909999999999999</c:v>
                </c:pt>
                <c:pt idx="292">
                  <c:v>2.2919999999999998</c:v>
                </c:pt>
                <c:pt idx="293">
                  <c:v>2.2930000000000001</c:v>
                </c:pt>
                <c:pt idx="294">
                  <c:v>2.294</c:v>
                </c:pt>
                <c:pt idx="295">
                  <c:v>2.2949999999999999</c:v>
                </c:pt>
                <c:pt idx="296">
                  <c:v>2.2959999999999998</c:v>
                </c:pt>
                <c:pt idx="297">
                  <c:v>2.2970000000000002</c:v>
                </c:pt>
                <c:pt idx="298">
                  <c:v>2.298</c:v>
                </c:pt>
                <c:pt idx="299">
                  <c:v>2.2989999999999999</c:v>
                </c:pt>
                <c:pt idx="300">
                  <c:v>2.2999999999999998</c:v>
                </c:pt>
                <c:pt idx="301">
                  <c:v>2.3010000000000002</c:v>
                </c:pt>
                <c:pt idx="302">
                  <c:v>2.302</c:v>
                </c:pt>
                <c:pt idx="303">
                  <c:v>2.3029999999999999</c:v>
                </c:pt>
                <c:pt idx="304">
                  <c:v>2.3039999999999998</c:v>
                </c:pt>
                <c:pt idx="305">
                  <c:v>2.3050000000000002</c:v>
                </c:pt>
                <c:pt idx="306">
                  <c:v>2.306</c:v>
                </c:pt>
                <c:pt idx="307">
                  <c:v>2.3069999999999999</c:v>
                </c:pt>
                <c:pt idx="308">
                  <c:v>2.3079999999999998</c:v>
                </c:pt>
                <c:pt idx="309">
                  <c:v>2.3090000000000002</c:v>
                </c:pt>
                <c:pt idx="310">
                  <c:v>2.31</c:v>
                </c:pt>
                <c:pt idx="311">
                  <c:v>2.3109999999999999</c:v>
                </c:pt>
                <c:pt idx="312">
                  <c:v>2.3119999999999998</c:v>
                </c:pt>
                <c:pt idx="313">
                  <c:v>2.3130000000000002</c:v>
                </c:pt>
                <c:pt idx="314">
                  <c:v>2.3140000000000001</c:v>
                </c:pt>
                <c:pt idx="315">
                  <c:v>2.3149999999999999</c:v>
                </c:pt>
                <c:pt idx="316">
                  <c:v>2.3159999999999998</c:v>
                </c:pt>
                <c:pt idx="317">
                  <c:v>2.3170000000000002</c:v>
                </c:pt>
                <c:pt idx="318">
                  <c:v>2.3180000000000001</c:v>
                </c:pt>
                <c:pt idx="319">
                  <c:v>2.319</c:v>
                </c:pt>
                <c:pt idx="320">
                  <c:v>2.3199999999999998</c:v>
                </c:pt>
                <c:pt idx="321">
                  <c:v>2.3210000000000002</c:v>
                </c:pt>
                <c:pt idx="322">
                  <c:v>2.3220000000000001</c:v>
                </c:pt>
                <c:pt idx="323">
                  <c:v>2.323</c:v>
                </c:pt>
                <c:pt idx="324">
                  <c:v>2.3239999999999998</c:v>
                </c:pt>
                <c:pt idx="325">
                  <c:v>2.3250000000000002</c:v>
                </c:pt>
                <c:pt idx="326">
                  <c:v>2.3260000000000001</c:v>
                </c:pt>
                <c:pt idx="327">
                  <c:v>2.327</c:v>
                </c:pt>
                <c:pt idx="328">
                  <c:v>2.3279999999999998</c:v>
                </c:pt>
                <c:pt idx="329">
                  <c:v>2.3290000000000002</c:v>
                </c:pt>
                <c:pt idx="330">
                  <c:v>2.33</c:v>
                </c:pt>
                <c:pt idx="331">
                  <c:v>2.331</c:v>
                </c:pt>
                <c:pt idx="332">
                  <c:v>2.3319999999999999</c:v>
                </c:pt>
                <c:pt idx="333">
                  <c:v>2.3330000000000002</c:v>
                </c:pt>
                <c:pt idx="334">
                  <c:v>2.3340000000000001</c:v>
                </c:pt>
                <c:pt idx="335">
                  <c:v>2.335</c:v>
                </c:pt>
                <c:pt idx="336">
                  <c:v>2.3359999999999999</c:v>
                </c:pt>
                <c:pt idx="337">
                  <c:v>2.3370000000000002</c:v>
                </c:pt>
                <c:pt idx="338">
                  <c:v>2.3380000000000001</c:v>
                </c:pt>
                <c:pt idx="339">
                  <c:v>2.339</c:v>
                </c:pt>
                <c:pt idx="340">
                  <c:v>2.34</c:v>
                </c:pt>
                <c:pt idx="341">
                  <c:v>2.3410000000000002</c:v>
                </c:pt>
                <c:pt idx="342">
                  <c:v>2.3420000000000001</c:v>
                </c:pt>
                <c:pt idx="343">
                  <c:v>2.343</c:v>
                </c:pt>
                <c:pt idx="344">
                  <c:v>2.3439999999999999</c:v>
                </c:pt>
                <c:pt idx="345">
                  <c:v>2.3449999999999998</c:v>
                </c:pt>
                <c:pt idx="346">
                  <c:v>2.3460000000000001</c:v>
                </c:pt>
                <c:pt idx="347">
                  <c:v>2.347</c:v>
                </c:pt>
                <c:pt idx="348">
                  <c:v>2.3479999999999999</c:v>
                </c:pt>
                <c:pt idx="349">
                  <c:v>2.3490000000000002</c:v>
                </c:pt>
                <c:pt idx="350">
                  <c:v>2.35</c:v>
                </c:pt>
                <c:pt idx="351">
                  <c:v>2.351</c:v>
                </c:pt>
                <c:pt idx="352">
                  <c:v>2.3519999999999999</c:v>
                </c:pt>
                <c:pt idx="353">
                  <c:v>2.3529999999999998</c:v>
                </c:pt>
                <c:pt idx="354">
                  <c:v>2.3540000000000001</c:v>
                </c:pt>
                <c:pt idx="355">
                  <c:v>2.355</c:v>
                </c:pt>
                <c:pt idx="356">
                  <c:v>2.3559999999999999</c:v>
                </c:pt>
                <c:pt idx="357">
                  <c:v>2.3570000000000002</c:v>
                </c:pt>
                <c:pt idx="358">
                  <c:v>2.3580000000000001</c:v>
                </c:pt>
                <c:pt idx="359">
                  <c:v>2.359</c:v>
                </c:pt>
                <c:pt idx="360">
                  <c:v>2.36</c:v>
                </c:pt>
                <c:pt idx="361">
                  <c:v>2.3609999999999998</c:v>
                </c:pt>
                <c:pt idx="362">
                  <c:v>2.3620000000000001</c:v>
                </c:pt>
                <c:pt idx="363">
                  <c:v>2.363</c:v>
                </c:pt>
                <c:pt idx="364">
                  <c:v>2.3639999999999999</c:v>
                </c:pt>
                <c:pt idx="365">
                  <c:v>2.3650000000000002</c:v>
                </c:pt>
                <c:pt idx="366">
                  <c:v>2.3660000000000001</c:v>
                </c:pt>
                <c:pt idx="367">
                  <c:v>2.367</c:v>
                </c:pt>
                <c:pt idx="368">
                  <c:v>2.3679999999999999</c:v>
                </c:pt>
                <c:pt idx="369">
                  <c:v>2.3689999999999998</c:v>
                </c:pt>
                <c:pt idx="370">
                  <c:v>2.37</c:v>
                </c:pt>
                <c:pt idx="371">
                  <c:v>2.371</c:v>
                </c:pt>
                <c:pt idx="372">
                  <c:v>2.3719999999999999</c:v>
                </c:pt>
                <c:pt idx="373">
                  <c:v>2.3730000000000002</c:v>
                </c:pt>
                <c:pt idx="374">
                  <c:v>2.3740000000000001</c:v>
                </c:pt>
                <c:pt idx="375">
                  <c:v>2.375</c:v>
                </c:pt>
                <c:pt idx="376">
                  <c:v>2.3759999999999999</c:v>
                </c:pt>
                <c:pt idx="377">
                  <c:v>2.3769999999999998</c:v>
                </c:pt>
                <c:pt idx="378">
                  <c:v>2.3780000000000001</c:v>
                </c:pt>
                <c:pt idx="379">
                  <c:v>2.379</c:v>
                </c:pt>
                <c:pt idx="380">
                  <c:v>2.38</c:v>
                </c:pt>
                <c:pt idx="381">
                  <c:v>2.3810000000000002</c:v>
                </c:pt>
                <c:pt idx="382">
                  <c:v>2.3820000000000001</c:v>
                </c:pt>
                <c:pt idx="383">
                  <c:v>2.383</c:v>
                </c:pt>
                <c:pt idx="384">
                  <c:v>2.3839999999999999</c:v>
                </c:pt>
                <c:pt idx="385">
                  <c:v>2.3849999999999998</c:v>
                </c:pt>
                <c:pt idx="386">
                  <c:v>2.3860000000000001</c:v>
                </c:pt>
                <c:pt idx="387">
                  <c:v>2.387</c:v>
                </c:pt>
                <c:pt idx="388">
                  <c:v>2.3879999999999999</c:v>
                </c:pt>
                <c:pt idx="389">
                  <c:v>2.3890000000000002</c:v>
                </c:pt>
                <c:pt idx="390">
                  <c:v>2.39</c:v>
                </c:pt>
                <c:pt idx="391">
                  <c:v>2.391</c:v>
                </c:pt>
                <c:pt idx="392">
                  <c:v>2.3919999999999999</c:v>
                </c:pt>
                <c:pt idx="393">
                  <c:v>2.3929999999999998</c:v>
                </c:pt>
                <c:pt idx="394">
                  <c:v>2.3940000000000001</c:v>
                </c:pt>
                <c:pt idx="395">
                  <c:v>2.395</c:v>
                </c:pt>
                <c:pt idx="396">
                  <c:v>2.3959999999999999</c:v>
                </c:pt>
                <c:pt idx="397">
                  <c:v>2.3970000000000002</c:v>
                </c:pt>
                <c:pt idx="398">
                  <c:v>2.3980000000000001</c:v>
                </c:pt>
                <c:pt idx="399">
                  <c:v>2.399</c:v>
                </c:pt>
                <c:pt idx="400">
                  <c:v>2.4</c:v>
                </c:pt>
                <c:pt idx="401">
                  <c:v>2.4009999999999998</c:v>
                </c:pt>
                <c:pt idx="402">
                  <c:v>2.4020000000000001</c:v>
                </c:pt>
                <c:pt idx="403">
                  <c:v>2.403</c:v>
                </c:pt>
                <c:pt idx="404">
                  <c:v>2.4039999999999999</c:v>
                </c:pt>
                <c:pt idx="405">
                  <c:v>2.4050000000000002</c:v>
                </c:pt>
                <c:pt idx="406">
                  <c:v>2.4060000000000001</c:v>
                </c:pt>
                <c:pt idx="407">
                  <c:v>2.407</c:v>
                </c:pt>
                <c:pt idx="408">
                  <c:v>2.4079999999999999</c:v>
                </c:pt>
                <c:pt idx="409">
                  <c:v>2.4089999999999998</c:v>
                </c:pt>
                <c:pt idx="410">
                  <c:v>2.41</c:v>
                </c:pt>
                <c:pt idx="411">
                  <c:v>2.411</c:v>
                </c:pt>
                <c:pt idx="412">
                  <c:v>2.4119999999999999</c:v>
                </c:pt>
                <c:pt idx="413">
                  <c:v>2.4129999999999998</c:v>
                </c:pt>
                <c:pt idx="414">
                  <c:v>2.4140000000000001</c:v>
                </c:pt>
                <c:pt idx="415">
                  <c:v>2.415</c:v>
                </c:pt>
                <c:pt idx="416">
                  <c:v>2.4159999999999999</c:v>
                </c:pt>
                <c:pt idx="417">
                  <c:v>2.4169999999999998</c:v>
                </c:pt>
                <c:pt idx="418">
                  <c:v>2.4180000000000001</c:v>
                </c:pt>
                <c:pt idx="419">
                  <c:v>2.419</c:v>
                </c:pt>
                <c:pt idx="420">
                  <c:v>2.42</c:v>
                </c:pt>
                <c:pt idx="421">
                  <c:v>2.4209999999999998</c:v>
                </c:pt>
                <c:pt idx="422">
                  <c:v>2.4220000000000002</c:v>
                </c:pt>
                <c:pt idx="423">
                  <c:v>2.423</c:v>
                </c:pt>
                <c:pt idx="424">
                  <c:v>2.4239999999999999</c:v>
                </c:pt>
                <c:pt idx="425">
                  <c:v>2.4249999999999998</c:v>
                </c:pt>
                <c:pt idx="426">
                  <c:v>2.4260000000000002</c:v>
                </c:pt>
                <c:pt idx="427">
                  <c:v>2.427</c:v>
                </c:pt>
                <c:pt idx="428">
                  <c:v>2.4279999999999999</c:v>
                </c:pt>
                <c:pt idx="429">
                  <c:v>2.4289999999999998</c:v>
                </c:pt>
                <c:pt idx="430">
                  <c:v>2.4300000000000002</c:v>
                </c:pt>
                <c:pt idx="431">
                  <c:v>2.431</c:v>
                </c:pt>
                <c:pt idx="432">
                  <c:v>2.4319999999999999</c:v>
                </c:pt>
                <c:pt idx="433">
                  <c:v>2.4329999999999998</c:v>
                </c:pt>
                <c:pt idx="434">
                  <c:v>2.4340000000000002</c:v>
                </c:pt>
                <c:pt idx="435">
                  <c:v>2.4350000000000001</c:v>
                </c:pt>
                <c:pt idx="436">
                  <c:v>2.4359999999999999</c:v>
                </c:pt>
                <c:pt idx="437">
                  <c:v>2.4369999999999998</c:v>
                </c:pt>
                <c:pt idx="438">
                  <c:v>2.4380000000000002</c:v>
                </c:pt>
                <c:pt idx="439">
                  <c:v>2.4390000000000001</c:v>
                </c:pt>
                <c:pt idx="440">
                  <c:v>2.44</c:v>
                </c:pt>
                <c:pt idx="441">
                  <c:v>2.4409999999999998</c:v>
                </c:pt>
                <c:pt idx="442">
                  <c:v>2.4420000000000002</c:v>
                </c:pt>
                <c:pt idx="443">
                  <c:v>2.4430000000000001</c:v>
                </c:pt>
                <c:pt idx="444">
                  <c:v>2.444</c:v>
                </c:pt>
                <c:pt idx="445">
                  <c:v>2.4449999999999998</c:v>
                </c:pt>
                <c:pt idx="446">
                  <c:v>2.4460000000000002</c:v>
                </c:pt>
                <c:pt idx="447">
                  <c:v>2.4470000000000001</c:v>
                </c:pt>
                <c:pt idx="448">
                  <c:v>2.448</c:v>
                </c:pt>
                <c:pt idx="449">
                  <c:v>2.4489999999999998</c:v>
                </c:pt>
                <c:pt idx="450">
                  <c:v>2.4500000000000002</c:v>
                </c:pt>
                <c:pt idx="451">
                  <c:v>2.4510000000000001</c:v>
                </c:pt>
                <c:pt idx="452">
                  <c:v>2.452</c:v>
                </c:pt>
                <c:pt idx="453">
                  <c:v>2.4529999999999998</c:v>
                </c:pt>
                <c:pt idx="454">
                  <c:v>2.4540000000000002</c:v>
                </c:pt>
                <c:pt idx="455">
                  <c:v>2.4550000000000001</c:v>
                </c:pt>
                <c:pt idx="456">
                  <c:v>2.456</c:v>
                </c:pt>
                <c:pt idx="457">
                  <c:v>2.4569999999999999</c:v>
                </c:pt>
                <c:pt idx="458">
                  <c:v>2.4580000000000002</c:v>
                </c:pt>
                <c:pt idx="459">
                  <c:v>2.4590000000000001</c:v>
                </c:pt>
                <c:pt idx="460">
                  <c:v>2.46</c:v>
                </c:pt>
                <c:pt idx="461">
                  <c:v>2.4609999999999999</c:v>
                </c:pt>
                <c:pt idx="462">
                  <c:v>2.4620000000000002</c:v>
                </c:pt>
                <c:pt idx="463">
                  <c:v>2.4630000000000001</c:v>
                </c:pt>
                <c:pt idx="464">
                  <c:v>2.464</c:v>
                </c:pt>
                <c:pt idx="465">
                  <c:v>2.4649999999999999</c:v>
                </c:pt>
                <c:pt idx="466">
                  <c:v>2.4660000000000002</c:v>
                </c:pt>
                <c:pt idx="467">
                  <c:v>2.4670000000000001</c:v>
                </c:pt>
                <c:pt idx="468">
                  <c:v>2.468</c:v>
                </c:pt>
                <c:pt idx="469">
                  <c:v>2.4689999999999999</c:v>
                </c:pt>
                <c:pt idx="470">
                  <c:v>2.4699999999999998</c:v>
                </c:pt>
                <c:pt idx="471">
                  <c:v>2.4710000000000001</c:v>
                </c:pt>
                <c:pt idx="472">
                  <c:v>2.472</c:v>
                </c:pt>
                <c:pt idx="473">
                  <c:v>2.4729999999999999</c:v>
                </c:pt>
                <c:pt idx="474">
                  <c:v>2.4740000000000002</c:v>
                </c:pt>
                <c:pt idx="475">
                  <c:v>2.4750000000000001</c:v>
                </c:pt>
                <c:pt idx="476">
                  <c:v>2.476</c:v>
                </c:pt>
                <c:pt idx="477">
                  <c:v>2.4769999999999999</c:v>
                </c:pt>
                <c:pt idx="478">
                  <c:v>2.4779999999999998</c:v>
                </c:pt>
                <c:pt idx="479">
                  <c:v>2.4790000000000001</c:v>
                </c:pt>
                <c:pt idx="480">
                  <c:v>2.48</c:v>
                </c:pt>
                <c:pt idx="481">
                  <c:v>2.4809999999999999</c:v>
                </c:pt>
                <c:pt idx="482">
                  <c:v>2.4820000000000002</c:v>
                </c:pt>
                <c:pt idx="483">
                  <c:v>2.4830000000000001</c:v>
                </c:pt>
                <c:pt idx="484">
                  <c:v>2.484</c:v>
                </c:pt>
                <c:pt idx="485">
                  <c:v>2.4849999999999999</c:v>
                </c:pt>
                <c:pt idx="486">
                  <c:v>2.4859999999999998</c:v>
                </c:pt>
                <c:pt idx="487">
                  <c:v>2.4870000000000001</c:v>
                </c:pt>
                <c:pt idx="488">
                  <c:v>2.488</c:v>
                </c:pt>
                <c:pt idx="489">
                  <c:v>2.4889999999999999</c:v>
                </c:pt>
                <c:pt idx="490">
                  <c:v>2.4900000000000002</c:v>
                </c:pt>
                <c:pt idx="491">
                  <c:v>2.4910000000000001</c:v>
                </c:pt>
                <c:pt idx="492">
                  <c:v>2.492</c:v>
                </c:pt>
                <c:pt idx="493">
                  <c:v>2.4929999999999999</c:v>
                </c:pt>
                <c:pt idx="494">
                  <c:v>2.4939999999999998</c:v>
                </c:pt>
                <c:pt idx="495">
                  <c:v>2.4950000000000001</c:v>
                </c:pt>
                <c:pt idx="496">
                  <c:v>2.496</c:v>
                </c:pt>
                <c:pt idx="497">
                  <c:v>2.4969999999999999</c:v>
                </c:pt>
                <c:pt idx="498">
                  <c:v>2.4980000000000002</c:v>
                </c:pt>
                <c:pt idx="499">
                  <c:v>2.4990000000000001</c:v>
                </c:pt>
                <c:pt idx="500">
                  <c:v>2.5</c:v>
                </c:pt>
                <c:pt idx="501">
                  <c:v>2.5009999999999999</c:v>
                </c:pt>
                <c:pt idx="502">
                  <c:v>2.5019999999999998</c:v>
                </c:pt>
                <c:pt idx="503">
                  <c:v>2.5030000000000001</c:v>
                </c:pt>
                <c:pt idx="504">
                  <c:v>2.504</c:v>
                </c:pt>
                <c:pt idx="505">
                  <c:v>2.5049999999999999</c:v>
                </c:pt>
                <c:pt idx="506">
                  <c:v>2.5060000000000002</c:v>
                </c:pt>
                <c:pt idx="507">
                  <c:v>2.5070000000000001</c:v>
                </c:pt>
                <c:pt idx="508">
                  <c:v>2.508</c:v>
                </c:pt>
                <c:pt idx="509">
                  <c:v>2.5089999999999999</c:v>
                </c:pt>
                <c:pt idx="510">
                  <c:v>2.5099999999999998</c:v>
                </c:pt>
                <c:pt idx="511">
                  <c:v>2.5110000000000001</c:v>
                </c:pt>
                <c:pt idx="512">
                  <c:v>2.512</c:v>
                </c:pt>
                <c:pt idx="513">
                  <c:v>2.5129999999999999</c:v>
                </c:pt>
                <c:pt idx="514">
                  <c:v>2.5140000000000002</c:v>
                </c:pt>
                <c:pt idx="515">
                  <c:v>2.5150000000000001</c:v>
                </c:pt>
                <c:pt idx="516">
                  <c:v>2.516</c:v>
                </c:pt>
                <c:pt idx="517">
                  <c:v>2.5169999999999999</c:v>
                </c:pt>
                <c:pt idx="518">
                  <c:v>2.5179999999999998</c:v>
                </c:pt>
                <c:pt idx="519">
                  <c:v>2.5190000000000001</c:v>
                </c:pt>
                <c:pt idx="520">
                  <c:v>2.52</c:v>
                </c:pt>
                <c:pt idx="521">
                  <c:v>2.5209999999999999</c:v>
                </c:pt>
                <c:pt idx="522">
                  <c:v>2.5220000000000002</c:v>
                </c:pt>
                <c:pt idx="523">
                  <c:v>2.5230000000000001</c:v>
                </c:pt>
                <c:pt idx="524">
                  <c:v>2.524</c:v>
                </c:pt>
                <c:pt idx="525">
                  <c:v>2.5249999999999999</c:v>
                </c:pt>
                <c:pt idx="526">
                  <c:v>2.5259999999999998</c:v>
                </c:pt>
                <c:pt idx="527">
                  <c:v>2.5270000000000001</c:v>
                </c:pt>
                <c:pt idx="528">
                  <c:v>2.528</c:v>
                </c:pt>
                <c:pt idx="529">
                  <c:v>2.5289999999999999</c:v>
                </c:pt>
                <c:pt idx="530">
                  <c:v>2.5300000000000002</c:v>
                </c:pt>
                <c:pt idx="531">
                  <c:v>2.5310000000000001</c:v>
                </c:pt>
                <c:pt idx="532">
                  <c:v>2.532</c:v>
                </c:pt>
                <c:pt idx="533">
                  <c:v>2.5329999999999999</c:v>
                </c:pt>
                <c:pt idx="534">
                  <c:v>2.5339999999999998</c:v>
                </c:pt>
                <c:pt idx="535">
                  <c:v>2.5350000000000001</c:v>
                </c:pt>
                <c:pt idx="536">
                  <c:v>2.536</c:v>
                </c:pt>
                <c:pt idx="537">
                  <c:v>2.5369999999999999</c:v>
                </c:pt>
                <c:pt idx="538">
                  <c:v>2.5380000000000003</c:v>
                </c:pt>
                <c:pt idx="539">
                  <c:v>2.5390000000000001</c:v>
                </c:pt>
                <c:pt idx="540">
                  <c:v>2.54</c:v>
                </c:pt>
                <c:pt idx="541">
                  <c:v>2.5409999999999999</c:v>
                </c:pt>
                <c:pt idx="542">
                  <c:v>2.5419999999999998</c:v>
                </c:pt>
                <c:pt idx="543">
                  <c:v>2.5430000000000001</c:v>
                </c:pt>
                <c:pt idx="544">
                  <c:v>2.544</c:v>
                </c:pt>
                <c:pt idx="545">
                  <c:v>2.5449999999999999</c:v>
                </c:pt>
                <c:pt idx="546">
                  <c:v>2.5460000000000003</c:v>
                </c:pt>
                <c:pt idx="547">
                  <c:v>2.5470000000000002</c:v>
                </c:pt>
                <c:pt idx="548">
                  <c:v>2.548</c:v>
                </c:pt>
                <c:pt idx="549">
                  <c:v>2.5489999999999999</c:v>
                </c:pt>
                <c:pt idx="550">
                  <c:v>2.5499999999999998</c:v>
                </c:pt>
                <c:pt idx="551">
                  <c:v>2.5510000000000002</c:v>
                </c:pt>
                <c:pt idx="552">
                  <c:v>2.552</c:v>
                </c:pt>
                <c:pt idx="553">
                  <c:v>2.5529999999999999</c:v>
                </c:pt>
                <c:pt idx="554">
                  <c:v>2.5540000000000003</c:v>
                </c:pt>
                <c:pt idx="555">
                  <c:v>2.5550000000000002</c:v>
                </c:pt>
                <c:pt idx="556">
                  <c:v>2.556</c:v>
                </c:pt>
                <c:pt idx="557">
                  <c:v>2.5569999999999999</c:v>
                </c:pt>
                <c:pt idx="558">
                  <c:v>2.5579999999999998</c:v>
                </c:pt>
                <c:pt idx="559">
                  <c:v>2.5590000000000002</c:v>
                </c:pt>
                <c:pt idx="560">
                  <c:v>2.56</c:v>
                </c:pt>
                <c:pt idx="561">
                  <c:v>2.5609999999999999</c:v>
                </c:pt>
                <c:pt idx="562">
                  <c:v>2.5620000000000003</c:v>
                </c:pt>
                <c:pt idx="563">
                  <c:v>2.5629999999999997</c:v>
                </c:pt>
                <c:pt idx="564">
                  <c:v>2.5640000000000001</c:v>
                </c:pt>
                <c:pt idx="565">
                  <c:v>2.5649999999999999</c:v>
                </c:pt>
                <c:pt idx="566">
                  <c:v>2.5659999999999998</c:v>
                </c:pt>
                <c:pt idx="567">
                  <c:v>2.5670000000000002</c:v>
                </c:pt>
                <c:pt idx="568">
                  <c:v>2.5680000000000001</c:v>
                </c:pt>
                <c:pt idx="569">
                  <c:v>2.569</c:v>
                </c:pt>
                <c:pt idx="570">
                  <c:v>2.57</c:v>
                </c:pt>
                <c:pt idx="571">
                  <c:v>2.5709999999999997</c:v>
                </c:pt>
                <c:pt idx="572">
                  <c:v>2.5720000000000001</c:v>
                </c:pt>
                <c:pt idx="573">
                  <c:v>2.573</c:v>
                </c:pt>
                <c:pt idx="574">
                  <c:v>2.5739999999999998</c:v>
                </c:pt>
                <c:pt idx="575">
                  <c:v>2.5750000000000002</c:v>
                </c:pt>
                <c:pt idx="576">
                  <c:v>2.5760000000000001</c:v>
                </c:pt>
                <c:pt idx="577">
                  <c:v>2.577</c:v>
                </c:pt>
                <c:pt idx="578">
                  <c:v>2.5779999999999998</c:v>
                </c:pt>
                <c:pt idx="579">
                  <c:v>2.5789999999999997</c:v>
                </c:pt>
                <c:pt idx="580">
                  <c:v>2.58</c:v>
                </c:pt>
                <c:pt idx="581">
                  <c:v>2.581</c:v>
                </c:pt>
                <c:pt idx="582">
                  <c:v>2.5819999999999999</c:v>
                </c:pt>
                <c:pt idx="583">
                  <c:v>2.5830000000000002</c:v>
                </c:pt>
                <c:pt idx="584">
                  <c:v>2.5840000000000001</c:v>
                </c:pt>
                <c:pt idx="585">
                  <c:v>2.585</c:v>
                </c:pt>
                <c:pt idx="586">
                  <c:v>2.5859999999999999</c:v>
                </c:pt>
                <c:pt idx="587">
                  <c:v>2.5869999999999997</c:v>
                </c:pt>
                <c:pt idx="588">
                  <c:v>2.5880000000000001</c:v>
                </c:pt>
                <c:pt idx="589">
                  <c:v>2.589</c:v>
                </c:pt>
                <c:pt idx="590">
                  <c:v>2.59</c:v>
                </c:pt>
                <c:pt idx="591">
                  <c:v>2.5910000000000002</c:v>
                </c:pt>
                <c:pt idx="592">
                  <c:v>2.5920000000000001</c:v>
                </c:pt>
                <c:pt idx="593">
                  <c:v>2.593</c:v>
                </c:pt>
                <c:pt idx="594">
                  <c:v>2.5939999999999999</c:v>
                </c:pt>
                <c:pt idx="595">
                  <c:v>2.5949999999999998</c:v>
                </c:pt>
                <c:pt idx="596">
                  <c:v>2.5960000000000001</c:v>
                </c:pt>
                <c:pt idx="597">
                  <c:v>2.597</c:v>
                </c:pt>
                <c:pt idx="598">
                  <c:v>2.5979999999999999</c:v>
                </c:pt>
                <c:pt idx="599">
                  <c:v>2.5990000000000002</c:v>
                </c:pt>
                <c:pt idx="600">
                  <c:v>2.6</c:v>
                </c:pt>
                <c:pt idx="601">
                  <c:v>2.601</c:v>
                </c:pt>
                <c:pt idx="602">
                  <c:v>2.6019999999999999</c:v>
                </c:pt>
                <c:pt idx="603">
                  <c:v>2.6029999999999998</c:v>
                </c:pt>
                <c:pt idx="604">
                  <c:v>2.6040000000000001</c:v>
                </c:pt>
                <c:pt idx="605">
                  <c:v>2.605</c:v>
                </c:pt>
                <c:pt idx="606">
                  <c:v>2.6059999999999999</c:v>
                </c:pt>
                <c:pt idx="607">
                  <c:v>2.6070000000000002</c:v>
                </c:pt>
                <c:pt idx="608">
                  <c:v>2.6080000000000001</c:v>
                </c:pt>
                <c:pt idx="609">
                  <c:v>2.609</c:v>
                </c:pt>
                <c:pt idx="610">
                  <c:v>2.61</c:v>
                </c:pt>
                <c:pt idx="611">
                  <c:v>2.6109999999999998</c:v>
                </c:pt>
                <c:pt idx="612">
                  <c:v>2.6120000000000001</c:v>
                </c:pt>
                <c:pt idx="613">
                  <c:v>2.613</c:v>
                </c:pt>
                <c:pt idx="614">
                  <c:v>2.6139999999999999</c:v>
                </c:pt>
                <c:pt idx="615">
                  <c:v>2.6150000000000002</c:v>
                </c:pt>
                <c:pt idx="616">
                  <c:v>2.6160000000000001</c:v>
                </c:pt>
                <c:pt idx="617">
                  <c:v>2.617</c:v>
                </c:pt>
                <c:pt idx="618">
                  <c:v>2.6179999999999999</c:v>
                </c:pt>
                <c:pt idx="619">
                  <c:v>2.6189999999999998</c:v>
                </c:pt>
                <c:pt idx="620">
                  <c:v>2.62</c:v>
                </c:pt>
                <c:pt idx="621">
                  <c:v>2.621</c:v>
                </c:pt>
                <c:pt idx="622">
                  <c:v>2.6219999999999999</c:v>
                </c:pt>
                <c:pt idx="623">
                  <c:v>2.6230000000000002</c:v>
                </c:pt>
                <c:pt idx="624">
                  <c:v>2.6240000000000001</c:v>
                </c:pt>
                <c:pt idx="625">
                  <c:v>2.625</c:v>
                </c:pt>
                <c:pt idx="626">
                  <c:v>2.6259999999999999</c:v>
                </c:pt>
                <c:pt idx="627">
                  <c:v>2.6269999999999998</c:v>
                </c:pt>
                <c:pt idx="628">
                  <c:v>2.6280000000000001</c:v>
                </c:pt>
                <c:pt idx="629">
                  <c:v>2.629</c:v>
                </c:pt>
                <c:pt idx="630">
                  <c:v>2.63</c:v>
                </c:pt>
                <c:pt idx="631">
                  <c:v>2.6310000000000002</c:v>
                </c:pt>
                <c:pt idx="632">
                  <c:v>2.6320000000000001</c:v>
                </c:pt>
                <c:pt idx="633">
                  <c:v>2.633</c:v>
                </c:pt>
                <c:pt idx="634">
                  <c:v>2.6339999999999999</c:v>
                </c:pt>
                <c:pt idx="635">
                  <c:v>2.6349999999999998</c:v>
                </c:pt>
                <c:pt idx="636">
                  <c:v>2.6360000000000001</c:v>
                </c:pt>
                <c:pt idx="637">
                  <c:v>2.637</c:v>
                </c:pt>
                <c:pt idx="638">
                  <c:v>2.6379999999999999</c:v>
                </c:pt>
                <c:pt idx="639">
                  <c:v>2.6390000000000002</c:v>
                </c:pt>
                <c:pt idx="640">
                  <c:v>2.64</c:v>
                </c:pt>
                <c:pt idx="641">
                  <c:v>2.641</c:v>
                </c:pt>
                <c:pt idx="642">
                  <c:v>2.6419999999999999</c:v>
                </c:pt>
                <c:pt idx="643">
                  <c:v>2.6429999999999998</c:v>
                </c:pt>
                <c:pt idx="644">
                  <c:v>2.6440000000000001</c:v>
                </c:pt>
                <c:pt idx="645">
                  <c:v>2.645</c:v>
                </c:pt>
                <c:pt idx="646">
                  <c:v>2.6459999999999999</c:v>
                </c:pt>
                <c:pt idx="647">
                  <c:v>2.6470000000000002</c:v>
                </c:pt>
                <c:pt idx="648">
                  <c:v>2.6480000000000001</c:v>
                </c:pt>
                <c:pt idx="649">
                  <c:v>2.649</c:v>
                </c:pt>
                <c:pt idx="650">
                  <c:v>2.65</c:v>
                </c:pt>
                <c:pt idx="651">
                  <c:v>2.6509999999999998</c:v>
                </c:pt>
                <c:pt idx="652">
                  <c:v>2.6520000000000001</c:v>
                </c:pt>
                <c:pt idx="653">
                  <c:v>2.653</c:v>
                </c:pt>
                <c:pt idx="654">
                  <c:v>2.6539999999999999</c:v>
                </c:pt>
                <c:pt idx="655">
                  <c:v>2.6550000000000002</c:v>
                </c:pt>
                <c:pt idx="656">
                  <c:v>2.6560000000000001</c:v>
                </c:pt>
                <c:pt idx="657">
                  <c:v>2.657</c:v>
                </c:pt>
                <c:pt idx="658">
                  <c:v>2.6579999999999999</c:v>
                </c:pt>
                <c:pt idx="659">
                  <c:v>2.6589999999999998</c:v>
                </c:pt>
                <c:pt idx="660">
                  <c:v>2.66</c:v>
                </c:pt>
                <c:pt idx="661">
                  <c:v>2.661</c:v>
                </c:pt>
                <c:pt idx="662">
                  <c:v>2.6619999999999999</c:v>
                </c:pt>
                <c:pt idx="663">
                  <c:v>2.6630000000000003</c:v>
                </c:pt>
                <c:pt idx="664">
                  <c:v>2.6640000000000001</c:v>
                </c:pt>
                <c:pt idx="665">
                  <c:v>2.665</c:v>
                </c:pt>
                <c:pt idx="666">
                  <c:v>2.6659999999999999</c:v>
                </c:pt>
                <c:pt idx="667">
                  <c:v>2.6669999999999998</c:v>
                </c:pt>
                <c:pt idx="668">
                  <c:v>2.6680000000000001</c:v>
                </c:pt>
                <c:pt idx="669">
                  <c:v>2.669</c:v>
                </c:pt>
                <c:pt idx="670">
                  <c:v>2.67</c:v>
                </c:pt>
                <c:pt idx="671">
                  <c:v>2.6710000000000003</c:v>
                </c:pt>
                <c:pt idx="672">
                  <c:v>2.6720000000000002</c:v>
                </c:pt>
                <c:pt idx="673">
                  <c:v>2.673</c:v>
                </c:pt>
                <c:pt idx="674">
                  <c:v>2.6739999999999999</c:v>
                </c:pt>
                <c:pt idx="675">
                  <c:v>2.6749999999999998</c:v>
                </c:pt>
                <c:pt idx="676">
                  <c:v>2.6760000000000002</c:v>
                </c:pt>
                <c:pt idx="677">
                  <c:v>2.677</c:v>
                </c:pt>
                <c:pt idx="678">
                  <c:v>2.6779999999999999</c:v>
                </c:pt>
                <c:pt idx="679">
                  <c:v>2.6790000000000003</c:v>
                </c:pt>
                <c:pt idx="680">
                  <c:v>2.68</c:v>
                </c:pt>
                <c:pt idx="681">
                  <c:v>2.681</c:v>
                </c:pt>
                <c:pt idx="682">
                  <c:v>2.6819999999999999</c:v>
                </c:pt>
                <c:pt idx="683">
                  <c:v>2.6829999999999998</c:v>
                </c:pt>
                <c:pt idx="684">
                  <c:v>2.6840000000000002</c:v>
                </c:pt>
                <c:pt idx="685">
                  <c:v>2.6850000000000001</c:v>
                </c:pt>
                <c:pt idx="686">
                  <c:v>2.6859999999999999</c:v>
                </c:pt>
                <c:pt idx="687">
                  <c:v>2.6870000000000003</c:v>
                </c:pt>
                <c:pt idx="688">
                  <c:v>2.6879999999999997</c:v>
                </c:pt>
                <c:pt idx="689">
                  <c:v>2.6890000000000001</c:v>
                </c:pt>
                <c:pt idx="690">
                  <c:v>2.69</c:v>
                </c:pt>
                <c:pt idx="691">
                  <c:v>2.6909999999999998</c:v>
                </c:pt>
                <c:pt idx="692">
                  <c:v>2.6920000000000002</c:v>
                </c:pt>
                <c:pt idx="693">
                  <c:v>2.6930000000000001</c:v>
                </c:pt>
                <c:pt idx="694">
                  <c:v>2.694</c:v>
                </c:pt>
                <c:pt idx="695">
                  <c:v>2.6949999999999998</c:v>
                </c:pt>
                <c:pt idx="696">
                  <c:v>2.6959999999999997</c:v>
                </c:pt>
                <c:pt idx="697">
                  <c:v>2.6970000000000001</c:v>
                </c:pt>
                <c:pt idx="698">
                  <c:v>2.698</c:v>
                </c:pt>
                <c:pt idx="699">
                  <c:v>2.6989999999999998</c:v>
                </c:pt>
                <c:pt idx="700">
                  <c:v>2.7</c:v>
                </c:pt>
                <c:pt idx="701">
                  <c:v>2.7010000000000001</c:v>
                </c:pt>
                <c:pt idx="702">
                  <c:v>2.702</c:v>
                </c:pt>
                <c:pt idx="703">
                  <c:v>2.7029999999999998</c:v>
                </c:pt>
                <c:pt idx="704">
                  <c:v>2.7039999999999997</c:v>
                </c:pt>
                <c:pt idx="705">
                  <c:v>2.7050000000000001</c:v>
                </c:pt>
                <c:pt idx="706">
                  <c:v>2.706</c:v>
                </c:pt>
                <c:pt idx="707">
                  <c:v>2.7069999999999999</c:v>
                </c:pt>
                <c:pt idx="708">
                  <c:v>2.7080000000000002</c:v>
                </c:pt>
                <c:pt idx="709">
                  <c:v>2.7090000000000001</c:v>
                </c:pt>
                <c:pt idx="710">
                  <c:v>2.71</c:v>
                </c:pt>
                <c:pt idx="711">
                  <c:v>2.7109999999999999</c:v>
                </c:pt>
                <c:pt idx="712">
                  <c:v>2.7119999999999997</c:v>
                </c:pt>
                <c:pt idx="713">
                  <c:v>2.7130000000000001</c:v>
                </c:pt>
                <c:pt idx="714">
                  <c:v>2.714</c:v>
                </c:pt>
                <c:pt idx="715">
                  <c:v>2.7149999999999999</c:v>
                </c:pt>
                <c:pt idx="716">
                  <c:v>2.7160000000000002</c:v>
                </c:pt>
                <c:pt idx="717">
                  <c:v>2.7170000000000001</c:v>
                </c:pt>
                <c:pt idx="718">
                  <c:v>2.718</c:v>
                </c:pt>
                <c:pt idx="719">
                  <c:v>2.7189999999999999</c:v>
                </c:pt>
                <c:pt idx="720">
                  <c:v>2.7199999999999998</c:v>
                </c:pt>
                <c:pt idx="721">
                  <c:v>2.7210000000000001</c:v>
                </c:pt>
                <c:pt idx="722">
                  <c:v>2.722</c:v>
                </c:pt>
                <c:pt idx="723">
                  <c:v>2.7229999999999999</c:v>
                </c:pt>
                <c:pt idx="724">
                  <c:v>2.7240000000000002</c:v>
                </c:pt>
                <c:pt idx="725">
                  <c:v>2.7250000000000001</c:v>
                </c:pt>
                <c:pt idx="726">
                  <c:v>2.726</c:v>
                </c:pt>
                <c:pt idx="727">
                  <c:v>2.7269999999999999</c:v>
                </c:pt>
                <c:pt idx="728">
                  <c:v>2.7279999999999998</c:v>
                </c:pt>
                <c:pt idx="729">
                  <c:v>2.7290000000000001</c:v>
                </c:pt>
                <c:pt idx="730">
                  <c:v>2.73</c:v>
                </c:pt>
                <c:pt idx="731">
                  <c:v>2.7309999999999999</c:v>
                </c:pt>
                <c:pt idx="732">
                  <c:v>2.7320000000000002</c:v>
                </c:pt>
                <c:pt idx="733">
                  <c:v>2.7330000000000001</c:v>
                </c:pt>
                <c:pt idx="734">
                  <c:v>2.734</c:v>
                </c:pt>
                <c:pt idx="735">
                  <c:v>2.7349999999999999</c:v>
                </c:pt>
                <c:pt idx="736">
                  <c:v>2.7359999999999998</c:v>
                </c:pt>
                <c:pt idx="737">
                  <c:v>2.7370000000000001</c:v>
                </c:pt>
                <c:pt idx="738">
                  <c:v>2.738</c:v>
                </c:pt>
                <c:pt idx="739">
                  <c:v>2.7389999999999999</c:v>
                </c:pt>
                <c:pt idx="740">
                  <c:v>2.74</c:v>
                </c:pt>
                <c:pt idx="741">
                  <c:v>2.7410000000000001</c:v>
                </c:pt>
                <c:pt idx="742">
                  <c:v>2.742</c:v>
                </c:pt>
                <c:pt idx="743">
                  <c:v>2.7429999999999999</c:v>
                </c:pt>
                <c:pt idx="744">
                  <c:v>2.7439999999999998</c:v>
                </c:pt>
                <c:pt idx="745">
                  <c:v>2.7450000000000001</c:v>
                </c:pt>
                <c:pt idx="746">
                  <c:v>2.746</c:v>
                </c:pt>
                <c:pt idx="747">
                  <c:v>2.7469999999999999</c:v>
                </c:pt>
                <c:pt idx="748">
                  <c:v>2.7480000000000002</c:v>
                </c:pt>
                <c:pt idx="749">
                  <c:v>2.7490000000000001</c:v>
                </c:pt>
                <c:pt idx="750">
                  <c:v>2.75</c:v>
                </c:pt>
                <c:pt idx="751">
                  <c:v>2.7509999999999999</c:v>
                </c:pt>
                <c:pt idx="752">
                  <c:v>2.7519999999999998</c:v>
                </c:pt>
                <c:pt idx="753">
                  <c:v>2.7530000000000001</c:v>
                </c:pt>
                <c:pt idx="754">
                  <c:v>2.754</c:v>
                </c:pt>
                <c:pt idx="755">
                  <c:v>2.7549999999999999</c:v>
                </c:pt>
                <c:pt idx="756">
                  <c:v>2.7560000000000002</c:v>
                </c:pt>
                <c:pt idx="757">
                  <c:v>2.7570000000000001</c:v>
                </c:pt>
                <c:pt idx="758">
                  <c:v>2.758</c:v>
                </c:pt>
                <c:pt idx="759">
                  <c:v>2.7589999999999999</c:v>
                </c:pt>
                <c:pt idx="760">
                  <c:v>2.76</c:v>
                </c:pt>
                <c:pt idx="761">
                  <c:v>2.7610000000000001</c:v>
                </c:pt>
                <c:pt idx="762">
                  <c:v>2.762</c:v>
                </c:pt>
                <c:pt idx="763">
                  <c:v>2.7629999999999999</c:v>
                </c:pt>
                <c:pt idx="764">
                  <c:v>2.7640000000000002</c:v>
                </c:pt>
                <c:pt idx="765">
                  <c:v>2.7650000000000001</c:v>
                </c:pt>
                <c:pt idx="766">
                  <c:v>2.766</c:v>
                </c:pt>
                <c:pt idx="767">
                  <c:v>2.7669999999999999</c:v>
                </c:pt>
                <c:pt idx="768">
                  <c:v>2.7679999999999998</c:v>
                </c:pt>
                <c:pt idx="769">
                  <c:v>2.7690000000000001</c:v>
                </c:pt>
                <c:pt idx="770">
                  <c:v>2.77</c:v>
                </c:pt>
                <c:pt idx="771">
                  <c:v>2.7709999999999999</c:v>
                </c:pt>
                <c:pt idx="772">
                  <c:v>2.7720000000000002</c:v>
                </c:pt>
                <c:pt idx="773">
                  <c:v>2.7730000000000001</c:v>
                </c:pt>
                <c:pt idx="774">
                  <c:v>2.774</c:v>
                </c:pt>
                <c:pt idx="775">
                  <c:v>2.7749999999999999</c:v>
                </c:pt>
                <c:pt idx="776">
                  <c:v>2.7759999999999998</c:v>
                </c:pt>
                <c:pt idx="777">
                  <c:v>2.7770000000000001</c:v>
                </c:pt>
                <c:pt idx="778">
                  <c:v>2.778</c:v>
                </c:pt>
                <c:pt idx="779">
                  <c:v>2.7789999999999999</c:v>
                </c:pt>
                <c:pt idx="780">
                  <c:v>2.7800000000000002</c:v>
                </c:pt>
                <c:pt idx="781">
                  <c:v>2.7810000000000001</c:v>
                </c:pt>
                <c:pt idx="782">
                  <c:v>2.782</c:v>
                </c:pt>
                <c:pt idx="783">
                  <c:v>2.7829999999999999</c:v>
                </c:pt>
                <c:pt idx="784">
                  <c:v>2.7839999999999998</c:v>
                </c:pt>
                <c:pt idx="785">
                  <c:v>2.7850000000000001</c:v>
                </c:pt>
                <c:pt idx="786">
                  <c:v>2.786</c:v>
                </c:pt>
                <c:pt idx="787">
                  <c:v>2.7869999999999999</c:v>
                </c:pt>
                <c:pt idx="788">
                  <c:v>2.7880000000000003</c:v>
                </c:pt>
                <c:pt idx="789">
                  <c:v>2.7890000000000001</c:v>
                </c:pt>
                <c:pt idx="790">
                  <c:v>2.79</c:v>
                </c:pt>
                <c:pt idx="791">
                  <c:v>2.7909999999999999</c:v>
                </c:pt>
                <c:pt idx="792">
                  <c:v>2.7919999999999998</c:v>
                </c:pt>
                <c:pt idx="793">
                  <c:v>2.7930000000000001</c:v>
                </c:pt>
                <c:pt idx="794">
                  <c:v>2.794</c:v>
                </c:pt>
                <c:pt idx="795">
                  <c:v>2.7949999999999999</c:v>
                </c:pt>
                <c:pt idx="796">
                  <c:v>2.7960000000000003</c:v>
                </c:pt>
                <c:pt idx="797">
                  <c:v>2.7970000000000002</c:v>
                </c:pt>
                <c:pt idx="798">
                  <c:v>2.798</c:v>
                </c:pt>
                <c:pt idx="799">
                  <c:v>2.7989999999999999</c:v>
                </c:pt>
                <c:pt idx="800">
                  <c:v>2.8</c:v>
                </c:pt>
                <c:pt idx="801">
                  <c:v>2.8010000000000002</c:v>
                </c:pt>
                <c:pt idx="802">
                  <c:v>2.802</c:v>
                </c:pt>
                <c:pt idx="803">
                  <c:v>2.8029999999999999</c:v>
                </c:pt>
                <c:pt idx="804">
                  <c:v>2.8040000000000003</c:v>
                </c:pt>
                <c:pt idx="805">
                  <c:v>2.8050000000000002</c:v>
                </c:pt>
                <c:pt idx="806">
                  <c:v>2.806</c:v>
                </c:pt>
                <c:pt idx="807">
                  <c:v>2.8069999999999999</c:v>
                </c:pt>
                <c:pt idx="808">
                  <c:v>2.8079999999999998</c:v>
                </c:pt>
                <c:pt idx="809">
                  <c:v>2.8090000000000002</c:v>
                </c:pt>
                <c:pt idx="810">
                  <c:v>2.81</c:v>
                </c:pt>
                <c:pt idx="811">
                  <c:v>2.8109999999999999</c:v>
                </c:pt>
                <c:pt idx="812">
                  <c:v>2.8120000000000003</c:v>
                </c:pt>
                <c:pt idx="813">
                  <c:v>2.8129999999999997</c:v>
                </c:pt>
                <c:pt idx="814">
                  <c:v>2.8140000000000001</c:v>
                </c:pt>
                <c:pt idx="815">
                  <c:v>2.8149999999999999</c:v>
                </c:pt>
                <c:pt idx="816">
                  <c:v>2.8159999999999998</c:v>
                </c:pt>
                <c:pt idx="817">
                  <c:v>2.8170000000000002</c:v>
                </c:pt>
                <c:pt idx="818">
                  <c:v>2.8180000000000001</c:v>
                </c:pt>
                <c:pt idx="819">
                  <c:v>2.819</c:v>
                </c:pt>
                <c:pt idx="820">
                  <c:v>2.82</c:v>
                </c:pt>
                <c:pt idx="821">
                  <c:v>2.8209999999999997</c:v>
                </c:pt>
                <c:pt idx="822">
                  <c:v>2.8220000000000001</c:v>
                </c:pt>
                <c:pt idx="823">
                  <c:v>2.823</c:v>
                </c:pt>
                <c:pt idx="824">
                  <c:v>2.8239999999999998</c:v>
                </c:pt>
                <c:pt idx="825">
                  <c:v>2.8250000000000002</c:v>
                </c:pt>
                <c:pt idx="826">
                  <c:v>2.8260000000000001</c:v>
                </c:pt>
                <c:pt idx="827">
                  <c:v>2.827</c:v>
                </c:pt>
                <c:pt idx="828">
                  <c:v>2.8279999999999998</c:v>
                </c:pt>
                <c:pt idx="829">
                  <c:v>2.8289999999999997</c:v>
                </c:pt>
                <c:pt idx="830">
                  <c:v>2.83</c:v>
                </c:pt>
                <c:pt idx="831">
                  <c:v>2.831</c:v>
                </c:pt>
                <c:pt idx="832">
                  <c:v>2.8319999999999999</c:v>
                </c:pt>
                <c:pt idx="833">
                  <c:v>2.8330000000000002</c:v>
                </c:pt>
                <c:pt idx="834">
                  <c:v>2.8340000000000001</c:v>
                </c:pt>
                <c:pt idx="835">
                  <c:v>2.835</c:v>
                </c:pt>
                <c:pt idx="836">
                  <c:v>2.8359999999999999</c:v>
                </c:pt>
                <c:pt idx="837">
                  <c:v>2.8369999999999997</c:v>
                </c:pt>
                <c:pt idx="838">
                  <c:v>2.8380000000000001</c:v>
                </c:pt>
                <c:pt idx="839">
                  <c:v>2.839</c:v>
                </c:pt>
                <c:pt idx="840">
                  <c:v>2.84</c:v>
                </c:pt>
                <c:pt idx="841">
                  <c:v>2.8410000000000002</c:v>
                </c:pt>
                <c:pt idx="842">
                  <c:v>2.8420000000000001</c:v>
                </c:pt>
                <c:pt idx="843">
                  <c:v>2.843</c:v>
                </c:pt>
                <c:pt idx="844">
                  <c:v>2.8439999999999999</c:v>
                </c:pt>
                <c:pt idx="845">
                  <c:v>2.8449999999999998</c:v>
                </c:pt>
                <c:pt idx="846">
                  <c:v>2.8460000000000001</c:v>
                </c:pt>
                <c:pt idx="847">
                  <c:v>2.847</c:v>
                </c:pt>
                <c:pt idx="848">
                  <c:v>2.8479999999999999</c:v>
                </c:pt>
                <c:pt idx="849">
                  <c:v>2.8490000000000002</c:v>
                </c:pt>
                <c:pt idx="850">
                  <c:v>2.85</c:v>
                </c:pt>
                <c:pt idx="851">
                  <c:v>2.851</c:v>
                </c:pt>
                <c:pt idx="852">
                  <c:v>2.8519999999999999</c:v>
                </c:pt>
                <c:pt idx="853">
                  <c:v>2.8529999999999998</c:v>
                </c:pt>
                <c:pt idx="854">
                  <c:v>2.8540000000000001</c:v>
                </c:pt>
                <c:pt idx="855">
                  <c:v>2.855</c:v>
                </c:pt>
                <c:pt idx="856">
                  <c:v>2.8559999999999999</c:v>
                </c:pt>
                <c:pt idx="857">
                  <c:v>2.8570000000000002</c:v>
                </c:pt>
                <c:pt idx="858">
                  <c:v>2.8580000000000001</c:v>
                </c:pt>
                <c:pt idx="859">
                  <c:v>2.859</c:v>
                </c:pt>
                <c:pt idx="860">
                  <c:v>2.86</c:v>
                </c:pt>
                <c:pt idx="861">
                  <c:v>2.8609999999999998</c:v>
                </c:pt>
                <c:pt idx="862">
                  <c:v>2.8620000000000001</c:v>
                </c:pt>
                <c:pt idx="863">
                  <c:v>2.863</c:v>
                </c:pt>
                <c:pt idx="864">
                  <c:v>2.8639999999999999</c:v>
                </c:pt>
                <c:pt idx="865">
                  <c:v>2.8650000000000002</c:v>
                </c:pt>
                <c:pt idx="866">
                  <c:v>2.8660000000000001</c:v>
                </c:pt>
                <c:pt idx="867">
                  <c:v>2.867</c:v>
                </c:pt>
                <c:pt idx="868">
                  <c:v>2.8679999999999999</c:v>
                </c:pt>
                <c:pt idx="869">
                  <c:v>2.8689999999999998</c:v>
                </c:pt>
                <c:pt idx="870">
                  <c:v>2.87</c:v>
                </c:pt>
                <c:pt idx="871">
                  <c:v>2.871</c:v>
                </c:pt>
                <c:pt idx="872">
                  <c:v>2.8719999999999999</c:v>
                </c:pt>
                <c:pt idx="873">
                  <c:v>2.8730000000000002</c:v>
                </c:pt>
                <c:pt idx="874">
                  <c:v>2.8740000000000001</c:v>
                </c:pt>
                <c:pt idx="875">
                  <c:v>2.875</c:v>
                </c:pt>
                <c:pt idx="876">
                  <c:v>2.8759999999999999</c:v>
                </c:pt>
                <c:pt idx="877">
                  <c:v>2.8769999999999998</c:v>
                </c:pt>
                <c:pt idx="878">
                  <c:v>2.8780000000000001</c:v>
                </c:pt>
                <c:pt idx="879">
                  <c:v>2.879</c:v>
                </c:pt>
                <c:pt idx="880">
                  <c:v>2.88</c:v>
                </c:pt>
                <c:pt idx="881">
                  <c:v>2.8810000000000002</c:v>
                </c:pt>
                <c:pt idx="882">
                  <c:v>2.8820000000000001</c:v>
                </c:pt>
                <c:pt idx="883">
                  <c:v>2.883</c:v>
                </c:pt>
                <c:pt idx="884">
                  <c:v>2.8839999999999999</c:v>
                </c:pt>
                <c:pt idx="885">
                  <c:v>2.8849999999999998</c:v>
                </c:pt>
                <c:pt idx="886">
                  <c:v>2.8860000000000001</c:v>
                </c:pt>
                <c:pt idx="887">
                  <c:v>2.887</c:v>
                </c:pt>
                <c:pt idx="888">
                  <c:v>2.8879999999999999</c:v>
                </c:pt>
                <c:pt idx="889">
                  <c:v>2.8890000000000002</c:v>
                </c:pt>
                <c:pt idx="890">
                  <c:v>2.89</c:v>
                </c:pt>
                <c:pt idx="891">
                  <c:v>2.891</c:v>
                </c:pt>
                <c:pt idx="892">
                  <c:v>2.8919999999999999</c:v>
                </c:pt>
                <c:pt idx="893">
                  <c:v>2.8929999999999998</c:v>
                </c:pt>
                <c:pt idx="894">
                  <c:v>2.8940000000000001</c:v>
                </c:pt>
                <c:pt idx="895">
                  <c:v>2.895</c:v>
                </c:pt>
                <c:pt idx="896">
                  <c:v>2.8959999999999999</c:v>
                </c:pt>
                <c:pt idx="897">
                  <c:v>2.8970000000000002</c:v>
                </c:pt>
                <c:pt idx="898">
                  <c:v>2.8980000000000001</c:v>
                </c:pt>
                <c:pt idx="899">
                  <c:v>2.899</c:v>
                </c:pt>
                <c:pt idx="900">
                  <c:v>2.9</c:v>
                </c:pt>
                <c:pt idx="901">
                  <c:v>2.9009999999999998</c:v>
                </c:pt>
                <c:pt idx="902">
                  <c:v>2.9020000000000001</c:v>
                </c:pt>
                <c:pt idx="903">
                  <c:v>2.903</c:v>
                </c:pt>
                <c:pt idx="904">
                  <c:v>2.9039999999999999</c:v>
                </c:pt>
                <c:pt idx="905">
                  <c:v>2.9050000000000002</c:v>
                </c:pt>
                <c:pt idx="906">
                  <c:v>2.9060000000000001</c:v>
                </c:pt>
                <c:pt idx="907">
                  <c:v>2.907</c:v>
                </c:pt>
                <c:pt idx="908">
                  <c:v>2.9079999999999999</c:v>
                </c:pt>
                <c:pt idx="909">
                  <c:v>2.9089999999999998</c:v>
                </c:pt>
                <c:pt idx="910">
                  <c:v>2.91</c:v>
                </c:pt>
                <c:pt idx="911">
                  <c:v>2.911</c:v>
                </c:pt>
                <c:pt idx="912">
                  <c:v>2.9119999999999999</c:v>
                </c:pt>
                <c:pt idx="913">
                  <c:v>2.9130000000000003</c:v>
                </c:pt>
                <c:pt idx="914">
                  <c:v>2.9140000000000001</c:v>
                </c:pt>
                <c:pt idx="915">
                  <c:v>2.915</c:v>
                </c:pt>
                <c:pt idx="916">
                  <c:v>2.9159999999999999</c:v>
                </c:pt>
                <c:pt idx="917">
                  <c:v>2.9169999999999998</c:v>
                </c:pt>
                <c:pt idx="918">
                  <c:v>2.9180000000000001</c:v>
                </c:pt>
                <c:pt idx="919">
                  <c:v>2.919</c:v>
                </c:pt>
                <c:pt idx="920">
                  <c:v>2.92</c:v>
                </c:pt>
                <c:pt idx="921">
                  <c:v>2.9210000000000003</c:v>
                </c:pt>
                <c:pt idx="922">
                  <c:v>2.9220000000000002</c:v>
                </c:pt>
                <c:pt idx="923">
                  <c:v>2.923</c:v>
                </c:pt>
                <c:pt idx="924">
                  <c:v>2.9239999999999999</c:v>
                </c:pt>
                <c:pt idx="925">
                  <c:v>2.9249999999999998</c:v>
                </c:pt>
                <c:pt idx="926">
                  <c:v>2.9260000000000002</c:v>
                </c:pt>
                <c:pt idx="927">
                  <c:v>2.927</c:v>
                </c:pt>
                <c:pt idx="928">
                  <c:v>2.9279999999999999</c:v>
                </c:pt>
                <c:pt idx="929">
                  <c:v>2.9290000000000003</c:v>
                </c:pt>
                <c:pt idx="930">
                  <c:v>2.93</c:v>
                </c:pt>
                <c:pt idx="931">
                  <c:v>2.931</c:v>
                </c:pt>
                <c:pt idx="932">
                  <c:v>2.9319999999999999</c:v>
                </c:pt>
                <c:pt idx="933">
                  <c:v>2.9329999999999998</c:v>
                </c:pt>
                <c:pt idx="934">
                  <c:v>2.9340000000000002</c:v>
                </c:pt>
                <c:pt idx="935">
                  <c:v>2.9350000000000001</c:v>
                </c:pt>
                <c:pt idx="936">
                  <c:v>2.9359999999999999</c:v>
                </c:pt>
                <c:pt idx="937">
                  <c:v>2.9370000000000003</c:v>
                </c:pt>
                <c:pt idx="938">
                  <c:v>2.9379999999999997</c:v>
                </c:pt>
                <c:pt idx="939">
                  <c:v>2.9390000000000001</c:v>
                </c:pt>
                <c:pt idx="940">
                  <c:v>2.94</c:v>
                </c:pt>
                <c:pt idx="941">
                  <c:v>2.9409999999999998</c:v>
                </c:pt>
                <c:pt idx="942">
                  <c:v>2.9420000000000002</c:v>
                </c:pt>
                <c:pt idx="943">
                  <c:v>2.9430000000000001</c:v>
                </c:pt>
                <c:pt idx="944">
                  <c:v>2.944</c:v>
                </c:pt>
                <c:pt idx="945">
                  <c:v>2.9449999999999998</c:v>
                </c:pt>
                <c:pt idx="946">
                  <c:v>2.9459999999999997</c:v>
                </c:pt>
                <c:pt idx="947">
                  <c:v>2.9470000000000001</c:v>
                </c:pt>
                <c:pt idx="948">
                  <c:v>2.948</c:v>
                </c:pt>
                <c:pt idx="949">
                  <c:v>2.9489999999999998</c:v>
                </c:pt>
                <c:pt idx="950">
                  <c:v>2.95</c:v>
                </c:pt>
                <c:pt idx="951">
                  <c:v>2.9510000000000001</c:v>
                </c:pt>
                <c:pt idx="952">
                  <c:v>2.952</c:v>
                </c:pt>
                <c:pt idx="953">
                  <c:v>2.9529999999999998</c:v>
                </c:pt>
                <c:pt idx="954">
                  <c:v>2.9539999999999997</c:v>
                </c:pt>
                <c:pt idx="955">
                  <c:v>2.9550000000000001</c:v>
                </c:pt>
                <c:pt idx="956">
                  <c:v>2.956</c:v>
                </c:pt>
                <c:pt idx="957">
                  <c:v>2.9569999999999999</c:v>
                </c:pt>
                <c:pt idx="958">
                  <c:v>2.9580000000000002</c:v>
                </c:pt>
                <c:pt idx="959">
                  <c:v>2.9590000000000001</c:v>
                </c:pt>
                <c:pt idx="960">
                  <c:v>2.96</c:v>
                </c:pt>
                <c:pt idx="961">
                  <c:v>2.9609999999999999</c:v>
                </c:pt>
                <c:pt idx="962">
                  <c:v>2.9619999999999997</c:v>
                </c:pt>
                <c:pt idx="963">
                  <c:v>2.9630000000000001</c:v>
                </c:pt>
                <c:pt idx="964">
                  <c:v>2.964</c:v>
                </c:pt>
                <c:pt idx="965">
                  <c:v>2.9649999999999999</c:v>
                </c:pt>
                <c:pt idx="966">
                  <c:v>2.9660000000000002</c:v>
                </c:pt>
                <c:pt idx="967">
                  <c:v>2.9670000000000001</c:v>
                </c:pt>
                <c:pt idx="968">
                  <c:v>2.968</c:v>
                </c:pt>
                <c:pt idx="969">
                  <c:v>2.9689999999999999</c:v>
                </c:pt>
                <c:pt idx="970">
                  <c:v>2.9699999999999998</c:v>
                </c:pt>
                <c:pt idx="971">
                  <c:v>2.9710000000000001</c:v>
                </c:pt>
                <c:pt idx="972">
                  <c:v>2.972</c:v>
                </c:pt>
                <c:pt idx="973">
                  <c:v>2.9729999999999999</c:v>
                </c:pt>
                <c:pt idx="974">
                  <c:v>2.9740000000000002</c:v>
                </c:pt>
                <c:pt idx="975">
                  <c:v>2.9750000000000001</c:v>
                </c:pt>
                <c:pt idx="976">
                  <c:v>2.976</c:v>
                </c:pt>
                <c:pt idx="977">
                  <c:v>2.9769999999999999</c:v>
                </c:pt>
                <c:pt idx="978">
                  <c:v>2.9779999999999998</c:v>
                </c:pt>
                <c:pt idx="979">
                  <c:v>2.9790000000000001</c:v>
                </c:pt>
                <c:pt idx="980">
                  <c:v>2.98</c:v>
                </c:pt>
                <c:pt idx="981">
                  <c:v>2.9809999999999999</c:v>
                </c:pt>
                <c:pt idx="982">
                  <c:v>2.9820000000000002</c:v>
                </c:pt>
                <c:pt idx="983">
                  <c:v>2.9830000000000001</c:v>
                </c:pt>
                <c:pt idx="984">
                  <c:v>2.984</c:v>
                </c:pt>
                <c:pt idx="985">
                  <c:v>2.9849999999999999</c:v>
                </c:pt>
                <c:pt idx="986">
                  <c:v>2.9859999999999998</c:v>
                </c:pt>
                <c:pt idx="987">
                  <c:v>2.9870000000000001</c:v>
                </c:pt>
                <c:pt idx="988">
                  <c:v>2.988</c:v>
                </c:pt>
                <c:pt idx="989">
                  <c:v>2.9889999999999999</c:v>
                </c:pt>
                <c:pt idx="990">
                  <c:v>2.99</c:v>
                </c:pt>
                <c:pt idx="991">
                  <c:v>2.9910000000000001</c:v>
                </c:pt>
                <c:pt idx="992">
                  <c:v>2.992</c:v>
                </c:pt>
                <c:pt idx="993">
                  <c:v>2.9929999999999999</c:v>
                </c:pt>
                <c:pt idx="994">
                  <c:v>2.9939999999999998</c:v>
                </c:pt>
                <c:pt idx="995">
                  <c:v>2.9950000000000001</c:v>
                </c:pt>
                <c:pt idx="996">
                  <c:v>2.996</c:v>
                </c:pt>
                <c:pt idx="997">
                  <c:v>2.9969999999999999</c:v>
                </c:pt>
                <c:pt idx="998">
                  <c:v>2.9980000000000002</c:v>
                </c:pt>
                <c:pt idx="999">
                  <c:v>2.9990000000000001</c:v>
                </c:pt>
                <c:pt idx="1000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D94-4379-BE63-57AA86CC4837}"/>
            </c:ext>
          </c:extLst>
        </c:ser>
        <c:ser>
          <c:idx val="1"/>
          <c:order val="1"/>
          <c:tx>
            <c:v>Defect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8.9999999999999993E-3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1.2999999999999999E-2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1.7999999999999999E-2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2.5999999999999999E-2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3.5999999999999997E-2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4.2999999999999997E-2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5.0999999999999997E-2</c:v>
                </c:pt>
                <c:pt idx="52">
                  <c:v>5.1999999999999998E-2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5.8999999999999997E-2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7.0999999999999994E-2</c:v>
                </c:pt>
                <c:pt idx="72">
                  <c:v>7.1999999999999995E-2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8.5999999999999993E-2</c:v>
                </c:pt>
                <c:pt idx="87">
                  <c:v>8.6999999999999994E-2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0.10199999999999999</c:v>
                </c:pt>
                <c:pt idx="103">
                  <c:v>0.10299999999999999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0.11799999999999999</c:v>
                </c:pt>
                <c:pt idx="119">
                  <c:v>0.11899999999999999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0.14099999999999999</c:v>
                </c:pt>
                <c:pt idx="142">
                  <c:v>0.14199999999999999</c:v>
                </c:pt>
                <c:pt idx="143">
                  <c:v>0.14299999999999999</c:v>
                </c:pt>
                <c:pt idx="144">
                  <c:v>0.14399999999999999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0.17199999999999999</c:v>
                </c:pt>
                <c:pt idx="173">
                  <c:v>0.17299999999999999</c:v>
                </c:pt>
                <c:pt idx="174">
                  <c:v>0.17399999999999999</c:v>
                </c:pt>
                <c:pt idx="175">
                  <c:v>0.17499999999999999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0.20399999999999999</c:v>
                </c:pt>
                <c:pt idx="205">
                  <c:v>0.20499999999999999</c:v>
                </c:pt>
                <c:pt idx="206">
                  <c:v>0.20599999999999999</c:v>
                </c:pt>
                <c:pt idx="207">
                  <c:v>0.20699999999999999</c:v>
                </c:pt>
                <c:pt idx="208">
                  <c:v>0.20799999999999999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0.23499999999999999</c:v>
                </c:pt>
                <c:pt idx="236">
                  <c:v>0.23599999999999999</c:v>
                </c:pt>
                <c:pt idx="237">
                  <c:v>0.23699999999999999</c:v>
                </c:pt>
                <c:pt idx="238">
                  <c:v>0.23799999999999999</c:v>
                </c:pt>
                <c:pt idx="239">
                  <c:v>0.23899999999999999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0.28199999999999997</c:v>
                </c:pt>
                <c:pt idx="283">
                  <c:v>0.28299999999999997</c:v>
                </c:pt>
                <c:pt idx="284">
                  <c:v>0.28399999999999997</c:v>
                </c:pt>
                <c:pt idx="285">
                  <c:v>0.28499999999999998</c:v>
                </c:pt>
                <c:pt idx="286">
                  <c:v>0.28599999999999998</c:v>
                </c:pt>
                <c:pt idx="287">
                  <c:v>0.28699999999999998</c:v>
                </c:pt>
                <c:pt idx="288">
                  <c:v>0.28799999999999998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0.34399999999999997</c:v>
                </c:pt>
                <c:pt idx="345">
                  <c:v>0.34499999999999997</c:v>
                </c:pt>
                <c:pt idx="346">
                  <c:v>0.34599999999999997</c:v>
                </c:pt>
                <c:pt idx="347">
                  <c:v>0.34699999999999998</c:v>
                </c:pt>
                <c:pt idx="348">
                  <c:v>0.34799999999999998</c:v>
                </c:pt>
                <c:pt idx="349">
                  <c:v>0.34899999999999998</c:v>
                </c:pt>
                <c:pt idx="350">
                  <c:v>0.35</c:v>
                </c:pt>
                <c:pt idx="351">
                  <c:v>0.35099999999999998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0.40699999999999997</c:v>
                </c:pt>
                <c:pt idx="408">
                  <c:v>0.40799999999999997</c:v>
                </c:pt>
                <c:pt idx="409">
                  <c:v>0.40899999999999997</c:v>
                </c:pt>
                <c:pt idx="410">
                  <c:v>0.41</c:v>
                </c:pt>
                <c:pt idx="411">
                  <c:v>0.41099999999999998</c:v>
                </c:pt>
                <c:pt idx="412">
                  <c:v>0.41199999999999998</c:v>
                </c:pt>
                <c:pt idx="413">
                  <c:v>0.41299999999999998</c:v>
                </c:pt>
                <c:pt idx="414">
                  <c:v>0.41399999999999998</c:v>
                </c:pt>
                <c:pt idx="415">
                  <c:v>0.41499999999999998</c:v>
                </c:pt>
                <c:pt idx="416">
                  <c:v>0.41599999999999998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0.46899999999999997</c:v>
                </c:pt>
                <c:pt idx="470">
                  <c:v>0.47</c:v>
                </c:pt>
                <c:pt idx="471">
                  <c:v>0.47099999999999997</c:v>
                </c:pt>
                <c:pt idx="472">
                  <c:v>0.47199999999999998</c:v>
                </c:pt>
                <c:pt idx="473">
                  <c:v>0.47299999999999998</c:v>
                </c:pt>
                <c:pt idx="474">
                  <c:v>0.47399999999999998</c:v>
                </c:pt>
                <c:pt idx="475">
                  <c:v>0.47499999999999998</c:v>
                </c:pt>
                <c:pt idx="476">
                  <c:v>0.47599999999999998</c:v>
                </c:pt>
                <c:pt idx="477">
                  <c:v>0.47699999999999998</c:v>
                </c:pt>
                <c:pt idx="478">
                  <c:v>0.47799999999999998</c:v>
                </c:pt>
                <c:pt idx="479">
                  <c:v>0.47899999999999998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0.56299999999999994</c:v>
                </c:pt>
                <c:pt idx="564">
                  <c:v>0.56399999999999995</c:v>
                </c:pt>
                <c:pt idx="565">
                  <c:v>0.56499999999999995</c:v>
                </c:pt>
                <c:pt idx="566">
                  <c:v>0.56599999999999995</c:v>
                </c:pt>
                <c:pt idx="567">
                  <c:v>0.56699999999999995</c:v>
                </c:pt>
                <c:pt idx="568">
                  <c:v>0.56799999999999995</c:v>
                </c:pt>
                <c:pt idx="569">
                  <c:v>0.56899999999999995</c:v>
                </c:pt>
                <c:pt idx="570">
                  <c:v>0.56999999999999995</c:v>
                </c:pt>
                <c:pt idx="571">
                  <c:v>0.57099999999999995</c:v>
                </c:pt>
                <c:pt idx="572">
                  <c:v>0.57199999999999995</c:v>
                </c:pt>
                <c:pt idx="573">
                  <c:v>0.57299999999999995</c:v>
                </c:pt>
                <c:pt idx="574">
                  <c:v>0.57399999999999995</c:v>
                </c:pt>
                <c:pt idx="575">
                  <c:v>0.57499999999999996</c:v>
                </c:pt>
                <c:pt idx="576">
                  <c:v>0.57599999999999996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0.68799999999999994</c:v>
                </c:pt>
                <c:pt idx="689">
                  <c:v>0.68899999999999995</c:v>
                </c:pt>
                <c:pt idx="690">
                  <c:v>0.69</c:v>
                </c:pt>
                <c:pt idx="691">
                  <c:v>0.69099999999999995</c:v>
                </c:pt>
                <c:pt idx="692">
                  <c:v>0.69199999999999995</c:v>
                </c:pt>
                <c:pt idx="693">
                  <c:v>0.69299999999999995</c:v>
                </c:pt>
                <c:pt idx="694">
                  <c:v>0.69399999999999995</c:v>
                </c:pt>
                <c:pt idx="695">
                  <c:v>0.69499999999999995</c:v>
                </c:pt>
                <c:pt idx="696">
                  <c:v>0.69599999999999995</c:v>
                </c:pt>
                <c:pt idx="697">
                  <c:v>0.69699999999999995</c:v>
                </c:pt>
                <c:pt idx="698">
                  <c:v>0.69799999999999995</c:v>
                </c:pt>
                <c:pt idx="699">
                  <c:v>0.69899999999999995</c:v>
                </c:pt>
                <c:pt idx="700">
                  <c:v>0.7</c:v>
                </c:pt>
                <c:pt idx="701">
                  <c:v>0.70099999999999996</c:v>
                </c:pt>
                <c:pt idx="702">
                  <c:v>0.70199999999999996</c:v>
                </c:pt>
                <c:pt idx="703">
                  <c:v>0.70299999999999996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0.81299999999999994</c:v>
                </c:pt>
                <c:pt idx="814">
                  <c:v>0.81399999999999995</c:v>
                </c:pt>
                <c:pt idx="815">
                  <c:v>0.81499999999999995</c:v>
                </c:pt>
                <c:pt idx="816">
                  <c:v>0.81599999999999995</c:v>
                </c:pt>
                <c:pt idx="817">
                  <c:v>0.81699999999999995</c:v>
                </c:pt>
                <c:pt idx="818">
                  <c:v>0.81799999999999995</c:v>
                </c:pt>
                <c:pt idx="819">
                  <c:v>0.81899999999999995</c:v>
                </c:pt>
                <c:pt idx="820">
                  <c:v>0.82</c:v>
                </c:pt>
                <c:pt idx="821">
                  <c:v>0.82099999999999995</c:v>
                </c:pt>
                <c:pt idx="822">
                  <c:v>0.82199999999999995</c:v>
                </c:pt>
                <c:pt idx="823">
                  <c:v>0.82299999999999995</c:v>
                </c:pt>
                <c:pt idx="824">
                  <c:v>0.82399999999999995</c:v>
                </c:pt>
                <c:pt idx="825">
                  <c:v>0.82499999999999996</c:v>
                </c:pt>
                <c:pt idx="826">
                  <c:v>0.82599999999999996</c:v>
                </c:pt>
                <c:pt idx="827">
                  <c:v>0.82699999999999996</c:v>
                </c:pt>
                <c:pt idx="828">
                  <c:v>0.82799999999999996</c:v>
                </c:pt>
                <c:pt idx="829">
                  <c:v>0.82899999999999996</c:v>
                </c:pt>
                <c:pt idx="830">
                  <c:v>0.83</c:v>
                </c:pt>
                <c:pt idx="831">
                  <c:v>0.83099999999999996</c:v>
                </c:pt>
                <c:pt idx="832">
                  <c:v>0.83199999999999996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0.93799999999999994</c:v>
                </c:pt>
                <c:pt idx="939">
                  <c:v>0.93899999999999995</c:v>
                </c:pt>
                <c:pt idx="940">
                  <c:v>0.94</c:v>
                </c:pt>
                <c:pt idx="941">
                  <c:v>0.94099999999999995</c:v>
                </c:pt>
                <c:pt idx="942">
                  <c:v>0.94199999999999995</c:v>
                </c:pt>
                <c:pt idx="943">
                  <c:v>0.94299999999999995</c:v>
                </c:pt>
                <c:pt idx="944">
                  <c:v>0.94399999999999995</c:v>
                </c:pt>
                <c:pt idx="945">
                  <c:v>0.94499999999999995</c:v>
                </c:pt>
                <c:pt idx="946">
                  <c:v>0.94599999999999995</c:v>
                </c:pt>
                <c:pt idx="947">
                  <c:v>0.94699999999999995</c:v>
                </c:pt>
                <c:pt idx="948">
                  <c:v>0.94799999999999995</c:v>
                </c:pt>
                <c:pt idx="949">
                  <c:v>0.94899999999999995</c:v>
                </c:pt>
                <c:pt idx="950">
                  <c:v>0.95</c:v>
                </c:pt>
                <c:pt idx="951">
                  <c:v>0.95099999999999996</c:v>
                </c:pt>
                <c:pt idx="952">
                  <c:v>0.95199999999999996</c:v>
                </c:pt>
                <c:pt idx="953">
                  <c:v>0.95299999999999996</c:v>
                </c:pt>
                <c:pt idx="954">
                  <c:v>0.95399999999999996</c:v>
                </c:pt>
                <c:pt idx="955">
                  <c:v>0.95499999999999996</c:v>
                </c:pt>
                <c:pt idx="956">
                  <c:v>0.95599999999999996</c:v>
                </c:pt>
                <c:pt idx="957">
                  <c:v>0.95699999999999996</c:v>
                </c:pt>
                <c:pt idx="958">
                  <c:v>0.95799999999999996</c:v>
                </c:pt>
                <c:pt idx="959">
                  <c:v>0.95899999999999996</c:v>
                </c:pt>
                <c:pt idx="960">
                  <c:v>0.96</c:v>
                </c:pt>
                <c:pt idx="961">
                  <c:v>0.96099999999999997</c:v>
                </c:pt>
                <c:pt idx="962">
                  <c:v>0.96199999999999997</c:v>
                </c:pt>
                <c:pt idx="963">
                  <c:v>0.96299999999999997</c:v>
                </c:pt>
                <c:pt idx="964">
                  <c:v>0.96399999999999997</c:v>
                </c:pt>
                <c:pt idx="965">
                  <c:v>0.96499999999999997</c:v>
                </c:pt>
                <c:pt idx="966">
                  <c:v>0.96599999999999997</c:v>
                </c:pt>
                <c:pt idx="967">
                  <c:v>0.96699999999999997</c:v>
                </c:pt>
                <c:pt idx="968">
                  <c:v>0.96799999999999997</c:v>
                </c:pt>
                <c:pt idx="969">
                  <c:v>0.96899999999999997</c:v>
                </c:pt>
                <c:pt idx="970">
                  <c:v>0.97</c:v>
                </c:pt>
                <c:pt idx="971">
                  <c:v>0.97099999999999997</c:v>
                </c:pt>
                <c:pt idx="972">
                  <c:v>0.97199999999999998</c:v>
                </c:pt>
                <c:pt idx="973">
                  <c:v>0.97299999999999998</c:v>
                </c:pt>
                <c:pt idx="974">
                  <c:v>0.97399999999999998</c:v>
                </c:pt>
                <c:pt idx="975">
                  <c:v>0.97499999999999998</c:v>
                </c:pt>
                <c:pt idx="976">
                  <c:v>0.97599999999999998</c:v>
                </c:pt>
                <c:pt idx="977">
                  <c:v>0.97699999999999998</c:v>
                </c:pt>
                <c:pt idx="978">
                  <c:v>0.97799999999999998</c:v>
                </c:pt>
                <c:pt idx="979">
                  <c:v>0.97899999999999998</c:v>
                </c:pt>
                <c:pt idx="980">
                  <c:v>0.98</c:v>
                </c:pt>
                <c:pt idx="981">
                  <c:v>0.98099999999999998</c:v>
                </c:pt>
                <c:pt idx="982">
                  <c:v>0.98199999999999998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0.98499999999999999</c:v>
                </c:pt>
                <c:pt idx="986">
                  <c:v>0.98599999999999999</c:v>
                </c:pt>
                <c:pt idx="987">
                  <c:v>0.98699999999999999</c:v>
                </c:pt>
                <c:pt idx="988">
                  <c:v>0.98799999999999999</c:v>
                </c:pt>
                <c:pt idx="989">
                  <c:v>0.98899999999999999</c:v>
                </c:pt>
                <c:pt idx="990">
                  <c:v>0.99</c:v>
                </c:pt>
                <c:pt idx="991">
                  <c:v>0.99099999999999999</c:v>
                </c:pt>
                <c:pt idx="992">
                  <c:v>0.99199999999999999</c:v>
                </c:pt>
                <c:pt idx="993">
                  <c:v>0.99299999999999999</c:v>
                </c:pt>
                <c:pt idx="994">
                  <c:v>0.99399999999999999</c:v>
                </c:pt>
                <c:pt idx="995">
                  <c:v>0.995</c:v>
                </c:pt>
                <c:pt idx="996">
                  <c:v>0.996</c:v>
                </c:pt>
                <c:pt idx="997">
                  <c:v>0.997</c:v>
                </c:pt>
                <c:pt idx="998">
                  <c:v>0.998</c:v>
                </c:pt>
                <c:pt idx="999">
                  <c:v>0.999</c:v>
                </c:pt>
                <c:pt idx="1000">
                  <c:v>1</c:v>
                </c:pt>
              </c:numCache>
            </c:numRef>
          </c:xVal>
          <c:yVal>
            <c:numRef>
              <c:f>Sheet1!$C$2:$C$1002</c:f>
              <c:numCache>
                <c:formatCode>General</c:formatCode>
                <c:ptCount val="1001"/>
                <c:pt idx="0">
                  <c:v>0</c:v>
                </c:pt>
                <c:pt idx="1">
                  <c:v>4.0000000000000001E-3</c:v>
                </c:pt>
                <c:pt idx="2">
                  <c:v>8.0000000000000002E-3</c:v>
                </c:pt>
                <c:pt idx="3">
                  <c:v>1.2E-2</c:v>
                </c:pt>
                <c:pt idx="4">
                  <c:v>1.6E-2</c:v>
                </c:pt>
                <c:pt idx="5">
                  <c:v>0.02</c:v>
                </c:pt>
                <c:pt idx="6">
                  <c:v>2.4E-2</c:v>
                </c:pt>
                <c:pt idx="7">
                  <c:v>2.8000000000000001E-2</c:v>
                </c:pt>
                <c:pt idx="8">
                  <c:v>3.2000000000000001E-2</c:v>
                </c:pt>
                <c:pt idx="9">
                  <c:v>3.5999999999999997E-2</c:v>
                </c:pt>
                <c:pt idx="10">
                  <c:v>0.04</c:v>
                </c:pt>
                <c:pt idx="11">
                  <c:v>4.3999999999999997E-2</c:v>
                </c:pt>
                <c:pt idx="12">
                  <c:v>4.8000000000000001E-2</c:v>
                </c:pt>
                <c:pt idx="13">
                  <c:v>5.1999999999999998E-2</c:v>
                </c:pt>
                <c:pt idx="14">
                  <c:v>5.6000000000000001E-2</c:v>
                </c:pt>
                <c:pt idx="15">
                  <c:v>0.06</c:v>
                </c:pt>
                <c:pt idx="16">
                  <c:v>6.4000000000000001E-2</c:v>
                </c:pt>
                <c:pt idx="17">
                  <c:v>6.8000000000000005E-2</c:v>
                </c:pt>
                <c:pt idx="18">
                  <c:v>7.1999999999999995E-2</c:v>
                </c:pt>
                <c:pt idx="19">
                  <c:v>7.5999999999999998E-2</c:v>
                </c:pt>
                <c:pt idx="20">
                  <c:v>0.08</c:v>
                </c:pt>
                <c:pt idx="21">
                  <c:v>8.4000000000000005E-2</c:v>
                </c:pt>
                <c:pt idx="22">
                  <c:v>8.7999999999999995E-2</c:v>
                </c:pt>
                <c:pt idx="23">
                  <c:v>9.1999999999999998E-2</c:v>
                </c:pt>
                <c:pt idx="24">
                  <c:v>9.6000000000000002E-2</c:v>
                </c:pt>
                <c:pt idx="25">
                  <c:v>0.1</c:v>
                </c:pt>
                <c:pt idx="26">
                  <c:v>0.104</c:v>
                </c:pt>
                <c:pt idx="27">
                  <c:v>0.108</c:v>
                </c:pt>
                <c:pt idx="28">
                  <c:v>0.112</c:v>
                </c:pt>
                <c:pt idx="29">
                  <c:v>0.11600000000000001</c:v>
                </c:pt>
                <c:pt idx="30">
                  <c:v>0.12</c:v>
                </c:pt>
                <c:pt idx="31">
                  <c:v>0.124</c:v>
                </c:pt>
                <c:pt idx="32">
                  <c:v>0.128</c:v>
                </c:pt>
                <c:pt idx="33">
                  <c:v>0.13200000000000001</c:v>
                </c:pt>
                <c:pt idx="34">
                  <c:v>0.13600000000000001</c:v>
                </c:pt>
                <c:pt idx="35">
                  <c:v>0.14000000000000001</c:v>
                </c:pt>
                <c:pt idx="36">
                  <c:v>0.14399999999999999</c:v>
                </c:pt>
                <c:pt idx="37">
                  <c:v>0.14799999999999999</c:v>
                </c:pt>
                <c:pt idx="38">
                  <c:v>0.152</c:v>
                </c:pt>
                <c:pt idx="39">
                  <c:v>0.156</c:v>
                </c:pt>
                <c:pt idx="40">
                  <c:v>0.16</c:v>
                </c:pt>
                <c:pt idx="41">
                  <c:v>0.16400000000000001</c:v>
                </c:pt>
                <c:pt idx="42">
                  <c:v>0.16800000000000001</c:v>
                </c:pt>
                <c:pt idx="43">
                  <c:v>0.17199999999999999</c:v>
                </c:pt>
                <c:pt idx="44">
                  <c:v>0.17599999999999999</c:v>
                </c:pt>
                <c:pt idx="45">
                  <c:v>0.18</c:v>
                </c:pt>
                <c:pt idx="46">
                  <c:v>0.184</c:v>
                </c:pt>
                <c:pt idx="47">
                  <c:v>0.188</c:v>
                </c:pt>
                <c:pt idx="48">
                  <c:v>0.192</c:v>
                </c:pt>
                <c:pt idx="49">
                  <c:v>0.19600000000000001</c:v>
                </c:pt>
                <c:pt idx="50">
                  <c:v>0.2</c:v>
                </c:pt>
                <c:pt idx="51">
                  <c:v>0.20399999999999999</c:v>
                </c:pt>
                <c:pt idx="52">
                  <c:v>0.20799999999999999</c:v>
                </c:pt>
                <c:pt idx="53">
                  <c:v>0.21199999999999999</c:v>
                </c:pt>
                <c:pt idx="54">
                  <c:v>0.216</c:v>
                </c:pt>
                <c:pt idx="55">
                  <c:v>0.22</c:v>
                </c:pt>
                <c:pt idx="56">
                  <c:v>0.224</c:v>
                </c:pt>
                <c:pt idx="57">
                  <c:v>0.22800000000000001</c:v>
                </c:pt>
                <c:pt idx="58">
                  <c:v>0.23200000000000001</c:v>
                </c:pt>
                <c:pt idx="59">
                  <c:v>0.23599999999999999</c:v>
                </c:pt>
                <c:pt idx="60">
                  <c:v>0.24</c:v>
                </c:pt>
                <c:pt idx="61">
                  <c:v>0.24399999999999999</c:v>
                </c:pt>
                <c:pt idx="62">
                  <c:v>0.248</c:v>
                </c:pt>
                <c:pt idx="63">
                  <c:v>0.252</c:v>
                </c:pt>
                <c:pt idx="64">
                  <c:v>0.25600000000000001</c:v>
                </c:pt>
                <c:pt idx="65">
                  <c:v>0.26</c:v>
                </c:pt>
                <c:pt idx="66">
                  <c:v>0.26400000000000001</c:v>
                </c:pt>
                <c:pt idx="67">
                  <c:v>0.26800000000000002</c:v>
                </c:pt>
                <c:pt idx="68">
                  <c:v>0.27200000000000002</c:v>
                </c:pt>
                <c:pt idx="69">
                  <c:v>0.27600000000000002</c:v>
                </c:pt>
                <c:pt idx="70">
                  <c:v>0.28000000000000003</c:v>
                </c:pt>
                <c:pt idx="71">
                  <c:v>0.28399999999999997</c:v>
                </c:pt>
                <c:pt idx="72">
                  <c:v>0.28799999999999998</c:v>
                </c:pt>
                <c:pt idx="73">
                  <c:v>0.29199999999999998</c:v>
                </c:pt>
                <c:pt idx="74">
                  <c:v>0.29599999999999999</c:v>
                </c:pt>
                <c:pt idx="75">
                  <c:v>0.3</c:v>
                </c:pt>
                <c:pt idx="76">
                  <c:v>0.30399999999999999</c:v>
                </c:pt>
                <c:pt idx="77">
                  <c:v>0.308</c:v>
                </c:pt>
                <c:pt idx="78">
                  <c:v>0.312</c:v>
                </c:pt>
                <c:pt idx="79">
                  <c:v>0.316</c:v>
                </c:pt>
                <c:pt idx="80">
                  <c:v>0.32</c:v>
                </c:pt>
                <c:pt idx="81">
                  <c:v>0.32400000000000001</c:v>
                </c:pt>
                <c:pt idx="82">
                  <c:v>0.32800000000000001</c:v>
                </c:pt>
                <c:pt idx="83">
                  <c:v>0.33200000000000002</c:v>
                </c:pt>
                <c:pt idx="84">
                  <c:v>0.33600000000000002</c:v>
                </c:pt>
                <c:pt idx="85">
                  <c:v>0.34</c:v>
                </c:pt>
                <c:pt idx="86">
                  <c:v>0.34399999999999997</c:v>
                </c:pt>
                <c:pt idx="87">
                  <c:v>0.34799999999999998</c:v>
                </c:pt>
                <c:pt idx="88">
                  <c:v>0.35199999999999998</c:v>
                </c:pt>
                <c:pt idx="89">
                  <c:v>0.35599999999999998</c:v>
                </c:pt>
                <c:pt idx="90">
                  <c:v>0.36</c:v>
                </c:pt>
                <c:pt idx="91">
                  <c:v>0.36399999999999999</c:v>
                </c:pt>
                <c:pt idx="92">
                  <c:v>0.36799999999999999</c:v>
                </c:pt>
                <c:pt idx="93">
                  <c:v>0.372</c:v>
                </c:pt>
                <c:pt idx="94">
                  <c:v>0.376</c:v>
                </c:pt>
                <c:pt idx="95">
                  <c:v>0.38</c:v>
                </c:pt>
                <c:pt idx="96">
                  <c:v>0.38400000000000001</c:v>
                </c:pt>
                <c:pt idx="97">
                  <c:v>0.38800000000000001</c:v>
                </c:pt>
                <c:pt idx="98">
                  <c:v>0.39200000000000002</c:v>
                </c:pt>
                <c:pt idx="99">
                  <c:v>0.39600000000000002</c:v>
                </c:pt>
                <c:pt idx="100">
                  <c:v>0.4</c:v>
                </c:pt>
                <c:pt idx="101">
                  <c:v>0.40400000000000003</c:v>
                </c:pt>
                <c:pt idx="102">
                  <c:v>0.40799999999999997</c:v>
                </c:pt>
                <c:pt idx="103">
                  <c:v>0.41199999999999998</c:v>
                </c:pt>
                <c:pt idx="104">
                  <c:v>0.41599999999999998</c:v>
                </c:pt>
                <c:pt idx="105">
                  <c:v>0.42</c:v>
                </c:pt>
                <c:pt idx="106">
                  <c:v>0.42399999999999999</c:v>
                </c:pt>
                <c:pt idx="107">
                  <c:v>0.42799999999999999</c:v>
                </c:pt>
                <c:pt idx="108">
                  <c:v>0.432</c:v>
                </c:pt>
                <c:pt idx="109">
                  <c:v>0.436</c:v>
                </c:pt>
                <c:pt idx="110">
                  <c:v>0.44</c:v>
                </c:pt>
                <c:pt idx="111">
                  <c:v>0.44400000000000001</c:v>
                </c:pt>
                <c:pt idx="112">
                  <c:v>0.44800000000000001</c:v>
                </c:pt>
                <c:pt idx="113">
                  <c:v>0.45200000000000001</c:v>
                </c:pt>
                <c:pt idx="114">
                  <c:v>0.45600000000000002</c:v>
                </c:pt>
                <c:pt idx="115">
                  <c:v>0.46</c:v>
                </c:pt>
                <c:pt idx="116">
                  <c:v>0.46400000000000002</c:v>
                </c:pt>
                <c:pt idx="117">
                  <c:v>0.46800000000000003</c:v>
                </c:pt>
                <c:pt idx="118">
                  <c:v>0.47199999999999998</c:v>
                </c:pt>
                <c:pt idx="119">
                  <c:v>0.47599999999999998</c:v>
                </c:pt>
                <c:pt idx="120">
                  <c:v>0.48</c:v>
                </c:pt>
                <c:pt idx="121">
                  <c:v>0.48399999999999999</c:v>
                </c:pt>
                <c:pt idx="122">
                  <c:v>0.48799999999999999</c:v>
                </c:pt>
                <c:pt idx="123">
                  <c:v>0.49199999999999999</c:v>
                </c:pt>
                <c:pt idx="124">
                  <c:v>0.496</c:v>
                </c:pt>
                <c:pt idx="125">
                  <c:v>0.5</c:v>
                </c:pt>
                <c:pt idx="126">
                  <c:v>0.504</c:v>
                </c:pt>
                <c:pt idx="127">
                  <c:v>0.50800000000000001</c:v>
                </c:pt>
                <c:pt idx="128">
                  <c:v>0.51200000000000001</c:v>
                </c:pt>
                <c:pt idx="129">
                  <c:v>0.51600000000000001</c:v>
                </c:pt>
                <c:pt idx="130">
                  <c:v>0.52</c:v>
                </c:pt>
                <c:pt idx="131">
                  <c:v>0.52400000000000002</c:v>
                </c:pt>
                <c:pt idx="132">
                  <c:v>0.52800000000000002</c:v>
                </c:pt>
                <c:pt idx="133">
                  <c:v>0.53200000000000003</c:v>
                </c:pt>
                <c:pt idx="134">
                  <c:v>0.53600000000000003</c:v>
                </c:pt>
                <c:pt idx="135">
                  <c:v>0.54</c:v>
                </c:pt>
                <c:pt idx="136">
                  <c:v>0.54400000000000004</c:v>
                </c:pt>
                <c:pt idx="137">
                  <c:v>0.54800000000000004</c:v>
                </c:pt>
                <c:pt idx="138">
                  <c:v>0.55200000000000005</c:v>
                </c:pt>
                <c:pt idx="139">
                  <c:v>0.55600000000000005</c:v>
                </c:pt>
                <c:pt idx="140">
                  <c:v>0.56000000000000005</c:v>
                </c:pt>
                <c:pt idx="141">
                  <c:v>0.56399999999999995</c:v>
                </c:pt>
                <c:pt idx="142">
                  <c:v>0.56799999999999995</c:v>
                </c:pt>
                <c:pt idx="143">
                  <c:v>0.57199999999999995</c:v>
                </c:pt>
                <c:pt idx="144">
                  <c:v>0.57599999999999996</c:v>
                </c:pt>
                <c:pt idx="145">
                  <c:v>0.57999999999999996</c:v>
                </c:pt>
                <c:pt idx="146">
                  <c:v>0.58399999999999996</c:v>
                </c:pt>
                <c:pt idx="147">
                  <c:v>0.58799999999999997</c:v>
                </c:pt>
                <c:pt idx="148">
                  <c:v>0.59199999999999997</c:v>
                </c:pt>
                <c:pt idx="149">
                  <c:v>0.59599999999999997</c:v>
                </c:pt>
                <c:pt idx="150">
                  <c:v>0.6</c:v>
                </c:pt>
                <c:pt idx="151">
                  <c:v>0.60399999999999998</c:v>
                </c:pt>
                <c:pt idx="152">
                  <c:v>0.60799999999999998</c:v>
                </c:pt>
                <c:pt idx="153">
                  <c:v>0.61199999999999999</c:v>
                </c:pt>
                <c:pt idx="154">
                  <c:v>0.61599999999999999</c:v>
                </c:pt>
                <c:pt idx="155">
                  <c:v>0.62</c:v>
                </c:pt>
                <c:pt idx="156">
                  <c:v>0.624</c:v>
                </c:pt>
                <c:pt idx="157">
                  <c:v>0.628</c:v>
                </c:pt>
                <c:pt idx="158">
                  <c:v>0.63200000000000001</c:v>
                </c:pt>
                <c:pt idx="159">
                  <c:v>0.63600000000000001</c:v>
                </c:pt>
                <c:pt idx="160">
                  <c:v>0.64</c:v>
                </c:pt>
                <c:pt idx="161">
                  <c:v>0.64400000000000002</c:v>
                </c:pt>
                <c:pt idx="162">
                  <c:v>0.64800000000000002</c:v>
                </c:pt>
                <c:pt idx="163">
                  <c:v>0.65200000000000002</c:v>
                </c:pt>
                <c:pt idx="164">
                  <c:v>0.65600000000000003</c:v>
                </c:pt>
                <c:pt idx="165">
                  <c:v>0.66</c:v>
                </c:pt>
                <c:pt idx="166">
                  <c:v>0.66400000000000003</c:v>
                </c:pt>
                <c:pt idx="167">
                  <c:v>0.66800000000000004</c:v>
                </c:pt>
                <c:pt idx="168">
                  <c:v>0.67200000000000004</c:v>
                </c:pt>
                <c:pt idx="169">
                  <c:v>0.67600000000000005</c:v>
                </c:pt>
                <c:pt idx="170">
                  <c:v>0.68</c:v>
                </c:pt>
                <c:pt idx="171">
                  <c:v>0.68400000000000005</c:v>
                </c:pt>
                <c:pt idx="172">
                  <c:v>0.68799999999999994</c:v>
                </c:pt>
                <c:pt idx="173">
                  <c:v>0.69199999999999995</c:v>
                </c:pt>
                <c:pt idx="174">
                  <c:v>0.69599999999999995</c:v>
                </c:pt>
                <c:pt idx="175">
                  <c:v>0.7</c:v>
                </c:pt>
                <c:pt idx="176">
                  <c:v>0.70399999999999996</c:v>
                </c:pt>
                <c:pt idx="177">
                  <c:v>0.70799999999999996</c:v>
                </c:pt>
                <c:pt idx="178">
                  <c:v>0.71199999999999997</c:v>
                </c:pt>
                <c:pt idx="179">
                  <c:v>0.71599999999999997</c:v>
                </c:pt>
                <c:pt idx="180">
                  <c:v>0.72</c:v>
                </c:pt>
                <c:pt idx="181">
                  <c:v>0.72399999999999998</c:v>
                </c:pt>
                <c:pt idx="182">
                  <c:v>0.72799999999999998</c:v>
                </c:pt>
                <c:pt idx="183">
                  <c:v>0.73199999999999998</c:v>
                </c:pt>
                <c:pt idx="184">
                  <c:v>0.73599999999999999</c:v>
                </c:pt>
                <c:pt idx="185">
                  <c:v>0.74</c:v>
                </c:pt>
                <c:pt idx="186">
                  <c:v>0.74399999999999999</c:v>
                </c:pt>
                <c:pt idx="187">
                  <c:v>0.748</c:v>
                </c:pt>
                <c:pt idx="188">
                  <c:v>0.752</c:v>
                </c:pt>
                <c:pt idx="189">
                  <c:v>0.75600000000000001</c:v>
                </c:pt>
                <c:pt idx="190">
                  <c:v>0.76</c:v>
                </c:pt>
                <c:pt idx="191">
                  <c:v>0.76400000000000001</c:v>
                </c:pt>
                <c:pt idx="192">
                  <c:v>0.76800000000000002</c:v>
                </c:pt>
                <c:pt idx="193">
                  <c:v>0.77200000000000002</c:v>
                </c:pt>
                <c:pt idx="194">
                  <c:v>0.77600000000000002</c:v>
                </c:pt>
                <c:pt idx="195">
                  <c:v>0.78</c:v>
                </c:pt>
                <c:pt idx="196">
                  <c:v>0.78400000000000003</c:v>
                </c:pt>
                <c:pt idx="197">
                  <c:v>0.78800000000000003</c:v>
                </c:pt>
                <c:pt idx="198">
                  <c:v>0.79200000000000004</c:v>
                </c:pt>
                <c:pt idx="199">
                  <c:v>0.79600000000000004</c:v>
                </c:pt>
                <c:pt idx="200">
                  <c:v>0.8</c:v>
                </c:pt>
                <c:pt idx="201">
                  <c:v>0.80400000000000005</c:v>
                </c:pt>
                <c:pt idx="202">
                  <c:v>0.80800000000000005</c:v>
                </c:pt>
                <c:pt idx="203">
                  <c:v>0.81200000000000006</c:v>
                </c:pt>
                <c:pt idx="204">
                  <c:v>0.81599999999999995</c:v>
                </c:pt>
                <c:pt idx="205">
                  <c:v>0.82</c:v>
                </c:pt>
                <c:pt idx="206">
                  <c:v>0.82399999999999995</c:v>
                </c:pt>
                <c:pt idx="207">
                  <c:v>0.82799999999999996</c:v>
                </c:pt>
                <c:pt idx="208">
                  <c:v>0.83199999999999996</c:v>
                </c:pt>
                <c:pt idx="209">
                  <c:v>0.83599999999999997</c:v>
                </c:pt>
                <c:pt idx="210">
                  <c:v>0.84</c:v>
                </c:pt>
                <c:pt idx="211">
                  <c:v>0.84399999999999997</c:v>
                </c:pt>
                <c:pt idx="212">
                  <c:v>0.84799999999999998</c:v>
                </c:pt>
                <c:pt idx="213">
                  <c:v>0.85199999999999998</c:v>
                </c:pt>
                <c:pt idx="214">
                  <c:v>0.85599999999999998</c:v>
                </c:pt>
                <c:pt idx="215">
                  <c:v>0.86</c:v>
                </c:pt>
                <c:pt idx="216">
                  <c:v>0.86399999999999999</c:v>
                </c:pt>
                <c:pt idx="217">
                  <c:v>0.86799999999999999</c:v>
                </c:pt>
                <c:pt idx="218">
                  <c:v>0.872</c:v>
                </c:pt>
                <c:pt idx="219">
                  <c:v>0.876</c:v>
                </c:pt>
                <c:pt idx="220">
                  <c:v>0.88</c:v>
                </c:pt>
                <c:pt idx="221">
                  <c:v>0.88400000000000001</c:v>
                </c:pt>
                <c:pt idx="222">
                  <c:v>0.88800000000000001</c:v>
                </c:pt>
                <c:pt idx="223">
                  <c:v>0.89200000000000002</c:v>
                </c:pt>
                <c:pt idx="224">
                  <c:v>0.89600000000000002</c:v>
                </c:pt>
                <c:pt idx="225">
                  <c:v>0.9</c:v>
                </c:pt>
                <c:pt idx="226">
                  <c:v>0.90400000000000003</c:v>
                </c:pt>
                <c:pt idx="227">
                  <c:v>0.90800000000000003</c:v>
                </c:pt>
                <c:pt idx="228">
                  <c:v>0.91200000000000003</c:v>
                </c:pt>
                <c:pt idx="229">
                  <c:v>0.91600000000000004</c:v>
                </c:pt>
                <c:pt idx="230">
                  <c:v>0.92</c:v>
                </c:pt>
                <c:pt idx="231">
                  <c:v>0.92400000000000004</c:v>
                </c:pt>
                <c:pt idx="232">
                  <c:v>0.92800000000000005</c:v>
                </c:pt>
                <c:pt idx="233">
                  <c:v>0.93200000000000005</c:v>
                </c:pt>
                <c:pt idx="234">
                  <c:v>0.93600000000000005</c:v>
                </c:pt>
                <c:pt idx="235">
                  <c:v>0.94</c:v>
                </c:pt>
                <c:pt idx="236">
                  <c:v>0.94399999999999995</c:v>
                </c:pt>
                <c:pt idx="237">
                  <c:v>0.94799999999999995</c:v>
                </c:pt>
                <c:pt idx="238">
                  <c:v>0.95199999999999996</c:v>
                </c:pt>
                <c:pt idx="239">
                  <c:v>0.95599999999999996</c:v>
                </c:pt>
                <c:pt idx="240">
                  <c:v>0.96</c:v>
                </c:pt>
                <c:pt idx="241">
                  <c:v>0.96399999999999997</c:v>
                </c:pt>
                <c:pt idx="242">
                  <c:v>0.96799999999999997</c:v>
                </c:pt>
                <c:pt idx="243">
                  <c:v>0.97199999999999998</c:v>
                </c:pt>
                <c:pt idx="244">
                  <c:v>0.97599999999999998</c:v>
                </c:pt>
                <c:pt idx="245">
                  <c:v>0.98</c:v>
                </c:pt>
                <c:pt idx="246">
                  <c:v>0.98399999999999999</c:v>
                </c:pt>
                <c:pt idx="247">
                  <c:v>0.98799999999999999</c:v>
                </c:pt>
                <c:pt idx="248">
                  <c:v>0.99199999999999999</c:v>
                </c:pt>
                <c:pt idx="249">
                  <c:v>0.996</c:v>
                </c:pt>
                <c:pt idx="250">
                  <c:v>1</c:v>
                </c:pt>
                <c:pt idx="251">
                  <c:v>1.004</c:v>
                </c:pt>
                <c:pt idx="252">
                  <c:v>1.008</c:v>
                </c:pt>
                <c:pt idx="253">
                  <c:v>1.012</c:v>
                </c:pt>
                <c:pt idx="254">
                  <c:v>1.016</c:v>
                </c:pt>
                <c:pt idx="255">
                  <c:v>1.02</c:v>
                </c:pt>
                <c:pt idx="256">
                  <c:v>1.024</c:v>
                </c:pt>
                <c:pt idx="257">
                  <c:v>1.028</c:v>
                </c:pt>
                <c:pt idx="258">
                  <c:v>1.032</c:v>
                </c:pt>
                <c:pt idx="259">
                  <c:v>1.036</c:v>
                </c:pt>
                <c:pt idx="260">
                  <c:v>1.04</c:v>
                </c:pt>
                <c:pt idx="261">
                  <c:v>1.044</c:v>
                </c:pt>
                <c:pt idx="262">
                  <c:v>1.048</c:v>
                </c:pt>
                <c:pt idx="263">
                  <c:v>1.052</c:v>
                </c:pt>
                <c:pt idx="264">
                  <c:v>1.056</c:v>
                </c:pt>
                <c:pt idx="265">
                  <c:v>1.06</c:v>
                </c:pt>
                <c:pt idx="266">
                  <c:v>1.0640000000000001</c:v>
                </c:pt>
                <c:pt idx="267">
                  <c:v>1.0680000000000001</c:v>
                </c:pt>
                <c:pt idx="268">
                  <c:v>1.0720000000000001</c:v>
                </c:pt>
                <c:pt idx="269">
                  <c:v>1.0760000000000001</c:v>
                </c:pt>
                <c:pt idx="270">
                  <c:v>1.08</c:v>
                </c:pt>
                <c:pt idx="271">
                  <c:v>1.0840000000000001</c:v>
                </c:pt>
                <c:pt idx="272">
                  <c:v>1.0880000000000001</c:v>
                </c:pt>
                <c:pt idx="273">
                  <c:v>1.0920000000000001</c:v>
                </c:pt>
                <c:pt idx="274">
                  <c:v>1.0960000000000001</c:v>
                </c:pt>
                <c:pt idx="275">
                  <c:v>1.1000000000000001</c:v>
                </c:pt>
                <c:pt idx="276">
                  <c:v>1.1040000000000001</c:v>
                </c:pt>
                <c:pt idx="277">
                  <c:v>1.1080000000000001</c:v>
                </c:pt>
                <c:pt idx="278">
                  <c:v>1.1120000000000001</c:v>
                </c:pt>
                <c:pt idx="279">
                  <c:v>1.1160000000000001</c:v>
                </c:pt>
                <c:pt idx="280">
                  <c:v>1.1200000000000001</c:v>
                </c:pt>
                <c:pt idx="281">
                  <c:v>1.1240000000000001</c:v>
                </c:pt>
                <c:pt idx="282">
                  <c:v>1.1279999999999999</c:v>
                </c:pt>
                <c:pt idx="283">
                  <c:v>1.1319999999999999</c:v>
                </c:pt>
                <c:pt idx="284">
                  <c:v>1.1359999999999999</c:v>
                </c:pt>
                <c:pt idx="285">
                  <c:v>1.1399999999999999</c:v>
                </c:pt>
                <c:pt idx="286">
                  <c:v>1.1439999999999999</c:v>
                </c:pt>
                <c:pt idx="287">
                  <c:v>1.1479999999999999</c:v>
                </c:pt>
                <c:pt idx="288">
                  <c:v>1.1519999999999999</c:v>
                </c:pt>
                <c:pt idx="289">
                  <c:v>1.1559999999999999</c:v>
                </c:pt>
                <c:pt idx="290">
                  <c:v>1.1599999999999999</c:v>
                </c:pt>
                <c:pt idx="291">
                  <c:v>1.1639999999999999</c:v>
                </c:pt>
                <c:pt idx="292">
                  <c:v>1.1679999999999999</c:v>
                </c:pt>
                <c:pt idx="293">
                  <c:v>1.1719999999999999</c:v>
                </c:pt>
                <c:pt idx="294">
                  <c:v>1.1759999999999999</c:v>
                </c:pt>
                <c:pt idx="295">
                  <c:v>1.18</c:v>
                </c:pt>
                <c:pt idx="296">
                  <c:v>1.1839999999999999</c:v>
                </c:pt>
                <c:pt idx="297">
                  <c:v>1.1879999999999999</c:v>
                </c:pt>
                <c:pt idx="298">
                  <c:v>1.1919999999999999</c:v>
                </c:pt>
                <c:pt idx="299">
                  <c:v>1.196</c:v>
                </c:pt>
                <c:pt idx="300">
                  <c:v>1.2</c:v>
                </c:pt>
                <c:pt idx="301">
                  <c:v>1.204</c:v>
                </c:pt>
                <c:pt idx="302">
                  <c:v>1.208</c:v>
                </c:pt>
                <c:pt idx="303">
                  <c:v>1.212</c:v>
                </c:pt>
                <c:pt idx="304">
                  <c:v>1.216</c:v>
                </c:pt>
                <c:pt idx="305">
                  <c:v>1.22</c:v>
                </c:pt>
                <c:pt idx="306">
                  <c:v>1.224</c:v>
                </c:pt>
                <c:pt idx="307">
                  <c:v>1.228</c:v>
                </c:pt>
                <c:pt idx="308">
                  <c:v>1.232</c:v>
                </c:pt>
                <c:pt idx="309">
                  <c:v>1.236</c:v>
                </c:pt>
                <c:pt idx="310">
                  <c:v>1.24</c:v>
                </c:pt>
                <c:pt idx="311">
                  <c:v>1.244</c:v>
                </c:pt>
                <c:pt idx="312">
                  <c:v>1.248</c:v>
                </c:pt>
                <c:pt idx="313">
                  <c:v>1.252</c:v>
                </c:pt>
                <c:pt idx="314">
                  <c:v>1.256</c:v>
                </c:pt>
                <c:pt idx="315">
                  <c:v>1.26</c:v>
                </c:pt>
                <c:pt idx="316">
                  <c:v>1.264</c:v>
                </c:pt>
                <c:pt idx="317">
                  <c:v>1.268</c:v>
                </c:pt>
                <c:pt idx="318">
                  <c:v>1.272</c:v>
                </c:pt>
                <c:pt idx="319">
                  <c:v>1.276</c:v>
                </c:pt>
                <c:pt idx="320">
                  <c:v>1.28</c:v>
                </c:pt>
                <c:pt idx="321">
                  <c:v>1.284</c:v>
                </c:pt>
                <c:pt idx="322">
                  <c:v>1.288</c:v>
                </c:pt>
                <c:pt idx="323">
                  <c:v>1.292</c:v>
                </c:pt>
                <c:pt idx="324">
                  <c:v>1.296</c:v>
                </c:pt>
                <c:pt idx="325">
                  <c:v>1.3</c:v>
                </c:pt>
                <c:pt idx="326">
                  <c:v>1.304</c:v>
                </c:pt>
                <c:pt idx="327">
                  <c:v>1.3080000000000001</c:v>
                </c:pt>
                <c:pt idx="328">
                  <c:v>1.3120000000000001</c:v>
                </c:pt>
                <c:pt idx="329">
                  <c:v>1.3160000000000001</c:v>
                </c:pt>
                <c:pt idx="330">
                  <c:v>1.32</c:v>
                </c:pt>
                <c:pt idx="331">
                  <c:v>1.3240000000000001</c:v>
                </c:pt>
                <c:pt idx="332">
                  <c:v>1.3280000000000001</c:v>
                </c:pt>
                <c:pt idx="333">
                  <c:v>1.3320000000000001</c:v>
                </c:pt>
                <c:pt idx="334">
                  <c:v>1.3360000000000001</c:v>
                </c:pt>
                <c:pt idx="335">
                  <c:v>1.34</c:v>
                </c:pt>
                <c:pt idx="336">
                  <c:v>1.3440000000000001</c:v>
                </c:pt>
                <c:pt idx="337">
                  <c:v>1.3480000000000001</c:v>
                </c:pt>
                <c:pt idx="338">
                  <c:v>1.3520000000000001</c:v>
                </c:pt>
                <c:pt idx="339">
                  <c:v>1.3560000000000001</c:v>
                </c:pt>
                <c:pt idx="340">
                  <c:v>1.36</c:v>
                </c:pt>
                <c:pt idx="341">
                  <c:v>1.3640000000000001</c:v>
                </c:pt>
                <c:pt idx="342">
                  <c:v>1.3680000000000001</c:v>
                </c:pt>
                <c:pt idx="343">
                  <c:v>1.3720000000000001</c:v>
                </c:pt>
                <c:pt idx="344">
                  <c:v>1.3759999999999999</c:v>
                </c:pt>
                <c:pt idx="345">
                  <c:v>1.38</c:v>
                </c:pt>
                <c:pt idx="346">
                  <c:v>1.3839999999999999</c:v>
                </c:pt>
                <c:pt idx="347">
                  <c:v>1.3879999999999999</c:v>
                </c:pt>
                <c:pt idx="348">
                  <c:v>1.3919999999999999</c:v>
                </c:pt>
                <c:pt idx="349">
                  <c:v>1.3959999999999999</c:v>
                </c:pt>
                <c:pt idx="350">
                  <c:v>1.4</c:v>
                </c:pt>
                <c:pt idx="351">
                  <c:v>1.4039999999999999</c:v>
                </c:pt>
                <c:pt idx="352">
                  <c:v>1.4079999999999999</c:v>
                </c:pt>
                <c:pt idx="353">
                  <c:v>1.4119999999999999</c:v>
                </c:pt>
                <c:pt idx="354">
                  <c:v>1.4159999999999999</c:v>
                </c:pt>
                <c:pt idx="355">
                  <c:v>1.42</c:v>
                </c:pt>
                <c:pt idx="356">
                  <c:v>1.4239999999999999</c:v>
                </c:pt>
                <c:pt idx="357">
                  <c:v>1.4279999999999999</c:v>
                </c:pt>
                <c:pt idx="358">
                  <c:v>1.4319999999999999</c:v>
                </c:pt>
                <c:pt idx="359">
                  <c:v>1.4359999999999999</c:v>
                </c:pt>
                <c:pt idx="360">
                  <c:v>1.44</c:v>
                </c:pt>
                <c:pt idx="361">
                  <c:v>1.444</c:v>
                </c:pt>
                <c:pt idx="362">
                  <c:v>1.448</c:v>
                </c:pt>
                <c:pt idx="363">
                  <c:v>1.452</c:v>
                </c:pt>
                <c:pt idx="364">
                  <c:v>1.456</c:v>
                </c:pt>
                <c:pt idx="365">
                  <c:v>1.46</c:v>
                </c:pt>
                <c:pt idx="366">
                  <c:v>1.464</c:v>
                </c:pt>
                <c:pt idx="367">
                  <c:v>1.468</c:v>
                </c:pt>
                <c:pt idx="368">
                  <c:v>1.472</c:v>
                </c:pt>
                <c:pt idx="369">
                  <c:v>1.476</c:v>
                </c:pt>
                <c:pt idx="370">
                  <c:v>1.48</c:v>
                </c:pt>
                <c:pt idx="371">
                  <c:v>1.484</c:v>
                </c:pt>
                <c:pt idx="372">
                  <c:v>1.488</c:v>
                </c:pt>
                <c:pt idx="373">
                  <c:v>1.492</c:v>
                </c:pt>
                <c:pt idx="374">
                  <c:v>1.496</c:v>
                </c:pt>
                <c:pt idx="375">
                  <c:v>1.5</c:v>
                </c:pt>
                <c:pt idx="376">
                  <c:v>1.504</c:v>
                </c:pt>
                <c:pt idx="377">
                  <c:v>1.508</c:v>
                </c:pt>
                <c:pt idx="378">
                  <c:v>1.512</c:v>
                </c:pt>
                <c:pt idx="379">
                  <c:v>1.516</c:v>
                </c:pt>
                <c:pt idx="380">
                  <c:v>1.52</c:v>
                </c:pt>
                <c:pt idx="381">
                  <c:v>1.524</c:v>
                </c:pt>
                <c:pt idx="382">
                  <c:v>1.528</c:v>
                </c:pt>
                <c:pt idx="383">
                  <c:v>1.532</c:v>
                </c:pt>
                <c:pt idx="384">
                  <c:v>1.536</c:v>
                </c:pt>
                <c:pt idx="385">
                  <c:v>1.54</c:v>
                </c:pt>
                <c:pt idx="386">
                  <c:v>1.544</c:v>
                </c:pt>
                <c:pt idx="387">
                  <c:v>1.548</c:v>
                </c:pt>
                <c:pt idx="388">
                  <c:v>1.552</c:v>
                </c:pt>
                <c:pt idx="389">
                  <c:v>1.556</c:v>
                </c:pt>
                <c:pt idx="390">
                  <c:v>1.56</c:v>
                </c:pt>
                <c:pt idx="391">
                  <c:v>1.5640000000000001</c:v>
                </c:pt>
                <c:pt idx="392">
                  <c:v>1.5680000000000001</c:v>
                </c:pt>
                <c:pt idx="393">
                  <c:v>1.5720000000000001</c:v>
                </c:pt>
                <c:pt idx="394">
                  <c:v>1.5760000000000001</c:v>
                </c:pt>
                <c:pt idx="395">
                  <c:v>1.58</c:v>
                </c:pt>
                <c:pt idx="396">
                  <c:v>1.5840000000000001</c:v>
                </c:pt>
                <c:pt idx="397">
                  <c:v>1.5880000000000001</c:v>
                </c:pt>
                <c:pt idx="398">
                  <c:v>1.5920000000000001</c:v>
                </c:pt>
                <c:pt idx="399">
                  <c:v>1.5960000000000001</c:v>
                </c:pt>
                <c:pt idx="400">
                  <c:v>1.6</c:v>
                </c:pt>
                <c:pt idx="401">
                  <c:v>1.6040000000000001</c:v>
                </c:pt>
                <c:pt idx="402">
                  <c:v>1.6080000000000001</c:v>
                </c:pt>
                <c:pt idx="403">
                  <c:v>1.6120000000000001</c:v>
                </c:pt>
                <c:pt idx="404">
                  <c:v>1.6160000000000001</c:v>
                </c:pt>
                <c:pt idx="405">
                  <c:v>1.62</c:v>
                </c:pt>
                <c:pt idx="406">
                  <c:v>1.6240000000000001</c:v>
                </c:pt>
                <c:pt idx="407">
                  <c:v>1.6279999999999999</c:v>
                </c:pt>
                <c:pt idx="408">
                  <c:v>1.6319999999999999</c:v>
                </c:pt>
                <c:pt idx="409">
                  <c:v>1.6359999999999999</c:v>
                </c:pt>
                <c:pt idx="410">
                  <c:v>1.64</c:v>
                </c:pt>
                <c:pt idx="411">
                  <c:v>1.6439999999999999</c:v>
                </c:pt>
                <c:pt idx="412">
                  <c:v>1.6479999999999999</c:v>
                </c:pt>
                <c:pt idx="413">
                  <c:v>1.6519999999999999</c:v>
                </c:pt>
                <c:pt idx="414">
                  <c:v>1.6559999999999999</c:v>
                </c:pt>
                <c:pt idx="415">
                  <c:v>1.66</c:v>
                </c:pt>
                <c:pt idx="416">
                  <c:v>1.6639999999999999</c:v>
                </c:pt>
                <c:pt idx="417">
                  <c:v>1.6679999999999999</c:v>
                </c:pt>
                <c:pt idx="418">
                  <c:v>1.6719999999999999</c:v>
                </c:pt>
                <c:pt idx="419">
                  <c:v>1.6759999999999999</c:v>
                </c:pt>
                <c:pt idx="420">
                  <c:v>1.68</c:v>
                </c:pt>
                <c:pt idx="421">
                  <c:v>1.6839999999999999</c:v>
                </c:pt>
                <c:pt idx="422">
                  <c:v>1.6879999999999999</c:v>
                </c:pt>
                <c:pt idx="423">
                  <c:v>1.6919999999999999</c:v>
                </c:pt>
                <c:pt idx="424">
                  <c:v>1.696</c:v>
                </c:pt>
                <c:pt idx="425">
                  <c:v>1.7</c:v>
                </c:pt>
                <c:pt idx="426">
                  <c:v>1.704</c:v>
                </c:pt>
                <c:pt idx="427">
                  <c:v>1.708</c:v>
                </c:pt>
                <c:pt idx="428">
                  <c:v>1.712</c:v>
                </c:pt>
                <c:pt idx="429">
                  <c:v>1.716</c:v>
                </c:pt>
                <c:pt idx="430">
                  <c:v>1.72</c:v>
                </c:pt>
                <c:pt idx="431">
                  <c:v>1.724</c:v>
                </c:pt>
                <c:pt idx="432">
                  <c:v>1.728</c:v>
                </c:pt>
                <c:pt idx="433">
                  <c:v>1.732</c:v>
                </c:pt>
                <c:pt idx="434">
                  <c:v>1.736</c:v>
                </c:pt>
                <c:pt idx="435">
                  <c:v>1.74</c:v>
                </c:pt>
                <c:pt idx="436">
                  <c:v>1.744</c:v>
                </c:pt>
                <c:pt idx="437">
                  <c:v>1.748</c:v>
                </c:pt>
                <c:pt idx="438">
                  <c:v>1.752</c:v>
                </c:pt>
                <c:pt idx="439">
                  <c:v>1.756</c:v>
                </c:pt>
                <c:pt idx="440">
                  <c:v>1.76</c:v>
                </c:pt>
                <c:pt idx="441">
                  <c:v>1.764</c:v>
                </c:pt>
                <c:pt idx="442">
                  <c:v>1.768</c:v>
                </c:pt>
                <c:pt idx="443">
                  <c:v>1.772</c:v>
                </c:pt>
                <c:pt idx="444">
                  <c:v>1.776</c:v>
                </c:pt>
                <c:pt idx="445">
                  <c:v>1.78</c:v>
                </c:pt>
                <c:pt idx="446">
                  <c:v>1.784</c:v>
                </c:pt>
                <c:pt idx="447">
                  <c:v>1.788</c:v>
                </c:pt>
                <c:pt idx="448">
                  <c:v>1.792</c:v>
                </c:pt>
                <c:pt idx="449">
                  <c:v>1.796</c:v>
                </c:pt>
                <c:pt idx="450">
                  <c:v>1.8</c:v>
                </c:pt>
                <c:pt idx="451">
                  <c:v>1.804</c:v>
                </c:pt>
                <c:pt idx="452">
                  <c:v>1.8080000000000001</c:v>
                </c:pt>
                <c:pt idx="453">
                  <c:v>1.8120000000000001</c:v>
                </c:pt>
                <c:pt idx="454">
                  <c:v>1.8160000000000001</c:v>
                </c:pt>
                <c:pt idx="455">
                  <c:v>1.82</c:v>
                </c:pt>
                <c:pt idx="456">
                  <c:v>1.8240000000000001</c:v>
                </c:pt>
                <c:pt idx="457">
                  <c:v>1.8280000000000001</c:v>
                </c:pt>
                <c:pt idx="458">
                  <c:v>1.8320000000000001</c:v>
                </c:pt>
                <c:pt idx="459">
                  <c:v>1.8360000000000001</c:v>
                </c:pt>
                <c:pt idx="460">
                  <c:v>1.84</c:v>
                </c:pt>
                <c:pt idx="461">
                  <c:v>1.8440000000000001</c:v>
                </c:pt>
                <c:pt idx="462">
                  <c:v>1.8480000000000001</c:v>
                </c:pt>
                <c:pt idx="463">
                  <c:v>1.8520000000000001</c:v>
                </c:pt>
                <c:pt idx="464">
                  <c:v>1.8560000000000001</c:v>
                </c:pt>
                <c:pt idx="465">
                  <c:v>1.86</c:v>
                </c:pt>
                <c:pt idx="466">
                  <c:v>1.8640000000000001</c:v>
                </c:pt>
                <c:pt idx="467">
                  <c:v>1.8680000000000001</c:v>
                </c:pt>
                <c:pt idx="468">
                  <c:v>1.8720000000000001</c:v>
                </c:pt>
                <c:pt idx="469">
                  <c:v>1.8759999999999999</c:v>
                </c:pt>
                <c:pt idx="470">
                  <c:v>1.88</c:v>
                </c:pt>
                <c:pt idx="471">
                  <c:v>1.8839999999999999</c:v>
                </c:pt>
                <c:pt idx="472">
                  <c:v>1.8879999999999999</c:v>
                </c:pt>
                <c:pt idx="473">
                  <c:v>1.8919999999999999</c:v>
                </c:pt>
                <c:pt idx="474">
                  <c:v>1.8959999999999999</c:v>
                </c:pt>
                <c:pt idx="475">
                  <c:v>1.9</c:v>
                </c:pt>
                <c:pt idx="476">
                  <c:v>1.9039999999999999</c:v>
                </c:pt>
                <c:pt idx="477">
                  <c:v>1.9079999999999999</c:v>
                </c:pt>
                <c:pt idx="478">
                  <c:v>1.9119999999999999</c:v>
                </c:pt>
                <c:pt idx="479">
                  <c:v>1.9159999999999999</c:v>
                </c:pt>
                <c:pt idx="480">
                  <c:v>1.92</c:v>
                </c:pt>
                <c:pt idx="481">
                  <c:v>1.9239999999999999</c:v>
                </c:pt>
                <c:pt idx="482">
                  <c:v>1.9279999999999999</c:v>
                </c:pt>
                <c:pt idx="483">
                  <c:v>1.9319999999999999</c:v>
                </c:pt>
                <c:pt idx="484">
                  <c:v>1.9359999999999999</c:v>
                </c:pt>
                <c:pt idx="485">
                  <c:v>1.94</c:v>
                </c:pt>
                <c:pt idx="486">
                  <c:v>1.944</c:v>
                </c:pt>
                <c:pt idx="487">
                  <c:v>1.948</c:v>
                </c:pt>
                <c:pt idx="488">
                  <c:v>1.952</c:v>
                </c:pt>
                <c:pt idx="489">
                  <c:v>1.956</c:v>
                </c:pt>
                <c:pt idx="490">
                  <c:v>1.96</c:v>
                </c:pt>
                <c:pt idx="491">
                  <c:v>1.964</c:v>
                </c:pt>
                <c:pt idx="492">
                  <c:v>1.968</c:v>
                </c:pt>
                <c:pt idx="493">
                  <c:v>1.972</c:v>
                </c:pt>
                <c:pt idx="494">
                  <c:v>1.976</c:v>
                </c:pt>
                <c:pt idx="495">
                  <c:v>1.98</c:v>
                </c:pt>
                <c:pt idx="496">
                  <c:v>1.984</c:v>
                </c:pt>
                <c:pt idx="497">
                  <c:v>1.988</c:v>
                </c:pt>
                <c:pt idx="498">
                  <c:v>1.992</c:v>
                </c:pt>
                <c:pt idx="499">
                  <c:v>1.996</c:v>
                </c:pt>
                <c:pt idx="500">
                  <c:v>2</c:v>
                </c:pt>
                <c:pt idx="501">
                  <c:v>2.004</c:v>
                </c:pt>
                <c:pt idx="502">
                  <c:v>2.008</c:v>
                </c:pt>
                <c:pt idx="503">
                  <c:v>2.012</c:v>
                </c:pt>
                <c:pt idx="504">
                  <c:v>2.016</c:v>
                </c:pt>
                <c:pt idx="505">
                  <c:v>2.02</c:v>
                </c:pt>
                <c:pt idx="506">
                  <c:v>2.024</c:v>
                </c:pt>
                <c:pt idx="507">
                  <c:v>2.028</c:v>
                </c:pt>
                <c:pt idx="508">
                  <c:v>2.032</c:v>
                </c:pt>
                <c:pt idx="509">
                  <c:v>2.036</c:v>
                </c:pt>
                <c:pt idx="510">
                  <c:v>2.04</c:v>
                </c:pt>
                <c:pt idx="511">
                  <c:v>2.044</c:v>
                </c:pt>
                <c:pt idx="512">
                  <c:v>2.048</c:v>
                </c:pt>
                <c:pt idx="513">
                  <c:v>2.052</c:v>
                </c:pt>
                <c:pt idx="514">
                  <c:v>2.056</c:v>
                </c:pt>
                <c:pt idx="515">
                  <c:v>2.06</c:v>
                </c:pt>
                <c:pt idx="516">
                  <c:v>2.0640000000000001</c:v>
                </c:pt>
                <c:pt idx="517">
                  <c:v>2.0680000000000001</c:v>
                </c:pt>
                <c:pt idx="518">
                  <c:v>2.0720000000000001</c:v>
                </c:pt>
                <c:pt idx="519">
                  <c:v>2.0760000000000001</c:v>
                </c:pt>
                <c:pt idx="520">
                  <c:v>2.08</c:v>
                </c:pt>
                <c:pt idx="521">
                  <c:v>2.0840000000000001</c:v>
                </c:pt>
                <c:pt idx="522">
                  <c:v>2.0880000000000001</c:v>
                </c:pt>
                <c:pt idx="523">
                  <c:v>2.0920000000000001</c:v>
                </c:pt>
                <c:pt idx="524">
                  <c:v>2.0960000000000001</c:v>
                </c:pt>
                <c:pt idx="525">
                  <c:v>2.1</c:v>
                </c:pt>
                <c:pt idx="526">
                  <c:v>2.1040000000000001</c:v>
                </c:pt>
                <c:pt idx="527">
                  <c:v>2.1080000000000001</c:v>
                </c:pt>
                <c:pt idx="528">
                  <c:v>2.1120000000000001</c:v>
                </c:pt>
                <c:pt idx="529">
                  <c:v>2.1160000000000001</c:v>
                </c:pt>
                <c:pt idx="530">
                  <c:v>2.12</c:v>
                </c:pt>
                <c:pt idx="531">
                  <c:v>2.1240000000000001</c:v>
                </c:pt>
                <c:pt idx="532">
                  <c:v>2.1280000000000001</c:v>
                </c:pt>
                <c:pt idx="533">
                  <c:v>2.1320000000000001</c:v>
                </c:pt>
                <c:pt idx="534">
                  <c:v>2.1360000000000001</c:v>
                </c:pt>
                <c:pt idx="535">
                  <c:v>2.14</c:v>
                </c:pt>
                <c:pt idx="536">
                  <c:v>2.1440000000000001</c:v>
                </c:pt>
                <c:pt idx="537">
                  <c:v>2.1480000000000001</c:v>
                </c:pt>
                <c:pt idx="538">
                  <c:v>2.1520000000000001</c:v>
                </c:pt>
                <c:pt idx="539">
                  <c:v>2.1560000000000001</c:v>
                </c:pt>
                <c:pt idx="540">
                  <c:v>2.16</c:v>
                </c:pt>
                <c:pt idx="541">
                  <c:v>2.1640000000000001</c:v>
                </c:pt>
                <c:pt idx="542">
                  <c:v>2.1680000000000001</c:v>
                </c:pt>
                <c:pt idx="543">
                  <c:v>2.1720000000000002</c:v>
                </c:pt>
                <c:pt idx="544">
                  <c:v>2.1760000000000002</c:v>
                </c:pt>
                <c:pt idx="545">
                  <c:v>2.1800000000000002</c:v>
                </c:pt>
                <c:pt idx="546">
                  <c:v>2.1840000000000002</c:v>
                </c:pt>
                <c:pt idx="547">
                  <c:v>2.1880000000000002</c:v>
                </c:pt>
                <c:pt idx="548">
                  <c:v>2.1920000000000002</c:v>
                </c:pt>
                <c:pt idx="549">
                  <c:v>2.1960000000000002</c:v>
                </c:pt>
                <c:pt idx="550">
                  <c:v>2.2000000000000002</c:v>
                </c:pt>
                <c:pt idx="551">
                  <c:v>2.2040000000000002</c:v>
                </c:pt>
                <c:pt idx="552">
                  <c:v>2.2080000000000002</c:v>
                </c:pt>
                <c:pt idx="553">
                  <c:v>2.2120000000000002</c:v>
                </c:pt>
                <c:pt idx="554">
                  <c:v>2.2160000000000002</c:v>
                </c:pt>
                <c:pt idx="555">
                  <c:v>2.2200000000000002</c:v>
                </c:pt>
                <c:pt idx="556">
                  <c:v>2.2240000000000002</c:v>
                </c:pt>
                <c:pt idx="557">
                  <c:v>2.2280000000000002</c:v>
                </c:pt>
                <c:pt idx="558">
                  <c:v>2.2320000000000002</c:v>
                </c:pt>
                <c:pt idx="559">
                  <c:v>2.2360000000000002</c:v>
                </c:pt>
                <c:pt idx="560">
                  <c:v>2.2400000000000002</c:v>
                </c:pt>
                <c:pt idx="561">
                  <c:v>2.2440000000000002</c:v>
                </c:pt>
                <c:pt idx="562">
                  <c:v>2.2480000000000002</c:v>
                </c:pt>
                <c:pt idx="563">
                  <c:v>2.2519999999999998</c:v>
                </c:pt>
                <c:pt idx="564">
                  <c:v>2.2559999999999998</c:v>
                </c:pt>
                <c:pt idx="565">
                  <c:v>2.2599999999999998</c:v>
                </c:pt>
                <c:pt idx="566">
                  <c:v>2.2639999999999998</c:v>
                </c:pt>
                <c:pt idx="567">
                  <c:v>2.2679999999999998</c:v>
                </c:pt>
                <c:pt idx="568">
                  <c:v>2.2719999999999998</c:v>
                </c:pt>
                <c:pt idx="569">
                  <c:v>2.2759999999999998</c:v>
                </c:pt>
                <c:pt idx="570">
                  <c:v>2.2799999999999998</c:v>
                </c:pt>
                <c:pt idx="571">
                  <c:v>2.2839999999999998</c:v>
                </c:pt>
                <c:pt idx="572">
                  <c:v>2.2879999999999998</c:v>
                </c:pt>
                <c:pt idx="573">
                  <c:v>2.2919999999999998</c:v>
                </c:pt>
                <c:pt idx="574">
                  <c:v>2.2959999999999998</c:v>
                </c:pt>
                <c:pt idx="575">
                  <c:v>2.2999999999999998</c:v>
                </c:pt>
                <c:pt idx="576">
                  <c:v>2.3039999999999998</c:v>
                </c:pt>
                <c:pt idx="577">
                  <c:v>2.3079999999999998</c:v>
                </c:pt>
                <c:pt idx="578">
                  <c:v>2.3119999999999998</c:v>
                </c:pt>
                <c:pt idx="579">
                  <c:v>2.3159999999999998</c:v>
                </c:pt>
                <c:pt idx="580">
                  <c:v>2.3199999999999998</c:v>
                </c:pt>
                <c:pt idx="581">
                  <c:v>2.3239999999999998</c:v>
                </c:pt>
                <c:pt idx="582">
                  <c:v>2.3279999999999998</c:v>
                </c:pt>
                <c:pt idx="583">
                  <c:v>2.3319999999999999</c:v>
                </c:pt>
                <c:pt idx="584">
                  <c:v>2.3359999999999999</c:v>
                </c:pt>
                <c:pt idx="585">
                  <c:v>2.34</c:v>
                </c:pt>
                <c:pt idx="586">
                  <c:v>2.3439999999999999</c:v>
                </c:pt>
                <c:pt idx="587">
                  <c:v>2.3479999999999999</c:v>
                </c:pt>
                <c:pt idx="588">
                  <c:v>2.3519999999999999</c:v>
                </c:pt>
                <c:pt idx="589">
                  <c:v>2.3559999999999999</c:v>
                </c:pt>
                <c:pt idx="590">
                  <c:v>2.36</c:v>
                </c:pt>
                <c:pt idx="591">
                  <c:v>2.3639999999999999</c:v>
                </c:pt>
                <c:pt idx="592">
                  <c:v>2.3679999999999999</c:v>
                </c:pt>
                <c:pt idx="593">
                  <c:v>2.3719999999999999</c:v>
                </c:pt>
                <c:pt idx="594">
                  <c:v>2.3759999999999999</c:v>
                </c:pt>
                <c:pt idx="595">
                  <c:v>2.38</c:v>
                </c:pt>
                <c:pt idx="596">
                  <c:v>2.3839999999999999</c:v>
                </c:pt>
                <c:pt idx="597">
                  <c:v>2.3879999999999999</c:v>
                </c:pt>
                <c:pt idx="598">
                  <c:v>2.3919999999999999</c:v>
                </c:pt>
                <c:pt idx="599">
                  <c:v>2.3959999999999999</c:v>
                </c:pt>
                <c:pt idx="600">
                  <c:v>2.4</c:v>
                </c:pt>
                <c:pt idx="601">
                  <c:v>2.4039999999999999</c:v>
                </c:pt>
                <c:pt idx="602">
                  <c:v>2.4079999999999999</c:v>
                </c:pt>
                <c:pt idx="603">
                  <c:v>2.4119999999999999</c:v>
                </c:pt>
                <c:pt idx="604">
                  <c:v>2.4159999999999999</c:v>
                </c:pt>
                <c:pt idx="605">
                  <c:v>2.42</c:v>
                </c:pt>
                <c:pt idx="606">
                  <c:v>2.4239999999999999</c:v>
                </c:pt>
                <c:pt idx="607">
                  <c:v>2.4279999999999999</c:v>
                </c:pt>
                <c:pt idx="608">
                  <c:v>2.4319999999999999</c:v>
                </c:pt>
                <c:pt idx="609">
                  <c:v>2.4359999999999999</c:v>
                </c:pt>
                <c:pt idx="610">
                  <c:v>2.44</c:v>
                </c:pt>
                <c:pt idx="611">
                  <c:v>2.444</c:v>
                </c:pt>
                <c:pt idx="612">
                  <c:v>2.448</c:v>
                </c:pt>
                <c:pt idx="613">
                  <c:v>2.452</c:v>
                </c:pt>
                <c:pt idx="614">
                  <c:v>2.456</c:v>
                </c:pt>
                <c:pt idx="615">
                  <c:v>2.46</c:v>
                </c:pt>
                <c:pt idx="616">
                  <c:v>2.464</c:v>
                </c:pt>
                <c:pt idx="617">
                  <c:v>2.468</c:v>
                </c:pt>
                <c:pt idx="618">
                  <c:v>2.472</c:v>
                </c:pt>
                <c:pt idx="619">
                  <c:v>2.476</c:v>
                </c:pt>
                <c:pt idx="620">
                  <c:v>2.48</c:v>
                </c:pt>
                <c:pt idx="621">
                  <c:v>2.484</c:v>
                </c:pt>
                <c:pt idx="622">
                  <c:v>2.488</c:v>
                </c:pt>
                <c:pt idx="623">
                  <c:v>2.492</c:v>
                </c:pt>
                <c:pt idx="624">
                  <c:v>2.496</c:v>
                </c:pt>
                <c:pt idx="625">
                  <c:v>2.5</c:v>
                </c:pt>
                <c:pt idx="626">
                  <c:v>2.504</c:v>
                </c:pt>
                <c:pt idx="627">
                  <c:v>2.508</c:v>
                </c:pt>
                <c:pt idx="628">
                  <c:v>2.512</c:v>
                </c:pt>
                <c:pt idx="629">
                  <c:v>2.516</c:v>
                </c:pt>
                <c:pt idx="630">
                  <c:v>2.52</c:v>
                </c:pt>
                <c:pt idx="631">
                  <c:v>2.524</c:v>
                </c:pt>
                <c:pt idx="632">
                  <c:v>2.528</c:v>
                </c:pt>
                <c:pt idx="633">
                  <c:v>2.532</c:v>
                </c:pt>
                <c:pt idx="634">
                  <c:v>2.536</c:v>
                </c:pt>
                <c:pt idx="635">
                  <c:v>2.54</c:v>
                </c:pt>
                <c:pt idx="636">
                  <c:v>2.544</c:v>
                </c:pt>
                <c:pt idx="637">
                  <c:v>2.548</c:v>
                </c:pt>
                <c:pt idx="638">
                  <c:v>2.552</c:v>
                </c:pt>
                <c:pt idx="639">
                  <c:v>2.556</c:v>
                </c:pt>
                <c:pt idx="640">
                  <c:v>2.56</c:v>
                </c:pt>
                <c:pt idx="641">
                  <c:v>2.5640000000000001</c:v>
                </c:pt>
                <c:pt idx="642">
                  <c:v>2.5680000000000001</c:v>
                </c:pt>
                <c:pt idx="643">
                  <c:v>2.5720000000000001</c:v>
                </c:pt>
                <c:pt idx="644">
                  <c:v>2.5760000000000001</c:v>
                </c:pt>
                <c:pt idx="645">
                  <c:v>2.58</c:v>
                </c:pt>
                <c:pt idx="646">
                  <c:v>2.5840000000000001</c:v>
                </c:pt>
                <c:pt idx="647">
                  <c:v>2.5880000000000001</c:v>
                </c:pt>
                <c:pt idx="648">
                  <c:v>2.5920000000000001</c:v>
                </c:pt>
                <c:pt idx="649">
                  <c:v>2.5960000000000001</c:v>
                </c:pt>
                <c:pt idx="650">
                  <c:v>2.6</c:v>
                </c:pt>
                <c:pt idx="651">
                  <c:v>2.6040000000000001</c:v>
                </c:pt>
                <c:pt idx="652">
                  <c:v>2.6080000000000001</c:v>
                </c:pt>
                <c:pt idx="653">
                  <c:v>2.6120000000000001</c:v>
                </c:pt>
                <c:pt idx="654">
                  <c:v>2.6160000000000001</c:v>
                </c:pt>
                <c:pt idx="655">
                  <c:v>2.62</c:v>
                </c:pt>
                <c:pt idx="656">
                  <c:v>2.6240000000000001</c:v>
                </c:pt>
                <c:pt idx="657">
                  <c:v>2.6280000000000001</c:v>
                </c:pt>
                <c:pt idx="658">
                  <c:v>2.6320000000000001</c:v>
                </c:pt>
                <c:pt idx="659">
                  <c:v>2.6360000000000001</c:v>
                </c:pt>
                <c:pt idx="660">
                  <c:v>2.64</c:v>
                </c:pt>
                <c:pt idx="661">
                  <c:v>2.6440000000000001</c:v>
                </c:pt>
                <c:pt idx="662">
                  <c:v>2.6480000000000001</c:v>
                </c:pt>
                <c:pt idx="663">
                  <c:v>2.6520000000000001</c:v>
                </c:pt>
                <c:pt idx="664">
                  <c:v>2.6560000000000001</c:v>
                </c:pt>
                <c:pt idx="665">
                  <c:v>2.66</c:v>
                </c:pt>
                <c:pt idx="666">
                  <c:v>2.6640000000000001</c:v>
                </c:pt>
                <c:pt idx="667">
                  <c:v>2.6680000000000001</c:v>
                </c:pt>
                <c:pt idx="668">
                  <c:v>2.6720000000000002</c:v>
                </c:pt>
                <c:pt idx="669">
                  <c:v>2.6760000000000002</c:v>
                </c:pt>
                <c:pt idx="670">
                  <c:v>2.68</c:v>
                </c:pt>
                <c:pt idx="671">
                  <c:v>2.6840000000000002</c:v>
                </c:pt>
                <c:pt idx="672">
                  <c:v>2.6880000000000002</c:v>
                </c:pt>
                <c:pt idx="673">
                  <c:v>2.6920000000000002</c:v>
                </c:pt>
                <c:pt idx="674">
                  <c:v>2.6960000000000002</c:v>
                </c:pt>
                <c:pt idx="675">
                  <c:v>2.7</c:v>
                </c:pt>
                <c:pt idx="676">
                  <c:v>2.7040000000000002</c:v>
                </c:pt>
                <c:pt idx="677">
                  <c:v>2.7080000000000002</c:v>
                </c:pt>
                <c:pt idx="678">
                  <c:v>2.7120000000000002</c:v>
                </c:pt>
                <c:pt idx="679">
                  <c:v>2.7160000000000002</c:v>
                </c:pt>
                <c:pt idx="680">
                  <c:v>2.72</c:v>
                </c:pt>
                <c:pt idx="681">
                  <c:v>2.7240000000000002</c:v>
                </c:pt>
                <c:pt idx="682">
                  <c:v>2.7280000000000002</c:v>
                </c:pt>
                <c:pt idx="683">
                  <c:v>2.7320000000000002</c:v>
                </c:pt>
                <c:pt idx="684">
                  <c:v>2.7360000000000002</c:v>
                </c:pt>
                <c:pt idx="685">
                  <c:v>2.74</c:v>
                </c:pt>
                <c:pt idx="686">
                  <c:v>2.7440000000000002</c:v>
                </c:pt>
                <c:pt idx="687">
                  <c:v>2.7480000000000002</c:v>
                </c:pt>
                <c:pt idx="688">
                  <c:v>2.7519999999999998</c:v>
                </c:pt>
                <c:pt idx="689">
                  <c:v>2.7559999999999998</c:v>
                </c:pt>
                <c:pt idx="690">
                  <c:v>2.76</c:v>
                </c:pt>
                <c:pt idx="691">
                  <c:v>2.7639999999999998</c:v>
                </c:pt>
                <c:pt idx="692">
                  <c:v>2.7679999999999998</c:v>
                </c:pt>
                <c:pt idx="693">
                  <c:v>2.7719999999999998</c:v>
                </c:pt>
                <c:pt idx="694">
                  <c:v>2.7759999999999998</c:v>
                </c:pt>
                <c:pt idx="695">
                  <c:v>2.78</c:v>
                </c:pt>
                <c:pt idx="696">
                  <c:v>2.7839999999999998</c:v>
                </c:pt>
                <c:pt idx="697">
                  <c:v>2.7879999999999998</c:v>
                </c:pt>
                <c:pt idx="698">
                  <c:v>2.7919999999999998</c:v>
                </c:pt>
                <c:pt idx="699">
                  <c:v>2.7959999999999998</c:v>
                </c:pt>
                <c:pt idx="700">
                  <c:v>2.8</c:v>
                </c:pt>
                <c:pt idx="701">
                  <c:v>2.8039999999999998</c:v>
                </c:pt>
                <c:pt idx="702">
                  <c:v>2.8079999999999998</c:v>
                </c:pt>
                <c:pt idx="703">
                  <c:v>2.8119999999999998</c:v>
                </c:pt>
                <c:pt idx="704">
                  <c:v>2.8159999999999998</c:v>
                </c:pt>
                <c:pt idx="705">
                  <c:v>2.82</c:v>
                </c:pt>
                <c:pt idx="706">
                  <c:v>2.8239999999999998</c:v>
                </c:pt>
                <c:pt idx="707">
                  <c:v>2.8279999999999998</c:v>
                </c:pt>
                <c:pt idx="708">
                  <c:v>2.8319999999999999</c:v>
                </c:pt>
                <c:pt idx="709">
                  <c:v>2.8359999999999999</c:v>
                </c:pt>
                <c:pt idx="710">
                  <c:v>2.84</c:v>
                </c:pt>
                <c:pt idx="711">
                  <c:v>2.8439999999999999</c:v>
                </c:pt>
                <c:pt idx="712">
                  <c:v>2.8479999999999999</c:v>
                </c:pt>
                <c:pt idx="713">
                  <c:v>2.8519999999999999</c:v>
                </c:pt>
                <c:pt idx="714">
                  <c:v>2.8559999999999999</c:v>
                </c:pt>
                <c:pt idx="715">
                  <c:v>2.86</c:v>
                </c:pt>
                <c:pt idx="716">
                  <c:v>2.8639999999999999</c:v>
                </c:pt>
                <c:pt idx="717">
                  <c:v>2.8679999999999999</c:v>
                </c:pt>
                <c:pt idx="718">
                  <c:v>2.8719999999999999</c:v>
                </c:pt>
                <c:pt idx="719">
                  <c:v>2.8759999999999999</c:v>
                </c:pt>
                <c:pt idx="720">
                  <c:v>2.88</c:v>
                </c:pt>
                <c:pt idx="721">
                  <c:v>2.8839999999999999</c:v>
                </c:pt>
                <c:pt idx="722">
                  <c:v>2.8879999999999999</c:v>
                </c:pt>
                <c:pt idx="723">
                  <c:v>2.8919999999999999</c:v>
                </c:pt>
                <c:pt idx="724">
                  <c:v>2.8959999999999999</c:v>
                </c:pt>
                <c:pt idx="725">
                  <c:v>2.9</c:v>
                </c:pt>
                <c:pt idx="726">
                  <c:v>2.9039999999999999</c:v>
                </c:pt>
                <c:pt idx="727">
                  <c:v>2.9079999999999999</c:v>
                </c:pt>
                <c:pt idx="728">
                  <c:v>2.9119999999999999</c:v>
                </c:pt>
                <c:pt idx="729">
                  <c:v>2.9159999999999999</c:v>
                </c:pt>
                <c:pt idx="730">
                  <c:v>2.92</c:v>
                </c:pt>
                <c:pt idx="731">
                  <c:v>2.9239999999999999</c:v>
                </c:pt>
                <c:pt idx="732">
                  <c:v>2.9279999999999999</c:v>
                </c:pt>
                <c:pt idx="733">
                  <c:v>2.9319999999999999</c:v>
                </c:pt>
                <c:pt idx="734">
                  <c:v>2.9359999999999999</c:v>
                </c:pt>
                <c:pt idx="735">
                  <c:v>2.94</c:v>
                </c:pt>
                <c:pt idx="736">
                  <c:v>2.944</c:v>
                </c:pt>
                <c:pt idx="737">
                  <c:v>2.948</c:v>
                </c:pt>
                <c:pt idx="738">
                  <c:v>2.952</c:v>
                </c:pt>
                <c:pt idx="739">
                  <c:v>2.956</c:v>
                </c:pt>
                <c:pt idx="740">
                  <c:v>2.96</c:v>
                </c:pt>
                <c:pt idx="741">
                  <c:v>2.964</c:v>
                </c:pt>
                <c:pt idx="742">
                  <c:v>2.968</c:v>
                </c:pt>
                <c:pt idx="743">
                  <c:v>2.972</c:v>
                </c:pt>
                <c:pt idx="744">
                  <c:v>2.976</c:v>
                </c:pt>
                <c:pt idx="745">
                  <c:v>2.98</c:v>
                </c:pt>
                <c:pt idx="746">
                  <c:v>2.984</c:v>
                </c:pt>
                <c:pt idx="747">
                  <c:v>2.988</c:v>
                </c:pt>
                <c:pt idx="748">
                  <c:v>2.992</c:v>
                </c:pt>
                <c:pt idx="749">
                  <c:v>2.996</c:v>
                </c:pt>
                <c:pt idx="750">
                  <c:v>3</c:v>
                </c:pt>
                <c:pt idx="751">
                  <c:v>3.004</c:v>
                </c:pt>
                <c:pt idx="752">
                  <c:v>3.008</c:v>
                </c:pt>
                <c:pt idx="753">
                  <c:v>3.012</c:v>
                </c:pt>
                <c:pt idx="754">
                  <c:v>3.016</c:v>
                </c:pt>
                <c:pt idx="755">
                  <c:v>3.02</c:v>
                </c:pt>
                <c:pt idx="756">
                  <c:v>3.024</c:v>
                </c:pt>
                <c:pt idx="757">
                  <c:v>3.028</c:v>
                </c:pt>
                <c:pt idx="758">
                  <c:v>3.032</c:v>
                </c:pt>
                <c:pt idx="759">
                  <c:v>3.036</c:v>
                </c:pt>
                <c:pt idx="760">
                  <c:v>3.04</c:v>
                </c:pt>
                <c:pt idx="761">
                  <c:v>3.044</c:v>
                </c:pt>
                <c:pt idx="762">
                  <c:v>3.048</c:v>
                </c:pt>
                <c:pt idx="763">
                  <c:v>3.052</c:v>
                </c:pt>
                <c:pt idx="764">
                  <c:v>3.056</c:v>
                </c:pt>
                <c:pt idx="765">
                  <c:v>3.06</c:v>
                </c:pt>
                <c:pt idx="766">
                  <c:v>3.0640000000000001</c:v>
                </c:pt>
                <c:pt idx="767">
                  <c:v>3.0680000000000001</c:v>
                </c:pt>
                <c:pt idx="768">
                  <c:v>3.0720000000000001</c:v>
                </c:pt>
                <c:pt idx="769">
                  <c:v>3.0760000000000001</c:v>
                </c:pt>
                <c:pt idx="770">
                  <c:v>3.08</c:v>
                </c:pt>
                <c:pt idx="771">
                  <c:v>3.0840000000000001</c:v>
                </c:pt>
                <c:pt idx="772">
                  <c:v>3.0880000000000001</c:v>
                </c:pt>
                <c:pt idx="773">
                  <c:v>3.0920000000000001</c:v>
                </c:pt>
                <c:pt idx="774">
                  <c:v>3.0960000000000001</c:v>
                </c:pt>
                <c:pt idx="775">
                  <c:v>3.1</c:v>
                </c:pt>
                <c:pt idx="776">
                  <c:v>3.1040000000000001</c:v>
                </c:pt>
                <c:pt idx="777">
                  <c:v>3.1080000000000001</c:v>
                </c:pt>
                <c:pt idx="778">
                  <c:v>3.1120000000000001</c:v>
                </c:pt>
                <c:pt idx="779">
                  <c:v>3.1160000000000001</c:v>
                </c:pt>
                <c:pt idx="780">
                  <c:v>3.12</c:v>
                </c:pt>
                <c:pt idx="781">
                  <c:v>3.1240000000000001</c:v>
                </c:pt>
                <c:pt idx="782">
                  <c:v>3.1280000000000001</c:v>
                </c:pt>
                <c:pt idx="783">
                  <c:v>3.1320000000000001</c:v>
                </c:pt>
                <c:pt idx="784">
                  <c:v>3.1360000000000001</c:v>
                </c:pt>
                <c:pt idx="785">
                  <c:v>3.14</c:v>
                </c:pt>
                <c:pt idx="786">
                  <c:v>3.1440000000000001</c:v>
                </c:pt>
                <c:pt idx="787">
                  <c:v>3.1480000000000001</c:v>
                </c:pt>
                <c:pt idx="788">
                  <c:v>3.1520000000000001</c:v>
                </c:pt>
                <c:pt idx="789">
                  <c:v>3.1560000000000001</c:v>
                </c:pt>
                <c:pt idx="790">
                  <c:v>3.16</c:v>
                </c:pt>
                <c:pt idx="791">
                  <c:v>3.1640000000000001</c:v>
                </c:pt>
                <c:pt idx="792">
                  <c:v>3.1680000000000001</c:v>
                </c:pt>
                <c:pt idx="793">
                  <c:v>3.1720000000000002</c:v>
                </c:pt>
                <c:pt idx="794">
                  <c:v>3.1760000000000002</c:v>
                </c:pt>
                <c:pt idx="795">
                  <c:v>3.18</c:v>
                </c:pt>
                <c:pt idx="796">
                  <c:v>3.1840000000000002</c:v>
                </c:pt>
                <c:pt idx="797">
                  <c:v>3.1880000000000002</c:v>
                </c:pt>
                <c:pt idx="798">
                  <c:v>3.1920000000000002</c:v>
                </c:pt>
                <c:pt idx="799">
                  <c:v>3.1960000000000002</c:v>
                </c:pt>
                <c:pt idx="800">
                  <c:v>3.2</c:v>
                </c:pt>
                <c:pt idx="801">
                  <c:v>3.2040000000000002</c:v>
                </c:pt>
                <c:pt idx="802">
                  <c:v>3.2080000000000002</c:v>
                </c:pt>
                <c:pt idx="803">
                  <c:v>3.2120000000000002</c:v>
                </c:pt>
                <c:pt idx="804">
                  <c:v>3.2160000000000002</c:v>
                </c:pt>
                <c:pt idx="805">
                  <c:v>3.22</c:v>
                </c:pt>
                <c:pt idx="806">
                  <c:v>3.2240000000000002</c:v>
                </c:pt>
                <c:pt idx="807">
                  <c:v>3.2280000000000002</c:v>
                </c:pt>
                <c:pt idx="808">
                  <c:v>3.2320000000000002</c:v>
                </c:pt>
                <c:pt idx="809">
                  <c:v>3.2360000000000002</c:v>
                </c:pt>
                <c:pt idx="810">
                  <c:v>3.24</c:v>
                </c:pt>
                <c:pt idx="811">
                  <c:v>3.2440000000000002</c:v>
                </c:pt>
                <c:pt idx="812">
                  <c:v>3.2480000000000002</c:v>
                </c:pt>
                <c:pt idx="813">
                  <c:v>3.2519999999999998</c:v>
                </c:pt>
                <c:pt idx="814">
                  <c:v>3.2559999999999998</c:v>
                </c:pt>
                <c:pt idx="815">
                  <c:v>3.26</c:v>
                </c:pt>
                <c:pt idx="816">
                  <c:v>3.2639999999999998</c:v>
                </c:pt>
                <c:pt idx="817">
                  <c:v>3.2679999999999998</c:v>
                </c:pt>
                <c:pt idx="818">
                  <c:v>3.2719999999999998</c:v>
                </c:pt>
                <c:pt idx="819">
                  <c:v>3.2759999999999998</c:v>
                </c:pt>
                <c:pt idx="820">
                  <c:v>3.28</c:v>
                </c:pt>
                <c:pt idx="821">
                  <c:v>3.2839999999999998</c:v>
                </c:pt>
                <c:pt idx="822">
                  <c:v>3.2879999999999998</c:v>
                </c:pt>
                <c:pt idx="823">
                  <c:v>3.2919999999999998</c:v>
                </c:pt>
                <c:pt idx="824">
                  <c:v>3.2959999999999998</c:v>
                </c:pt>
                <c:pt idx="825">
                  <c:v>3.3</c:v>
                </c:pt>
                <c:pt idx="826">
                  <c:v>3.3039999999999998</c:v>
                </c:pt>
                <c:pt idx="827">
                  <c:v>3.3079999999999998</c:v>
                </c:pt>
                <c:pt idx="828">
                  <c:v>3.3119999999999998</c:v>
                </c:pt>
                <c:pt idx="829">
                  <c:v>3.3159999999999998</c:v>
                </c:pt>
                <c:pt idx="830">
                  <c:v>3.32</c:v>
                </c:pt>
                <c:pt idx="831">
                  <c:v>3.3239999999999998</c:v>
                </c:pt>
                <c:pt idx="832">
                  <c:v>3.3279999999999998</c:v>
                </c:pt>
                <c:pt idx="833">
                  <c:v>3.3319999999999999</c:v>
                </c:pt>
                <c:pt idx="834">
                  <c:v>3.3359999999999999</c:v>
                </c:pt>
                <c:pt idx="835">
                  <c:v>3.34</c:v>
                </c:pt>
                <c:pt idx="836">
                  <c:v>3.3439999999999999</c:v>
                </c:pt>
                <c:pt idx="837">
                  <c:v>3.3479999999999999</c:v>
                </c:pt>
                <c:pt idx="838">
                  <c:v>3.3519999999999999</c:v>
                </c:pt>
                <c:pt idx="839">
                  <c:v>3.3559999999999999</c:v>
                </c:pt>
                <c:pt idx="840">
                  <c:v>3.36</c:v>
                </c:pt>
                <c:pt idx="841">
                  <c:v>3.3639999999999999</c:v>
                </c:pt>
                <c:pt idx="842">
                  <c:v>3.3679999999999999</c:v>
                </c:pt>
                <c:pt idx="843">
                  <c:v>3.3719999999999999</c:v>
                </c:pt>
                <c:pt idx="844">
                  <c:v>3.3759999999999999</c:v>
                </c:pt>
                <c:pt idx="845">
                  <c:v>3.38</c:v>
                </c:pt>
                <c:pt idx="846">
                  <c:v>3.3839999999999999</c:v>
                </c:pt>
                <c:pt idx="847">
                  <c:v>3.3879999999999999</c:v>
                </c:pt>
                <c:pt idx="848">
                  <c:v>3.3919999999999999</c:v>
                </c:pt>
                <c:pt idx="849">
                  <c:v>3.3959999999999999</c:v>
                </c:pt>
                <c:pt idx="850">
                  <c:v>3.4</c:v>
                </c:pt>
                <c:pt idx="851">
                  <c:v>3.4039999999999999</c:v>
                </c:pt>
                <c:pt idx="852">
                  <c:v>3.4079999999999999</c:v>
                </c:pt>
                <c:pt idx="853">
                  <c:v>3.4119999999999999</c:v>
                </c:pt>
                <c:pt idx="854">
                  <c:v>3.4159999999999999</c:v>
                </c:pt>
                <c:pt idx="855">
                  <c:v>3.42</c:v>
                </c:pt>
                <c:pt idx="856">
                  <c:v>3.4239999999999999</c:v>
                </c:pt>
                <c:pt idx="857">
                  <c:v>3.4279999999999999</c:v>
                </c:pt>
                <c:pt idx="858">
                  <c:v>3.4319999999999999</c:v>
                </c:pt>
                <c:pt idx="859">
                  <c:v>3.4359999999999999</c:v>
                </c:pt>
                <c:pt idx="860">
                  <c:v>3.44</c:v>
                </c:pt>
                <c:pt idx="861">
                  <c:v>3.444</c:v>
                </c:pt>
                <c:pt idx="862">
                  <c:v>3.448</c:v>
                </c:pt>
                <c:pt idx="863">
                  <c:v>3.452</c:v>
                </c:pt>
                <c:pt idx="864">
                  <c:v>3.456</c:v>
                </c:pt>
                <c:pt idx="865">
                  <c:v>3.46</c:v>
                </c:pt>
                <c:pt idx="866">
                  <c:v>3.464</c:v>
                </c:pt>
                <c:pt idx="867">
                  <c:v>3.468</c:v>
                </c:pt>
                <c:pt idx="868">
                  <c:v>3.472</c:v>
                </c:pt>
                <c:pt idx="869">
                  <c:v>3.476</c:v>
                </c:pt>
                <c:pt idx="870">
                  <c:v>3.48</c:v>
                </c:pt>
                <c:pt idx="871">
                  <c:v>3.484</c:v>
                </c:pt>
                <c:pt idx="872">
                  <c:v>3.488</c:v>
                </c:pt>
                <c:pt idx="873">
                  <c:v>3.492</c:v>
                </c:pt>
                <c:pt idx="874">
                  <c:v>3.496</c:v>
                </c:pt>
                <c:pt idx="875">
                  <c:v>3.5</c:v>
                </c:pt>
                <c:pt idx="876">
                  <c:v>3.504</c:v>
                </c:pt>
                <c:pt idx="877">
                  <c:v>3.508</c:v>
                </c:pt>
                <c:pt idx="878">
                  <c:v>3.512</c:v>
                </c:pt>
                <c:pt idx="879">
                  <c:v>3.516</c:v>
                </c:pt>
                <c:pt idx="880">
                  <c:v>3.52</c:v>
                </c:pt>
                <c:pt idx="881">
                  <c:v>3.524</c:v>
                </c:pt>
                <c:pt idx="882">
                  <c:v>3.528</c:v>
                </c:pt>
                <c:pt idx="883">
                  <c:v>3.532</c:v>
                </c:pt>
                <c:pt idx="884">
                  <c:v>3.536</c:v>
                </c:pt>
                <c:pt idx="885">
                  <c:v>3.54</c:v>
                </c:pt>
                <c:pt idx="886">
                  <c:v>3.544</c:v>
                </c:pt>
                <c:pt idx="887">
                  <c:v>3.548</c:v>
                </c:pt>
                <c:pt idx="888">
                  <c:v>3.552</c:v>
                </c:pt>
                <c:pt idx="889">
                  <c:v>3.556</c:v>
                </c:pt>
                <c:pt idx="890">
                  <c:v>3.56</c:v>
                </c:pt>
                <c:pt idx="891">
                  <c:v>3.5640000000000001</c:v>
                </c:pt>
                <c:pt idx="892">
                  <c:v>3.5680000000000001</c:v>
                </c:pt>
                <c:pt idx="893">
                  <c:v>3.5720000000000001</c:v>
                </c:pt>
                <c:pt idx="894">
                  <c:v>3.5760000000000001</c:v>
                </c:pt>
                <c:pt idx="895">
                  <c:v>3.58</c:v>
                </c:pt>
                <c:pt idx="896">
                  <c:v>3.5840000000000001</c:v>
                </c:pt>
                <c:pt idx="897">
                  <c:v>3.5880000000000001</c:v>
                </c:pt>
                <c:pt idx="898">
                  <c:v>3.5920000000000001</c:v>
                </c:pt>
                <c:pt idx="899">
                  <c:v>3.5960000000000001</c:v>
                </c:pt>
                <c:pt idx="900">
                  <c:v>3.6</c:v>
                </c:pt>
                <c:pt idx="901">
                  <c:v>3.6040000000000001</c:v>
                </c:pt>
                <c:pt idx="902">
                  <c:v>3.6080000000000001</c:v>
                </c:pt>
                <c:pt idx="903">
                  <c:v>3.6120000000000001</c:v>
                </c:pt>
                <c:pt idx="904">
                  <c:v>3.6160000000000001</c:v>
                </c:pt>
                <c:pt idx="905">
                  <c:v>3.62</c:v>
                </c:pt>
                <c:pt idx="906">
                  <c:v>3.6240000000000001</c:v>
                </c:pt>
                <c:pt idx="907">
                  <c:v>3.6280000000000001</c:v>
                </c:pt>
                <c:pt idx="908">
                  <c:v>3.6320000000000001</c:v>
                </c:pt>
                <c:pt idx="909">
                  <c:v>3.6360000000000001</c:v>
                </c:pt>
                <c:pt idx="910">
                  <c:v>3.64</c:v>
                </c:pt>
                <c:pt idx="911">
                  <c:v>3.6440000000000001</c:v>
                </c:pt>
                <c:pt idx="912">
                  <c:v>3.6480000000000001</c:v>
                </c:pt>
                <c:pt idx="913">
                  <c:v>3.6520000000000001</c:v>
                </c:pt>
                <c:pt idx="914">
                  <c:v>3.6560000000000001</c:v>
                </c:pt>
                <c:pt idx="915">
                  <c:v>3.66</c:v>
                </c:pt>
                <c:pt idx="916">
                  <c:v>3.6640000000000001</c:v>
                </c:pt>
                <c:pt idx="917">
                  <c:v>3.6680000000000001</c:v>
                </c:pt>
                <c:pt idx="918">
                  <c:v>3.6720000000000002</c:v>
                </c:pt>
                <c:pt idx="919">
                  <c:v>3.6760000000000002</c:v>
                </c:pt>
                <c:pt idx="920">
                  <c:v>3.68</c:v>
                </c:pt>
                <c:pt idx="921">
                  <c:v>3.6840000000000002</c:v>
                </c:pt>
                <c:pt idx="922">
                  <c:v>3.6880000000000002</c:v>
                </c:pt>
                <c:pt idx="923">
                  <c:v>3.6920000000000002</c:v>
                </c:pt>
                <c:pt idx="924">
                  <c:v>3.6960000000000002</c:v>
                </c:pt>
                <c:pt idx="925">
                  <c:v>3.7</c:v>
                </c:pt>
                <c:pt idx="926">
                  <c:v>3.7040000000000002</c:v>
                </c:pt>
                <c:pt idx="927">
                  <c:v>3.7080000000000002</c:v>
                </c:pt>
                <c:pt idx="928">
                  <c:v>3.7120000000000002</c:v>
                </c:pt>
                <c:pt idx="929">
                  <c:v>3.7160000000000002</c:v>
                </c:pt>
                <c:pt idx="930">
                  <c:v>3.72</c:v>
                </c:pt>
                <c:pt idx="931">
                  <c:v>3.7240000000000002</c:v>
                </c:pt>
                <c:pt idx="932">
                  <c:v>3.7280000000000002</c:v>
                </c:pt>
                <c:pt idx="933">
                  <c:v>3.7320000000000002</c:v>
                </c:pt>
                <c:pt idx="934">
                  <c:v>3.7360000000000002</c:v>
                </c:pt>
                <c:pt idx="935">
                  <c:v>3.74</c:v>
                </c:pt>
                <c:pt idx="936">
                  <c:v>3.7440000000000002</c:v>
                </c:pt>
                <c:pt idx="937">
                  <c:v>3.7480000000000002</c:v>
                </c:pt>
                <c:pt idx="938">
                  <c:v>3.7519999999999998</c:v>
                </c:pt>
                <c:pt idx="939">
                  <c:v>3.7559999999999998</c:v>
                </c:pt>
                <c:pt idx="940">
                  <c:v>3.76</c:v>
                </c:pt>
                <c:pt idx="941">
                  <c:v>3.7639999999999998</c:v>
                </c:pt>
                <c:pt idx="942">
                  <c:v>3.7679999999999998</c:v>
                </c:pt>
                <c:pt idx="943">
                  <c:v>3.7719999999999998</c:v>
                </c:pt>
                <c:pt idx="944">
                  <c:v>3.7759999999999998</c:v>
                </c:pt>
                <c:pt idx="945">
                  <c:v>3.78</c:v>
                </c:pt>
                <c:pt idx="946">
                  <c:v>3.7839999999999998</c:v>
                </c:pt>
                <c:pt idx="947">
                  <c:v>3.7879999999999998</c:v>
                </c:pt>
                <c:pt idx="948">
                  <c:v>3.7919999999999998</c:v>
                </c:pt>
                <c:pt idx="949">
                  <c:v>3.7959999999999998</c:v>
                </c:pt>
                <c:pt idx="950">
                  <c:v>3.8</c:v>
                </c:pt>
                <c:pt idx="951">
                  <c:v>3.8039999999999998</c:v>
                </c:pt>
                <c:pt idx="952">
                  <c:v>3.8079999999999998</c:v>
                </c:pt>
                <c:pt idx="953">
                  <c:v>3.8119999999999998</c:v>
                </c:pt>
                <c:pt idx="954">
                  <c:v>3.8159999999999998</c:v>
                </c:pt>
                <c:pt idx="955">
                  <c:v>3.82</c:v>
                </c:pt>
                <c:pt idx="956">
                  <c:v>3.8239999999999998</c:v>
                </c:pt>
                <c:pt idx="957">
                  <c:v>3.8279999999999998</c:v>
                </c:pt>
                <c:pt idx="958">
                  <c:v>3.8319999999999999</c:v>
                </c:pt>
                <c:pt idx="959">
                  <c:v>3.8359999999999999</c:v>
                </c:pt>
                <c:pt idx="960">
                  <c:v>3.84</c:v>
                </c:pt>
                <c:pt idx="961">
                  <c:v>3.8439999999999999</c:v>
                </c:pt>
                <c:pt idx="962">
                  <c:v>3.8479999999999999</c:v>
                </c:pt>
                <c:pt idx="963">
                  <c:v>3.8519999999999999</c:v>
                </c:pt>
                <c:pt idx="964">
                  <c:v>3.8559999999999999</c:v>
                </c:pt>
                <c:pt idx="965">
                  <c:v>3.86</c:v>
                </c:pt>
                <c:pt idx="966">
                  <c:v>3.8639999999999999</c:v>
                </c:pt>
                <c:pt idx="967">
                  <c:v>3.8679999999999999</c:v>
                </c:pt>
                <c:pt idx="968">
                  <c:v>3.8719999999999999</c:v>
                </c:pt>
                <c:pt idx="969">
                  <c:v>3.8759999999999999</c:v>
                </c:pt>
                <c:pt idx="970">
                  <c:v>3.88</c:v>
                </c:pt>
                <c:pt idx="971">
                  <c:v>3.8839999999999999</c:v>
                </c:pt>
                <c:pt idx="972">
                  <c:v>3.8879999999999999</c:v>
                </c:pt>
                <c:pt idx="973">
                  <c:v>3.8919999999999999</c:v>
                </c:pt>
                <c:pt idx="974">
                  <c:v>3.8959999999999999</c:v>
                </c:pt>
                <c:pt idx="975">
                  <c:v>3.9</c:v>
                </c:pt>
                <c:pt idx="976">
                  <c:v>3.9039999999999999</c:v>
                </c:pt>
                <c:pt idx="977">
                  <c:v>3.9079999999999999</c:v>
                </c:pt>
                <c:pt idx="978">
                  <c:v>3.9119999999999999</c:v>
                </c:pt>
                <c:pt idx="979">
                  <c:v>3.9159999999999999</c:v>
                </c:pt>
                <c:pt idx="980">
                  <c:v>3.92</c:v>
                </c:pt>
                <c:pt idx="981">
                  <c:v>3.9239999999999999</c:v>
                </c:pt>
                <c:pt idx="982">
                  <c:v>3.9279999999999999</c:v>
                </c:pt>
                <c:pt idx="983">
                  <c:v>3.9319999999999999</c:v>
                </c:pt>
                <c:pt idx="984">
                  <c:v>3.9359999999999999</c:v>
                </c:pt>
                <c:pt idx="985">
                  <c:v>3.94</c:v>
                </c:pt>
                <c:pt idx="986">
                  <c:v>3.944</c:v>
                </c:pt>
                <c:pt idx="987">
                  <c:v>3.948</c:v>
                </c:pt>
                <c:pt idx="988">
                  <c:v>3.952</c:v>
                </c:pt>
                <c:pt idx="989">
                  <c:v>3.956</c:v>
                </c:pt>
                <c:pt idx="990">
                  <c:v>3.96</c:v>
                </c:pt>
                <c:pt idx="991">
                  <c:v>3.964</c:v>
                </c:pt>
                <c:pt idx="992">
                  <c:v>3.968</c:v>
                </c:pt>
                <c:pt idx="993">
                  <c:v>3.972</c:v>
                </c:pt>
                <c:pt idx="994">
                  <c:v>3.976</c:v>
                </c:pt>
                <c:pt idx="995">
                  <c:v>3.98</c:v>
                </c:pt>
                <c:pt idx="996">
                  <c:v>3.984</c:v>
                </c:pt>
                <c:pt idx="997">
                  <c:v>3.988</c:v>
                </c:pt>
                <c:pt idx="998">
                  <c:v>3.992</c:v>
                </c:pt>
                <c:pt idx="999">
                  <c:v>3.996</c:v>
                </c:pt>
                <c:pt idx="1000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D94-4379-BE63-57AA86CC4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888872"/>
        <c:axId val="405890048"/>
      </c:scatterChart>
      <c:valAx>
        <c:axId val="40588887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000"/>
                  <a:t>Mean</a:t>
                </a:r>
                <a:r>
                  <a:rPr lang="nl-NL" sz="2000" baseline="0"/>
                  <a:t> tendency to cooperate</a:t>
                </a:r>
                <a:endParaRPr lang="nl-NL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05890048"/>
        <c:crosses val="autoZero"/>
        <c:crossBetween val="midCat"/>
      </c:valAx>
      <c:valAx>
        <c:axId val="40589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800"/>
                  <a:t>Fitness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05888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2400"/>
              <a:t>Model</a:t>
            </a:r>
            <a:r>
              <a:rPr lang="nl-NL" sz="2400" baseline="0"/>
              <a:t> 0.0</a:t>
            </a:r>
            <a:endParaRPr lang="nl-NL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'Model 0.0'!$A$1:$A$101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'Model 0.0'!$B$1:$B$101</c:f>
              <c:numCache>
                <c:formatCode>General</c:formatCode>
                <c:ptCount val="101"/>
                <c:pt idx="0">
                  <c:v>0.95</c:v>
                </c:pt>
                <c:pt idx="1">
                  <c:v>0.91600000000000004</c:v>
                </c:pt>
                <c:pt idx="2">
                  <c:v>0.88300000000000001</c:v>
                </c:pt>
                <c:pt idx="3">
                  <c:v>0.85299999999999998</c:v>
                </c:pt>
                <c:pt idx="4">
                  <c:v>0.81299999999999994</c:v>
                </c:pt>
                <c:pt idx="5">
                  <c:v>0.77600000000000002</c:v>
                </c:pt>
                <c:pt idx="6">
                  <c:v>0.77300000000000002</c:v>
                </c:pt>
                <c:pt idx="7">
                  <c:v>0.74299999999999999</c:v>
                </c:pt>
                <c:pt idx="8">
                  <c:v>0.73199999999999998</c:v>
                </c:pt>
                <c:pt idx="9">
                  <c:v>0.74</c:v>
                </c:pt>
                <c:pt idx="10">
                  <c:v>0.72599999999999998</c:v>
                </c:pt>
                <c:pt idx="11">
                  <c:v>0.71099999999999997</c:v>
                </c:pt>
                <c:pt idx="12">
                  <c:v>0.70799999999999996</c:v>
                </c:pt>
                <c:pt idx="13">
                  <c:v>0.70099999999999996</c:v>
                </c:pt>
                <c:pt idx="14">
                  <c:v>0.70899999999999996</c:v>
                </c:pt>
                <c:pt idx="15">
                  <c:v>0.71699999999999997</c:v>
                </c:pt>
                <c:pt idx="16">
                  <c:v>0.72099999999999997</c:v>
                </c:pt>
                <c:pt idx="17">
                  <c:v>0.71899999999999997</c:v>
                </c:pt>
                <c:pt idx="18">
                  <c:v>0.68400000000000005</c:v>
                </c:pt>
                <c:pt idx="19">
                  <c:v>0.67900000000000005</c:v>
                </c:pt>
                <c:pt idx="20">
                  <c:v>0.67400000000000004</c:v>
                </c:pt>
                <c:pt idx="21">
                  <c:v>0.67100000000000004</c:v>
                </c:pt>
                <c:pt idx="22">
                  <c:v>0.63400000000000001</c:v>
                </c:pt>
                <c:pt idx="23">
                  <c:v>0.61399999999999999</c:v>
                </c:pt>
                <c:pt idx="24">
                  <c:v>0.625</c:v>
                </c:pt>
                <c:pt idx="25">
                  <c:v>0.627</c:v>
                </c:pt>
                <c:pt idx="26">
                  <c:v>0.629</c:v>
                </c:pt>
                <c:pt idx="27">
                  <c:v>0.63200000000000001</c:v>
                </c:pt>
                <c:pt idx="28">
                  <c:v>0.626</c:v>
                </c:pt>
                <c:pt idx="29">
                  <c:v>0.65200000000000002</c:v>
                </c:pt>
                <c:pt idx="30">
                  <c:v>0.623</c:v>
                </c:pt>
                <c:pt idx="31">
                  <c:v>0.621</c:v>
                </c:pt>
                <c:pt idx="32">
                  <c:v>0.63700000000000001</c:v>
                </c:pt>
                <c:pt idx="33">
                  <c:v>0.66100000000000003</c:v>
                </c:pt>
                <c:pt idx="34">
                  <c:v>0.66700000000000004</c:v>
                </c:pt>
                <c:pt idx="35">
                  <c:v>0.67500000000000004</c:v>
                </c:pt>
                <c:pt idx="36">
                  <c:v>0.66300000000000003</c:v>
                </c:pt>
                <c:pt idx="37">
                  <c:v>0.64500000000000002</c:v>
                </c:pt>
                <c:pt idx="38">
                  <c:v>0.65</c:v>
                </c:pt>
                <c:pt idx="39">
                  <c:v>0.64200000000000002</c:v>
                </c:pt>
                <c:pt idx="40">
                  <c:v>0.63200000000000001</c:v>
                </c:pt>
                <c:pt idx="41">
                  <c:v>0.60799999999999998</c:v>
                </c:pt>
                <c:pt idx="42">
                  <c:v>0.60299999999999998</c:v>
                </c:pt>
                <c:pt idx="43">
                  <c:v>0.63100000000000001</c:v>
                </c:pt>
                <c:pt idx="44">
                  <c:v>0.64700000000000002</c:v>
                </c:pt>
                <c:pt idx="45">
                  <c:v>0.67900000000000005</c:v>
                </c:pt>
                <c:pt idx="46">
                  <c:v>0.66500000000000004</c:v>
                </c:pt>
                <c:pt idx="47">
                  <c:v>0.65700000000000003</c:v>
                </c:pt>
                <c:pt idx="48">
                  <c:v>0.66200000000000003</c:v>
                </c:pt>
                <c:pt idx="49">
                  <c:v>0.65400000000000003</c:v>
                </c:pt>
                <c:pt idx="50">
                  <c:v>0.64800000000000002</c:v>
                </c:pt>
                <c:pt idx="51">
                  <c:v>0.65800000000000003</c:v>
                </c:pt>
                <c:pt idx="52">
                  <c:v>0.66400000000000003</c:v>
                </c:pt>
                <c:pt idx="53">
                  <c:v>0.68</c:v>
                </c:pt>
                <c:pt idx="54">
                  <c:v>0.67800000000000005</c:v>
                </c:pt>
                <c:pt idx="55">
                  <c:v>0.65800000000000003</c:v>
                </c:pt>
                <c:pt idx="56">
                  <c:v>0.67400000000000004</c:v>
                </c:pt>
                <c:pt idx="57">
                  <c:v>0.66400000000000003</c:v>
                </c:pt>
                <c:pt idx="58">
                  <c:v>0.65600000000000003</c:v>
                </c:pt>
                <c:pt idx="59">
                  <c:v>0.66200000000000003</c:v>
                </c:pt>
                <c:pt idx="60">
                  <c:v>0.63800000000000001</c:v>
                </c:pt>
                <c:pt idx="61">
                  <c:v>0.63100000000000001</c:v>
                </c:pt>
                <c:pt idx="62">
                  <c:v>0.64600000000000002</c:v>
                </c:pt>
                <c:pt idx="63">
                  <c:v>0.63</c:v>
                </c:pt>
                <c:pt idx="64">
                  <c:v>0.64</c:v>
                </c:pt>
                <c:pt idx="65">
                  <c:v>0.64600000000000002</c:v>
                </c:pt>
                <c:pt idx="66">
                  <c:v>0.63900000000000001</c:v>
                </c:pt>
                <c:pt idx="67">
                  <c:v>0.628</c:v>
                </c:pt>
                <c:pt idx="68">
                  <c:v>0.63100000000000001</c:v>
                </c:pt>
                <c:pt idx="69">
                  <c:v>0.66700000000000004</c:v>
                </c:pt>
                <c:pt idx="70">
                  <c:v>0.65500000000000003</c:v>
                </c:pt>
                <c:pt idx="71">
                  <c:v>0.65800000000000003</c:v>
                </c:pt>
                <c:pt idx="72">
                  <c:v>0.67900000000000005</c:v>
                </c:pt>
                <c:pt idx="73">
                  <c:v>0.65400000000000003</c:v>
                </c:pt>
                <c:pt idx="74">
                  <c:v>0.66600000000000004</c:v>
                </c:pt>
                <c:pt idx="75">
                  <c:v>0.65300000000000002</c:v>
                </c:pt>
                <c:pt idx="76">
                  <c:v>0.65100000000000002</c:v>
                </c:pt>
                <c:pt idx="77">
                  <c:v>0.63100000000000001</c:v>
                </c:pt>
                <c:pt idx="78">
                  <c:v>0.63500000000000001</c:v>
                </c:pt>
                <c:pt idx="79">
                  <c:v>0.61899999999999999</c:v>
                </c:pt>
                <c:pt idx="80">
                  <c:v>0.63600000000000001</c:v>
                </c:pt>
                <c:pt idx="81">
                  <c:v>0.63800000000000001</c:v>
                </c:pt>
                <c:pt idx="82">
                  <c:v>0.63</c:v>
                </c:pt>
                <c:pt idx="83">
                  <c:v>0.626</c:v>
                </c:pt>
                <c:pt idx="84">
                  <c:v>0.63800000000000001</c:v>
                </c:pt>
                <c:pt idx="85">
                  <c:v>0.61199999999999999</c:v>
                </c:pt>
                <c:pt idx="86">
                  <c:v>0.65500000000000003</c:v>
                </c:pt>
                <c:pt idx="87">
                  <c:v>0.64800000000000002</c:v>
                </c:pt>
                <c:pt idx="88">
                  <c:v>0.67600000000000005</c:v>
                </c:pt>
                <c:pt idx="89">
                  <c:v>0.67600000000000005</c:v>
                </c:pt>
                <c:pt idx="90">
                  <c:v>0.68700000000000006</c:v>
                </c:pt>
                <c:pt idx="91">
                  <c:v>0.70499999999999996</c:v>
                </c:pt>
                <c:pt idx="92">
                  <c:v>0.67700000000000005</c:v>
                </c:pt>
                <c:pt idx="93">
                  <c:v>0.68200000000000005</c:v>
                </c:pt>
                <c:pt idx="94">
                  <c:v>0.64900000000000002</c:v>
                </c:pt>
                <c:pt idx="95">
                  <c:v>0.67800000000000005</c:v>
                </c:pt>
                <c:pt idx="96">
                  <c:v>0.66400000000000003</c:v>
                </c:pt>
                <c:pt idx="97">
                  <c:v>0.64900000000000002</c:v>
                </c:pt>
                <c:pt idx="98">
                  <c:v>0.65400000000000003</c:v>
                </c:pt>
                <c:pt idx="99">
                  <c:v>0.63400000000000001</c:v>
                </c:pt>
                <c:pt idx="100">
                  <c:v>0.63600000000000001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'Model 0.0'!$A$1:$A$101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'Model 0.0'!$C$1:$C$101</c:f>
              <c:numCache>
                <c:formatCode>General</c:formatCode>
                <c:ptCount val="101"/>
                <c:pt idx="0">
                  <c:v>0.05</c:v>
                </c:pt>
                <c:pt idx="1">
                  <c:v>0.35699999999999998</c:v>
                </c:pt>
                <c:pt idx="2">
                  <c:v>0.499</c:v>
                </c:pt>
                <c:pt idx="3">
                  <c:v>0.55200000000000005</c:v>
                </c:pt>
                <c:pt idx="4">
                  <c:v>0.55800000000000005</c:v>
                </c:pt>
                <c:pt idx="5">
                  <c:v>0.58099999999999996</c:v>
                </c:pt>
                <c:pt idx="6">
                  <c:v>0.61299999999999999</c:v>
                </c:pt>
                <c:pt idx="7">
                  <c:v>0.65500000000000003</c:v>
                </c:pt>
                <c:pt idx="8">
                  <c:v>0.66400000000000003</c:v>
                </c:pt>
                <c:pt idx="9">
                  <c:v>0.65100000000000002</c:v>
                </c:pt>
                <c:pt idx="10">
                  <c:v>0.64300000000000002</c:v>
                </c:pt>
                <c:pt idx="11">
                  <c:v>0.65500000000000003</c:v>
                </c:pt>
                <c:pt idx="12">
                  <c:v>0.68100000000000005</c:v>
                </c:pt>
                <c:pt idx="13">
                  <c:v>0.67400000000000004</c:v>
                </c:pt>
                <c:pt idx="14">
                  <c:v>0.65800000000000003</c:v>
                </c:pt>
                <c:pt idx="15">
                  <c:v>0.66500000000000004</c:v>
                </c:pt>
                <c:pt idx="16">
                  <c:v>0.66300000000000003</c:v>
                </c:pt>
                <c:pt idx="17">
                  <c:v>0.66200000000000003</c:v>
                </c:pt>
                <c:pt idx="18">
                  <c:v>0.63600000000000001</c:v>
                </c:pt>
                <c:pt idx="19">
                  <c:v>0.61799999999999999</c:v>
                </c:pt>
                <c:pt idx="20">
                  <c:v>0.625</c:v>
                </c:pt>
                <c:pt idx="21">
                  <c:v>0.6</c:v>
                </c:pt>
                <c:pt idx="22">
                  <c:v>0.63</c:v>
                </c:pt>
                <c:pt idx="23">
                  <c:v>0.67900000000000005</c:v>
                </c:pt>
                <c:pt idx="24">
                  <c:v>0.67200000000000004</c:v>
                </c:pt>
                <c:pt idx="25">
                  <c:v>0.68600000000000005</c:v>
                </c:pt>
                <c:pt idx="26">
                  <c:v>0.67600000000000005</c:v>
                </c:pt>
                <c:pt idx="27">
                  <c:v>0.64500000000000002</c:v>
                </c:pt>
                <c:pt idx="28">
                  <c:v>0.65600000000000003</c:v>
                </c:pt>
                <c:pt idx="29">
                  <c:v>0.68400000000000005</c:v>
                </c:pt>
                <c:pt idx="30">
                  <c:v>0.65900000000000003</c:v>
                </c:pt>
                <c:pt idx="31">
                  <c:v>0.65100000000000002</c:v>
                </c:pt>
                <c:pt idx="32">
                  <c:v>0.64100000000000001</c:v>
                </c:pt>
                <c:pt idx="33">
                  <c:v>0.65300000000000002</c:v>
                </c:pt>
                <c:pt idx="34">
                  <c:v>0.68600000000000005</c:v>
                </c:pt>
                <c:pt idx="35">
                  <c:v>0.65500000000000003</c:v>
                </c:pt>
                <c:pt idx="36">
                  <c:v>0.66500000000000004</c:v>
                </c:pt>
                <c:pt idx="37">
                  <c:v>0.64600000000000002</c:v>
                </c:pt>
                <c:pt idx="38">
                  <c:v>0.64100000000000001</c:v>
                </c:pt>
                <c:pt idx="39">
                  <c:v>0.64300000000000002</c:v>
                </c:pt>
                <c:pt idx="40">
                  <c:v>0.64800000000000002</c:v>
                </c:pt>
                <c:pt idx="41">
                  <c:v>0.66200000000000003</c:v>
                </c:pt>
                <c:pt idx="42">
                  <c:v>0.66300000000000003</c:v>
                </c:pt>
                <c:pt idx="43">
                  <c:v>0.64100000000000001</c:v>
                </c:pt>
                <c:pt idx="44">
                  <c:v>0.63300000000000001</c:v>
                </c:pt>
                <c:pt idx="45">
                  <c:v>0.65300000000000002</c:v>
                </c:pt>
                <c:pt idx="46">
                  <c:v>0.65500000000000003</c:v>
                </c:pt>
                <c:pt idx="47">
                  <c:v>0.64600000000000002</c:v>
                </c:pt>
                <c:pt idx="48">
                  <c:v>0.64400000000000002</c:v>
                </c:pt>
                <c:pt idx="49">
                  <c:v>0.63400000000000001</c:v>
                </c:pt>
                <c:pt idx="50">
                  <c:v>0.64900000000000002</c:v>
                </c:pt>
                <c:pt idx="51">
                  <c:v>0.625</c:v>
                </c:pt>
                <c:pt idx="52">
                  <c:v>0.64300000000000002</c:v>
                </c:pt>
                <c:pt idx="53">
                  <c:v>0.62</c:v>
                </c:pt>
                <c:pt idx="54">
                  <c:v>0.60199999999999998</c:v>
                </c:pt>
                <c:pt idx="55">
                  <c:v>0.60699999999999998</c:v>
                </c:pt>
                <c:pt idx="56">
                  <c:v>0.60699999999999998</c:v>
                </c:pt>
                <c:pt idx="57">
                  <c:v>0.61699999999999999</c:v>
                </c:pt>
                <c:pt idx="58">
                  <c:v>0.66</c:v>
                </c:pt>
                <c:pt idx="59">
                  <c:v>0.65900000000000003</c:v>
                </c:pt>
                <c:pt idx="60">
                  <c:v>0.64900000000000002</c:v>
                </c:pt>
                <c:pt idx="61">
                  <c:v>0.68100000000000005</c:v>
                </c:pt>
                <c:pt idx="62">
                  <c:v>0.68400000000000005</c:v>
                </c:pt>
                <c:pt idx="63">
                  <c:v>0.64400000000000002</c:v>
                </c:pt>
                <c:pt idx="64">
                  <c:v>0.623</c:v>
                </c:pt>
                <c:pt idx="65">
                  <c:v>0.62</c:v>
                </c:pt>
                <c:pt idx="66">
                  <c:v>0.61399999999999999</c:v>
                </c:pt>
                <c:pt idx="67">
                  <c:v>0.64200000000000002</c:v>
                </c:pt>
                <c:pt idx="68">
                  <c:v>0.65400000000000003</c:v>
                </c:pt>
                <c:pt idx="69">
                  <c:v>0.63800000000000001</c:v>
                </c:pt>
                <c:pt idx="70">
                  <c:v>0.61599999999999999</c:v>
                </c:pt>
                <c:pt idx="71">
                  <c:v>0.60399999999999998</c:v>
                </c:pt>
                <c:pt idx="72">
                  <c:v>0.626</c:v>
                </c:pt>
                <c:pt idx="73">
                  <c:v>0.66400000000000003</c:v>
                </c:pt>
                <c:pt idx="74">
                  <c:v>0.64100000000000001</c:v>
                </c:pt>
                <c:pt idx="75">
                  <c:v>0.63800000000000001</c:v>
                </c:pt>
                <c:pt idx="76">
                  <c:v>0.64400000000000002</c:v>
                </c:pt>
                <c:pt idx="77">
                  <c:v>0.64100000000000001</c:v>
                </c:pt>
                <c:pt idx="78">
                  <c:v>0.63800000000000001</c:v>
                </c:pt>
                <c:pt idx="79">
                  <c:v>0.65700000000000003</c:v>
                </c:pt>
                <c:pt idx="80">
                  <c:v>0.66300000000000003</c:v>
                </c:pt>
                <c:pt idx="81">
                  <c:v>0.64800000000000002</c:v>
                </c:pt>
                <c:pt idx="82">
                  <c:v>0.63600000000000001</c:v>
                </c:pt>
                <c:pt idx="83">
                  <c:v>0.66900000000000004</c:v>
                </c:pt>
                <c:pt idx="84">
                  <c:v>0.66500000000000004</c:v>
                </c:pt>
                <c:pt idx="85">
                  <c:v>0.68799999999999994</c:v>
                </c:pt>
                <c:pt idx="86">
                  <c:v>0.68899999999999995</c:v>
                </c:pt>
                <c:pt idx="87">
                  <c:v>0.68899999999999995</c:v>
                </c:pt>
                <c:pt idx="88">
                  <c:v>0.68500000000000005</c:v>
                </c:pt>
                <c:pt idx="89">
                  <c:v>0.65500000000000003</c:v>
                </c:pt>
                <c:pt idx="90">
                  <c:v>0.64100000000000001</c:v>
                </c:pt>
                <c:pt idx="91">
                  <c:v>0.64900000000000002</c:v>
                </c:pt>
                <c:pt idx="92">
                  <c:v>0.65100000000000002</c:v>
                </c:pt>
                <c:pt idx="93">
                  <c:v>0.64200000000000002</c:v>
                </c:pt>
                <c:pt idx="94">
                  <c:v>0.63200000000000001</c:v>
                </c:pt>
                <c:pt idx="95">
                  <c:v>0.63100000000000001</c:v>
                </c:pt>
                <c:pt idx="96">
                  <c:v>0.61599999999999999</c:v>
                </c:pt>
                <c:pt idx="97">
                  <c:v>0.63400000000000001</c:v>
                </c:pt>
                <c:pt idx="98">
                  <c:v>0.63100000000000001</c:v>
                </c:pt>
                <c:pt idx="99">
                  <c:v>0.63</c:v>
                </c:pt>
                <c:pt idx="100">
                  <c:v>0.624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'Model 0.0'!$A$1:$A$101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'Model 0.0'!$D$1:$D$101</c:f>
              <c:numCache>
                <c:formatCode>General</c:formatCode>
                <c:ptCount val="101"/>
                <c:pt idx="0">
                  <c:v>0.67</c:v>
                </c:pt>
                <c:pt idx="1">
                  <c:v>0.66100000000000003</c:v>
                </c:pt>
                <c:pt idx="2">
                  <c:v>0.67900000000000005</c:v>
                </c:pt>
                <c:pt idx="3">
                  <c:v>0.68500000000000005</c:v>
                </c:pt>
                <c:pt idx="4">
                  <c:v>0.64900000000000002</c:v>
                </c:pt>
                <c:pt idx="5">
                  <c:v>0.65800000000000003</c:v>
                </c:pt>
                <c:pt idx="6">
                  <c:v>0.64100000000000001</c:v>
                </c:pt>
                <c:pt idx="7">
                  <c:v>0.65100000000000002</c:v>
                </c:pt>
                <c:pt idx="8">
                  <c:v>0.627</c:v>
                </c:pt>
                <c:pt idx="9">
                  <c:v>0.63200000000000001</c:v>
                </c:pt>
                <c:pt idx="10">
                  <c:v>0.621</c:v>
                </c:pt>
                <c:pt idx="11">
                  <c:v>0.61799999999999999</c:v>
                </c:pt>
                <c:pt idx="12">
                  <c:v>0.60399999999999998</c:v>
                </c:pt>
                <c:pt idx="13">
                  <c:v>0.63500000000000001</c:v>
                </c:pt>
                <c:pt idx="14">
                  <c:v>0.65700000000000003</c:v>
                </c:pt>
                <c:pt idx="15">
                  <c:v>0.68</c:v>
                </c:pt>
                <c:pt idx="16">
                  <c:v>0.66800000000000004</c:v>
                </c:pt>
                <c:pt idx="17">
                  <c:v>0.65800000000000003</c:v>
                </c:pt>
                <c:pt idx="18">
                  <c:v>0.63800000000000001</c:v>
                </c:pt>
                <c:pt idx="19">
                  <c:v>0.625</c:v>
                </c:pt>
                <c:pt idx="20">
                  <c:v>0.621</c:v>
                </c:pt>
                <c:pt idx="21">
                  <c:v>0.61199999999999999</c:v>
                </c:pt>
                <c:pt idx="22">
                  <c:v>0.63500000000000001</c:v>
                </c:pt>
                <c:pt idx="23">
                  <c:v>0.64300000000000002</c:v>
                </c:pt>
                <c:pt idx="24">
                  <c:v>0.63800000000000001</c:v>
                </c:pt>
                <c:pt idx="25">
                  <c:v>0.66500000000000004</c:v>
                </c:pt>
                <c:pt idx="26">
                  <c:v>0.65700000000000003</c:v>
                </c:pt>
                <c:pt idx="27">
                  <c:v>0.67200000000000004</c:v>
                </c:pt>
                <c:pt idx="28">
                  <c:v>0.64900000000000002</c:v>
                </c:pt>
                <c:pt idx="29">
                  <c:v>0.65500000000000003</c:v>
                </c:pt>
                <c:pt idx="30">
                  <c:v>0.65500000000000003</c:v>
                </c:pt>
                <c:pt idx="31">
                  <c:v>0.60899999999999999</c:v>
                </c:pt>
                <c:pt idx="32">
                  <c:v>0.62</c:v>
                </c:pt>
                <c:pt idx="33">
                  <c:v>0.63200000000000001</c:v>
                </c:pt>
                <c:pt idx="34">
                  <c:v>0.66700000000000004</c:v>
                </c:pt>
                <c:pt idx="35">
                  <c:v>0.65300000000000002</c:v>
                </c:pt>
                <c:pt idx="36">
                  <c:v>0.69799999999999995</c:v>
                </c:pt>
                <c:pt idx="37">
                  <c:v>0.67400000000000004</c:v>
                </c:pt>
                <c:pt idx="38">
                  <c:v>0.68700000000000006</c:v>
                </c:pt>
                <c:pt idx="39">
                  <c:v>0.67300000000000004</c:v>
                </c:pt>
                <c:pt idx="40">
                  <c:v>0.66700000000000004</c:v>
                </c:pt>
                <c:pt idx="41">
                  <c:v>0.67800000000000005</c:v>
                </c:pt>
                <c:pt idx="42">
                  <c:v>0.69699999999999995</c:v>
                </c:pt>
                <c:pt idx="43">
                  <c:v>0.73099999999999998</c:v>
                </c:pt>
                <c:pt idx="44">
                  <c:v>0.69299999999999995</c:v>
                </c:pt>
                <c:pt idx="45">
                  <c:v>0.65200000000000002</c:v>
                </c:pt>
                <c:pt idx="46">
                  <c:v>0.64100000000000001</c:v>
                </c:pt>
                <c:pt idx="47">
                  <c:v>0.66600000000000004</c:v>
                </c:pt>
                <c:pt idx="48">
                  <c:v>0.66500000000000004</c:v>
                </c:pt>
                <c:pt idx="49">
                  <c:v>0.65800000000000003</c:v>
                </c:pt>
                <c:pt idx="50">
                  <c:v>0.67800000000000005</c:v>
                </c:pt>
                <c:pt idx="51">
                  <c:v>0.64200000000000002</c:v>
                </c:pt>
                <c:pt idx="52">
                  <c:v>0.65300000000000002</c:v>
                </c:pt>
                <c:pt idx="53">
                  <c:v>0.63800000000000001</c:v>
                </c:pt>
                <c:pt idx="54">
                  <c:v>0.63600000000000001</c:v>
                </c:pt>
                <c:pt idx="55">
                  <c:v>0.65700000000000003</c:v>
                </c:pt>
                <c:pt idx="56">
                  <c:v>0.64900000000000002</c:v>
                </c:pt>
                <c:pt idx="57">
                  <c:v>0.65</c:v>
                </c:pt>
                <c:pt idx="58">
                  <c:v>0.65</c:v>
                </c:pt>
                <c:pt idx="59">
                  <c:v>0.63900000000000001</c:v>
                </c:pt>
                <c:pt idx="60">
                  <c:v>0.65</c:v>
                </c:pt>
                <c:pt idx="61">
                  <c:v>0.64900000000000002</c:v>
                </c:pt>
                <c:pt idx="62">
                  <c:v>0.64500000000000002</c:v>
                </c:pt>
                <c:pt idx="63">
                  <c:v>0.64</c:v>
                </c:pt>
                <c:pt idx="64">
                  <c:v>0.63900000000000001</c:v>
                </c:pt>
                <c:pt idx="65">
                  <c:v>0.64300000000000002</c:v>
                </c:pt>
                <c:pt idx="66">
                  <c:v>0.66200000000000003</c:v>
                </c:pt>
                <c:pt idx="67">
                  <c:v>0.66300000000000003</c:v>
                </c:pt>
                <c:pt idx="68">
                  <c:v>0.67300000000000004</c:v>
                </c:pt>
                <c:pt idx="69">
                  <c:v>0.67900000000000005</c:v>
                </c:pt>
                <c:pt idx="70">
                  <c:v>0.66600000000000004</c:v>
                </c:pt>
                <c:pt idx="71">
                  <c:v>0.68600000000000005</c:v>
                </c:pt>
                <c:pt idx="72">
                  <c:v>0.68500000000000005</c:v>
                </c:pt>
                <c:pt idx="73">
                  <c:v>0.66</c:v>
                </c:pt>
                <c:pt idx="74">
                  <c:v>0.66300000000000003</c:v>
                </c:pt>
                <c:pt idx="75">
                  <c:v>0.66800000000000004</c:v>
                </c:pt>
                <c:pt idx="76">
                  <c:v>0.64300000000000002</c:v>
                </c:pt>
                <c:pt idx="77">
                  <c:v>0.65600000000000003</c:v>
                </c:pt>
                <c:pt idx="78">
                  <c:v>0.65400000000000003</c:v>
                </c:pt>
                <c:pt idx="79">
                  <c:v>0.65800000000000003</c:v>
                </c:pt>
                <c:pt idx="80">
                  <c:v>0.67600000000000005</c:v>
                </c:pt>
                <c:pt idx="81">
                  <c:v>0.65300000000000002</c:v>
                </c:pt>
                <c:pt idx="82">
                  <c:v>0.64600000000000002</c:v>
                </c:pt>
                <c:pt idx="83">
                  <c:v>0.64500000000000002</c:v>
                </c:pt>
                <c:pt idx="84">
                  <c:v>0.63900000000000001</c:v>
                </c:pt>
                <c:pt idx="85">
                  <c:v>0.64</c:v>
                </c:pt>
                <c:pt idx="86">
                  <c:v>0.63200000000000001</c:v>
                </c:pt>
                <c:pt idx="87">
                  <c:v>0.64400000000000002</c:v>
                </c:pt>
                <c:pt idx="88">
                  <c:v>0.65</c:v>
                </c:pt>
                <c:pt idx="89">
                  <c:v>0.64300000000000002</c:v>
                </c:pt>
                <c:pt idx="90">
                  <c:v>0.64900000000000002</c:v>
                </c:pt>
                <c:pt idx="91">
                  <c:v>0.65800000000000003</c:v>
                </c:pt>
                <c:pt idx="92">
                  <c:v>0.69299999999999995</c:v>
                </c:pt>
                <c:pt idx="93">
                  <c:v>0.66300000000000003</c:v>
                </c:pt>
                <c:pt idx="94">
                  <c:v>0.66300000000000003</c:v>
                </c:pt>
                <c:pt idx="95">
                  <c:v>0.65100000000000002</c:v>
                </c:pt>
                <c:pt idx="96">
                  <c:v>0.61599999999999999</c:v>
                </c:pt>
                <c:pt idx="97">
                  <c:v>0.63100000000000001</c:v>
                </c:pt>
                <c:pt idx="98">
                  <c:v>0.64100000000000001</c:v>
                </c:pt>
                <c:pt idx="99">
                  <c:v>0.63300000000000001</c:v>
                </c:pt>
                <c:pt idx="100">
                  <c:v>0.65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911064"/>
        <c:axId val="479916552"/>
      </c:scatterChart>
      <c:valAx>
        <c:axId val="47991106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400"/>
                  <a:t>Generations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79916552"/>
        <c:crosses val="autoZero"/>
        <c:crossBetween val="midCat"/>
      </c:valAx>
      <c:valAx>
        <c:axId val="479916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000"/>
                  <a:t>Fraction of cooperation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68588145231846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79911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2400" dirty="0" err="1"/>
              <a:t>Mean</a:t>
            </a:r>
            <a:r>
              <a:rPr lang="nl-NL" sz="2400" baseline="0" dirty="0"/>
              <a:t> </a:t>
            </a:r>
            <a:r>
              <a:rPr lang="nl-NL" sz="2400" baseline="0" dirty="0" err="1"/>
              <a:t>values</a:t>
            </a:r>
            <a:endParaRPr lang="nl-NL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'Model 0.1'!$A$1:$A$101</c:f>
              <c:numCache>
                <c:formatCode>General</c:formatCode>
                <c:ptCount val="10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</c:numCache>
            </c:numRef>
          </c:xVal>
          <c:yVal>
            <c:numRef>
              <c:f>'Model 0.1'!$B$1:$B$101</c:f>
              <c:numCache>
                <c:formatCode>General</c:formatCode>
                <c:ptCount val="101"/>
                <c:pt idx="0">
                  <c:v>0.95</c:v>
                </c:pt>
                <c:pt idx="1">
                  <c:v>0.94874099999999995</c:v>
                </c:pt>
                <c:pt idx="2">
                  <c:v>0.94453399999999998</c:v>
                </c:pt>
                <c:pt idx="3">
                  <c:v>0.93840400000000002</c:v>
                </c:pt>
                <c:pt idx="4">
                  <c:v>0.923956</c:v>
                </c:pt>
                <c:pt idx="5">
                  <c:v>0.91777799999999998</c:v>
                </c:pt>
                <c:pt idx="6">
                  <c:v>0.90808699999999998</c:v>
                </c:pt>
                <c:pt idx="7">
                  <c:v>0.90356700000000001</c:v>
                </c:pt>
                <c:pt idx="8">
                  <c:v>0.89607499999999995</c:v>
                </c:pt>
                <c:pt idx="9">
                  <c:v>0.88901399999999997</c:v>
                </c:pt>
                <c:pt idx="10">
                  <c:v>0.89051100000000005</c:v>
                </c:pt>
                <c:pt idx="11">
                  <c:v>0.88764200000000004</c:v>
                </c:pt>
                <c:pt idx="12">
                  <c:v>0.87782199999999999</c:v>
                </c:pt>
                <c:pt idx="13">
                  <c:v>0.87720799999999999</c:v>
                </c:pt>
                <c:pt idx="14">
                  <c:v>0.86440399999999995</c:v>
                </c:pt>
                <c:pt idx="15">
                  <c:v>0.84855899999999995</c:v>
                </c:pt>
                <c:pt idx="16">
                  <c:v>0.82747999999999999</c:v>
                </c:pt>
                <c:pt idx="17">
                  <c:v>0.81955</c:v>
                </c:pt>
                <c:pt idx="18">
                  <c:v>0.81252100000000005</c:v>
                </c:pt>
                <c:pt idx="19">
                  <c:v>0.81530100000000005</c:v>
                </c:pt>
                <c:pt idx="20">
                  <c:v>0.80261300000000002</c:v>
                </c:pt>
                <c:pt idx="21">
                  <c:v>0.79834000000000005</c:v>
                </c:pt>
                <c:pt idx="22">
                  <c:v>0.78887799999999997</c:v>
                </c:pt>
                <c:pt idx="23">
                  <c:v>0.79000599999999999</c:v>
                </c:pt>
                <c:pt idx="24">
                  <c:v>0.78092300000000003</c:v>
                </c:pt>
                <c:pt idx="25">
                  <c:v>0.78048300000000004</c:v>
                </c:pt>
                <c:pt idx="26">
                  <c:v>0.78375799999999995</c:v>
                </c:pt>
                <c:pt idx="27">
                  <c:v>0.78351700000000002</c:v>
                </c:pt>
                <c:pt idx="28">
                  <c:v>0.76890099999999995</c:v>
                </c:pt>
                <c:pt idx="29">
                  <c:v>0.77057500000000001</c:v>
                </c:pt>
                <c:pt idx="30">
                  <c:v>0.77045600000000003</c:v>
                </c:pt>
                <c:pt idx="31">
                  <c:v>0.75922299999999998</c:v>
                </c:pt>
                <c:pt idx="32">
                  <c:v>0.76812599999999998</c:v>
                </c:pt>
                <c:pt idx="33">
                  <c:v>0.75785400000000003</c:v>
                </c:pt>
                <c:pt idx="34">
                  <c:v>0.75300800000000001</c:v>
                </c:pt>
                <c:pt idx="35">
                  <c:v>0.76327699999999998</c:v>
                </c:pt>
                <c:pt idx="36">
                  <c:v>0.76265799999999995</c:v>
                </c:pt>
                <c:pt idx="37">
                  <c:v>0.75865400000000005</c:v>
                </c:pt>
                <c:pt idx="38">
                  <c:v>0.74321300000000001</c:v>
                </c:pt>
                <c:pt idx="39">
                  <c:v>0.735815</c:v>
                </c:pt>
                <c:pt idx="40">
                  <c:v>0.74043599999999998</c:v>
                </c:pt>
                <c:pt idx="41">
                  <c:v>0.74085599999999996</c:v>
                </c:pt>
                <c:pt idx="42">
                  <c:v>0.74498500000000001</c:v>
                </c:pt>
                <c:pt idx="43">
                  <c:v>0.73846800000000001</c:v>
                </c:pt>
                <c:pt idx="44">
                  <c:v>0.737236</c:v>
                </c:pt>
                <c:pt idx="45">
                  <c:v>0.74704999999999999</c:v>
                </c:pt>
                <c:pt idx="46">
                  <c:v>0.75213200000000002</c:v>
                </c:pt>
                <c:pt idx="47">
                  <c:v>0.75453599999999998</c:v>
                </c:pt>
                <c:pt idx="48">
                  <c:v>0.75555899999999998</c:v>
                </c:pt>
                <c:pt idx="49">
                  <c:v>0.74756199999999995</c:v>
                </c:pt>
                <c:pt idx="50">
                  <c:v>0.74191200000000002</c:v>
                </c:pt>
                <c:pt idx="51">
                  <c:v>0.73500699999999997</c:v>
                </c:pt>
                <c:pt idx="52">
                  <c:v>0.73305100000000001</c:v>
                </c:pt>
                <c:pt idx="53">
                  <c:v>0.73951299999999998</c:v>
                </c:pt>
                <c:pt idx="54">
                  <c:v>0.73322799999999999</c:v>
                </c:pt>
                <c:pt idx="55">
                  <c:v>0.73237799999999997</c:v>
                </c:pt>
                <c:pt idx="56">
                  <c:v>0.73436100000000004</c:v>
                </c:pt>
                <c:pt idx="57">
                  <c:v>0.73509999999999998</c:v>
                </c:pt>
                <c:pt idx="58">
                  <c:v>0.72958100000000004</c:v>
                </c:pt>
                <c:pt idx="59">
                  <c:v>0.72660999999999998</c:v>
                </c:pt>
                <c:pt idx="60">
                  <c:v>0.72177199999999997</c:v>
                </c:pt>
                <c:pt idx="61">
                  <c:v>0.72172599999999998</c:v>
                </c:pt>
                <c:pt idx="62">
                  <c:v>0.72114500000000004</c:v>
                </c:pt>
                <c:pt idx="63">
                  <c:v>0.71397900000000003</c:v>
                </c:pt>
                <c:pt idx="64">
                  <c:v>0.72046399999999999</c:v>
                </c:pt>
                <c:pt idx="65">
                  <c:v>0.72865999999999997</c:v>
                </c:pt>
                <c:pt idx="66">
                  <c:v>0.72082999999999997</c:v>
                </c:pt>
                <c:pt idx="67">
                  <c:v>0.72170000000000001</c:v>
                </c:pt>
                <c:pt idx="68">
                  <c:v>0.70780399999999999</c:v>
                </c:pt>
                <c:pt idx="69">
                  <c:v>0.69950400000000001</c:v>
                </c:pt>
                <c:pt idx="70">
                  <c:v>0.71508099999999997</c:v>
                </c:pt>
                <c:pt idx="71">
                  <c:v>0.71847899999999998</c:v>
                </c:pt>
                <c:pt idx="72">
                  <c:v>0.69214799999999999</c:v>
                </c:pt>
                <c:pt idx="73">
                  <c:v>0.69393400000000005</c:v>
                </c:pt>
                <c:pt idx="74">
                  <c:v>0.69449799999999995</c:v>
                </c:pt>
                <c:pt idx="75">
                  <c:v>0.68421900000000002</c:v>
                </c:pt>
                <c:pt idx="76">
                  <c:v>0.67128900000000002</c:v>
                </c:pt>
                <c:pt idx="77">
                  <c:v>0.66786400000000001</c:v>
                </c:pt>
                <c:pt idx="78">
                  <c:v>0.66508800000000001</c:v>
                </c:pt>
                <c:pt idx="79">
                  <c:v>0.65867600000000004</c:v>
                </c:pt>
                <c:pt idx="80">
                  <c:v>0.65093000000000001</c:v>
                </c:pt>
                <c:pt idx="81">
                  <c:v>0.65327400000000002</c:v>
                </c:pt>
                <c:pt idx="82">
                  <c:v>0.64940799999999999</c:v>
                </c:pt>
                <c:pt idx="83">
                  <c:v>0.64491799999999999</c:v>
                </c:pt>
                <c:pt idx="84">
                  <c:v>0.64620200000000005</c:v>
                </c:pt>
                <c:pt idx="85">
                  <c:v>0.63793800000000001</c:v>
                </c:pt>
                <c:pt idx="86">
                  <c:v>0.64548300000000003</c:v>
                </c:pt>
                <c:pt idx="87">
                  <c:v>0.63944100000000004</c:v>
                </c:pt>
                <c:pt idx="88">
                  <c:v>0.63864200000000004</c:v>
                </c:pt>
                <c:pt idx="89">
                  <c:v>0.64308500000000002</c:v>
                </c:pt>
                <c:pt idx="90">
                  <c:v>0.63502800000000004</c:v>
                </c:pt>
                <c:pt idx="91">
                  <c:v>0.63083500000000003</c:v>
                </c:pt>
                <c:pt idx="92">
                  <c:v>0.62353499999999995</c:v>
                </c:pt>
                <c:pt idx="93">
                  <c:v>0.63955399999999996</c:v>
                </c:pt>
                <c:pt idx="94">
                  <c:v>0.64780400000000005</c:v>
                </c:pt>
                <c:pt idx="95">
                  <c:v>0.64963700000000002</c:v>
                </c:pt>
                <c:pt idx="96">
                  <c:v>0.65502099999999996</c:v>
                </c:pt>
                <c:pt idx="97">
                  <c:v>0.66130800000000001</c:v>
                </c:pt>
                <c:pt idx="98">
                  <c:v>0.64661000000000002</c:v>
                </c:pt>
                <c:pt idx="99">
                  <c:v>0.64163099999999995</c:v>
                </c:pt>
                <c:pt idx="100">
                  <c:v>0.64441700000000002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FC8-4219-A902-455916D23A0A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'Model 0.1'!$A$1:$A$101</c:f>
              <c:numCache>
                <c:formatCode>General</c:formatCode>
                <c:ptCount val="10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</c:numCache>
            </c:numRef>
          </c:xVal>
          <c:yVal>
            <c:numRef>
              <c:f>'Model 0.1'!$D$1:$D$101</c:f>
              <c:numCache>
                <c:formatCode>General</c:formatCode>
                <c:ptCount val="101"/>
                <c:pt idx="0">
                  <c:v>0.05</c:v>
                </c:pt>
                <c:pt idx="1">
                  <c:v>0.111039</c:v>
                </c:pt>
                <c:pt idx="2">
                  <c:v>0.159328</c:v>
                </c:pt>
                <c:pt idx="3">
                  <c:v>0.19351399999999999</c:v>
                </c:pt>
                <c:pt idx="4">
                  <c:v>0.23888899999999999</c:v>
                </c:pt>
                <c:pt idx="5">
                  <c:v>0.25938699999999998</c:v>
                </c:pt>
                <c:pt idx="6">
                  <c:v>0.28411599999999998</c:v>
                </c:pt>
                <c:pt idx="7">
                  <c:v>0.31525500000000001</c:v>
                </c:pt>
                <c:pt idx="8">
                  <c:v>0.33067999999999997</c:v>
                </c:pt>
                <c:pt idx="9">
                  <c:v>0.35164800000000002</c:v>
                </c:pt>
                <c:pt idx="10">
                  <c:v>0.37684499999999999</c:v>
                </c:pt>
                <c:pt idx="11">
                  <c:v>0.38721</c:v>
                </c:pt>
                <c:pt idx="12">
                  <c:v>0.397951</c:v>
                </c:pt>
                <c:pt idx="13">
                  <c:v>0.42649799999999999</c:v>
                </c:pt>
                <c:pt idx="14">
                  <c:v>0.44608500000000001</c:v>
                </c:pt>
                <c:pt idx="15">
                  <c:v>0.45074599999999998</c:v>
                </c:pt>
                <c:pt idx="16">
                  <c:v>0.456563</c:v>
                </c:pt>
                <c:pt idx="17">
                  <c:v>0.46092100000000003</c:v>
                </c:pt>
                <c:pt idx="18">
                  <c:v>0.46661599999999998</c:v>
                </c:pt>
                <c:pt idx="19">
                  <c:v>0.47038400000000002</c:v>
                </c:pt>
                <c:pt idx="20">
                  <c:v>0.48674000000000001</c:v>
                </c:pt>
                <c:pt idx="21">
                  <c:v>0.49926100000000001</c:v>
                </c:pt>
                <c:pt idx="22">
                  <c:v>0.50935399999999997</c:v>
                </c:pt>
                <c:pt idx="23">
                  <c:v>0.51549199999999995</c:v>
                </c:pt>
                <c:pt idx="24">
                  <c:v>0.52392300000000003</c:v>
                </c:pt>
                <c:pt idx="25">
                  <c:v>0.52774299999999996</c:v>
                </c:pt>
                <c:pt idx="26">
                  <c:v>0.53507400000000005</c:v>
                </c:pt>
                <c:pt idx="27">
                  <c:v>0.56139399999999995</c:v>
                </c:pt>
                <c:pt idx="28">
                  <c:v>0.57326900000000003</c:v>
                </c:pt>
                <c:pt idx="29">
                  <c:v>0.57777699999999999</c:v>
                </c:pt>
                <c:pt idx="30">
                  <c:v>0.59037799999999996</c:v>
                </c:pt>
                <c:pt idx="31">
                  <c:v>0.60245400000000005</c:v>
                </c:pt>
                <c:pt idx="32">
                  <c:v>0.60329200000000005</c:v>
                </c:pt>
                <c:pt idx="33">
                  <c:v>0.59748900000000005</c:v>
                </c:pt>
                <c:pt idx="34">
                  <c:v>0.60527500000000001</c:v>
                </c:pt>
                <c:pt idx="35">
                  <c:v>0.60330099999999998</c:v>
                </c:pt>
                <c:pt idx="36">
                  <c:v>0.602244</c:v>
                </c:pt>
                <c:pt idx="37">
                  <c:v>0.61531800000000003</c:v>
                </c:pt>
                <c:pt idx="38">
                  <c:v>0.61000100000000002</c:v>
                </c:pt>
                <c:pt idx="39">
                  <c:v>0.604491</c:v>
                </c:pt>
                <c:pt idx="40">
                  <c:v>0.61791799999999997</c:v>
                </c:pt>
                <c:pt idx="41">
                  <c:v>0.61561900000000003</c:v>
                </c:pt>
                <c:pt idx="42">
                  <c:v>0.61395500000000003</c:v>
                </c:pt>
                <c:pt idx="43">
                  <c:v>0.61101300000000003</c:v>
                </c:pt>
                <c:pt idx="44">
                  <c:v>0.61535200000000001</c:v>
                </c:pt>
                <c:pt idx="45">
                  <c:v>0.61261900000000002</c:v>
                </c:pt>
                <c:pt idx="46">
                  <c:v>0.61599000000000004</c:v>
                </c:pt>
                <c:pt idx="47">
                  <c:v>0.61693299999999995</c:v>
                </c:pt>
                <c:pt idx="48">
                  <c:v>0.62407400000000002</c:v>
                </c:pt>
                <c:pt idx="49">
                  <c:v>0.63245600000000002</c:v>
                </c:pt>
                <c:pt idx="50">
                  <c:v>0.64014400000000005</c:v>
                </c:pt>
                <c:pt idx="51">
                  <c:v>0.63990400000000003</c:v>
                </c:pt>
                <c:pt idx="52">
                  <c:v>0.64982899999999999</c:v>
                </c:pt>
                <c:pt idx="53">
                  <c:v>0.64900100000000005</c:v>
                </c:pt>
                <c:pt idx="54">
                  <c:v>0.65728900000000001</c:v>
                </c:pt>
                <c:pt idx="55">
                  <c:v>0.66319099999999997</c:v>
                </c:pt>
                <c:pt idx="56">
                  <c:v>0.66687799999999997</c:v>
                </c:pt>
                <c:pt idx="57">
                  <c:v>0.68090099999999998</c:v>
                </c:pt>
                <c:pt idx="58">
                  <c:v>0.69328699999999999</c:v>
                </c:pt>
                <c:pt idx="59">
                  <c:v>0.66352199999999995</c:v>
                </c:pt>
                <c:pt idx="60">
                  <c:v>0.64331799999999995</c:v>
                </c:pt>
                <c:pt idx="61">
                  <c:v>0.65317999999999998</c:v>
                </c:pt>
                <c:pt idx="62">
                  <c:v>0.68293000000000004</c:v>
                </c:pt>
                <c:pt idx="63">
                  <c:v>0.71485200000000004</c:v>
                </c:pt>
                <c:pt idx="64">
                  <c:v>0.70872800000000002</c:v>
                </c:pt>
                <c:pt idx="65">
                  <c:v>0.70733800000000002</c:v>
                </c:pt>
                <c:pt idx="66">
                  <c:v>0.68390099999999998</c:v>
                </c:pt>
                <c:pt idx="67">
                  <c:v>0.66897200000000001</c:v>
                </c:pt>
                <c:pt idx="68">
                  <c:v>0.67501900000000004</c:v>
                </c:pt>
                <c:pt idx="69">
                  <c:v>0.666632</c:v>
                </c:pt>
                <c:pt idx="70">
                  <c:v>0.66754000000000002</c:v>
                </c:pt>
                <c:pt idx="71">
                  <c:v>0.65812099999999996</c:v>
                </c:pt>
                <c:pt idx="72">
                  <c:v>0.66676299999999999</c:v>
                </c:pt>
                <c:pt idx="73">
                  <c:v>0.68013400000000002</c:v>
                </c:pt>
                <c:pt idx="74">
                  <c:v>0.68122499999999997</c:v>
                </c:pt>
                <c:pt idx="75">
                  <c:v>0.68150500000000003</c:v>
                </c:pt>
                <c:pt idx="76">
                  <c:v>0.68435199999999996</c:v>
                </c:pt>
                <c:pt idx="77">
                  <c:v>0.68160399999999999</c:v>
                </c:pt>
                <c:pt idx="78">
                  <c:v>0.67260900000000001</c:v>
                </c:pt>
                <c:pt idx="79">
                  <c:v>0.66353600000000001</c:v>
                </c:pt>
                <c:pt idx="80">
                  <c:v>0.67291599999999996</c:v>
                </c:pt>
                <c:pt idx="81">
                  <c:v>0.65998599999999996</c:v>
                </c:pt>
                <c:pt idx="82">
                  <c:v>0.65678800000000004</c:v>
                </c:pt>
                <c:pt idx="83">
                  <c:v>0.65658000000000005</c:v>
                </c:pt>
                <c:pt idx="84">
                  <c:v>0.66696800000000001</c:v>
                </c:pt>
                <c:pt idx="85">
                  <c:v>0.68351099999999998</c:v>
                </c:pt>
                <c:pt idx="86">
                  <c:v>0.69393499999999997</c:v>
                </c:pt>
                <c:pt idx="87">
                  <c:v>0.68986700000000001</c:v>
                </c:pt>
                <c:pt idx="88">
                  <c:v>0.68738900000000003</c:v>
                </c:pt>
                <c:pt idx="89">
                  <c:v>0.69026900000000002</c:v>
                </c:pt>
                <c:pt idx="90">
                  <c:v>0.68279699999999999</c:v>
                </c:pt>
                <c:pt idx="91">
                  <c:v>0.68009399999999998</c:v>
                </c:pt>
                <c:pt idx="92">
                  <c:v>0.67630000000000001</c:v>
                </c:pt>
                <c:pt idx="93">
                  <c:v>0.68650100000000003</c:v>
                </c:pt>
                <c:pt idx="94">
                  <c:v>0.67903500000000006</c:v>
                </c:pt>
                <c:pt idx="95">
                  <c:v>0.68237599999999998</c:v>
                </c:pt>
                <c:pt idx="96">
                  <c:v>0.69717200000000001</c:v>
                </c:pt>
                <c:pt idx="97">
                  <c:v>0.67780700000000005</c:v>
                </c:pt>
                <c:pt idx="98">
                  <c:v>0.67575600000000002</c:v>
                </c:pt>
                <c:pt idx="99">
                  <c:v>0.671983</c:v>
                </c:pt>
                <c:pt idx="100">
                  <c:v>0.667987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FC8-4219-A902-455916D23A0A}"/>
            </c:ext>
          </c:extLst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'Model 0.1'!$A$1:$A$101</c:f>
              <c:numCache>
                <c:formatCode>General</c:formatCode>
                <c:ptCount val="10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</c:numCache>
            </c:numRef>
          </c:xVal>
          <c:yVal>
            <c:numRef>
              <c:f>'Model 0.1'!$F$1:$F$101</c:f>
              <c:numCache>
                <c:formatCode>General</c:formatCode>
                <c:ptCount val="101"/>
                <c:pt idx="0">
                  <c:v>0.67</c:v>
                </c:pt>
                <c:pt idx="1">
                  <c:v>0.66920400000000002</c:v>
                </c:pt>
                <c:pt idx="2">
                  <c:v>0.67193599999999998</c:v>
                </c:pt>
                <c:pt idx="3">
                  <c:v>0.66486800000000001</c:v>
                </c:pt>
                <c:pt idx="4">
                  <c:v>0.66935299999999998</c:v>
                </c:pt>
                <c:pt idx="5">
                  <c:v>0.65782600000000002</c:v>
                </c:pt>
                <c:pt idx="6">
                  <c:v>0.65578599999999998</c:v>
                </c:pt>
                <c:pt idx="7">
                  <c:v>0.65441700000000003</c:v>
                </c:pt>
                <c:pt idx="8">
                  <c:v>0.65171299999999999</c:v>
                </c:pt>
                <c:pt idx="9">
                  <c:v>0.646845</c:v>
                </c:pt>
                <c:pt idx="10">
                  <c:v>0.65492799999999995</c:v>
                </c:pt>
                <c:pt idx="11">
                  <c:v>0.65347599999999995</c:v>
                </c:pt>
                <c:pt idx="12">
                  <c:v>0.64701399999999998</c:v>
                </c:pt>
                <c:pt idx="13">
                  <c:v>0.64818100000000001</c:v>
                </c:pt>
                <c:pt idx="14">
                  <c:v>0.66736200000000001</c:v>
                </c:pt>
                <c:pt idx="15">
                  <c:v>0.66985700000000004</c:v>
                </c:pt>
                <c:pt idx="16">
                  <c:v>0.66626200000000002</c:v>
                </c:pt>
                <c:pt idx="17">
                  <c:v>0.65461899999999995</c:v>
                </c:pt>
                <c:pt idx="18">
                  <c:v>0.65292300000000003</c:v>
                </c:pt>
                <c:pt idx="19">
                  <c:v>0.65025299999999997</c:v>
                </c:pt>
                <c:pt idx="20">
                  <c:v>0.63902899999999996</c:v>
                </c:pt>
                <c:pt idx="21">
                  <c:v>0.63634199999999996</c:v>
                </c:pt>
                <c:pt idx="22">
                  <c:v>0.63479200000000002</c:v>
                </c:pt>
                <c:pt idx="23">
                  <c:v>0.63574699999999995</c:v>
                </c:pt>
                <c:pt idx="24">
                  <c:v>0.63080099999999995</c:v>
                </c:pt>
                <c:pt idx="25">
                  <c:v>0.64129599999999998</c:v>
                </c:pt>
                <c:pt idx="26">
                  <c:v>0.64686999999999995</c:v>
                </c:pt>
                <c:pt idx="27">
                  <c:v>0.65276500000000004</c:v>
                </c:pt>
                <c:pt idx="28">
                  <c:v>0.66064100000000003</c:v>
                </c:pt>
                <c:pt idx="29">
                  <c:v>0.663219</c:v>
                </c:pt>
                <c:pt idx="30">
                  <c:v>0.66142699999999999</c:v>
                </c:pt>
                <c:pt idx="31">
                  <c:v>0.665709</c:v>
                </c:pt>
                <c:pt idx="32">
                  <c:v>0.653868</c:v>
                </c:pt>
                <c:pt idx="33">
                  <c:v>0.65097700000000003</c:v>
                </c:pt>
                <c:pt idx="34">
                  <c:v>0.659084</c:v>
                </c:pt>
                <c:pt idx="35">
                  <c:v>0.66409399999999996</c:v>
                </c:pt>
                <c:pt idx="36">
                  <c:v>0.65768800000000005</c:v>
                </c:pt>
                <c:pt idx="37">
                  <c:v>0.673211</c:v>
                </c:pt>
                <c:pt idx="38">
                  <c:v>0.67036300000000004</c:v>
                </c:pt>
                <c:pt idx="39">
                  <c:v>0.66115199999999996</c:v>
                </c:pt>
                <c:pt idx="40">
                  <c:v>0.66270099999999998</c:v>
                </c:pt>
                <c:pt idx="41">
                  <c:v>0.68471800000000005</c:v>
                </c:pt>
                <c:pt idx="42">
                  <c:v>0.67345299999999997</c:v>
                </c:pt>
                <c:pt idx="43">
                  <c:v>0.65951800000000005</c:v>
                </c:pt>
                <c:pt idx="44">
                  <c:v>0.67122000000000004</c:v>
                </c:pt>
                <c:pt idx="45">
                  <c:v>0.66949400000000003</c:v>
                </c:pt>
                <c:pt idx="46">
                  <c:v>0.65485099999999996</c:v>
                </c:pt>
                <c:pt idx="47">
                  <c:v>0.66761700000000002</c:v>
                </c:pt>
                <c:pt idx="48">
                  <c:v>0.65645600000000004</c:v>
                </c:pt>
                <c:pt idx="49">
                  <c:v>0.66417800000000005</c:v>
                </c:pt>
                <c:pt idx="50">
                  <c:v>0.65465799999999996</c:v>
                </c:pt>
                <c:pt idx="51">
                  <c:v>0.65484100000000001</c:v>
                </c:pt>
                <c:pt idx="52">
                  <c:v>0.66336700000000004</c:v>
                </c:pt>
                <c:pt idx="53">
                  <c:v>0.68632199999999999</c:v>
                </c:pt>
                <c:pt idx="54">
                  <c:v>0.69133</c:v>
                </c:pt>
                <c:pt idx="55">
                  <c:v>0.69559800000000005</c:v>
                </c:pt>
                <c:pt idx="56">
                  <c:v>0.68950599999999995</c:v>
                </c:pt>
                <c:pt idx="57">
                  <c:v>0.69034700000000004</c:v>
                </c:pt>
                <c:pt idx="58">
                  <c:v>0.69201800000000002</c:v>
                </c:pt>
                <c:pt idx="59">
                  <c:v>0.69847800000000004</c:v>
                </c:pt>
                <c:pt idx="60">
                  <c:v>0.70055999999999996</c:v>
                </c:pt>
                <c:pt idx="61">
                  <c:v>0.69583499999999998</c:v>
                </c:pt>
                <c:pt idx="62">
                  <c:v>0.69627399999999995</c:v>
                </c:pt>
                <c:pt idx="63">
                  <c:v>0.69386000000000003</c:v>
                </c:pt>
                <c:pt idx="64">
                  <c:v>0.69418899999999994</c:v>
                </c:pt>
                <c:pt idx="65">
                  <c:v>0.68682900000000002</c:v>
                </c:pt>
                <c:pt idx="66">
                  <c:v>0.69083300000000003</c:v>
                </c:pt>
                <c:pt idx="67">
                  <c:v>0.68582100000000001</c:v>
                </c:pt>
                <c:pt idx="68">
                  <c:v>0.67398400000000003</c:v>
                </c:pt>
                <c:pt idx="69">
                  <c:v>0.67334499999999997</c:v>
                </c:pt>
                <c:pt idx="70">
                  <c:v>0.66614700000000004</c:v>
                </c:pt>
                <c:pt idx="71">
                  <c:v>0.66094200000000003</c:v>
                </c:pt>
                <c:pt idx="72">
                  <c:v>0.66350500000000001</c:v>
                </c:pt>
                <c:pt idx="73">
                  <c:v>0.66596100000000003</c:v>
                </c:pt>
                <c:pt idx="74">
                  <c:v>0.658443</c:v>
                </c:pt>
                <c:pt idx="75">
                  <c:v>0.66211600000000004</c:v>
                </c:pt>
                <c:pt idx="76">
                  <c:v>0.67243299999999995</c:v>
                </c:pt>
                <c:pt idx="77">
                  <c:v>0.66939700000000002</c:v>
                </c:pt>
                <c:pt idx="78">
                  <c:v>0.66788700000000001</c:v>
                </c:pt>
                <c:pt idx="79">
                  <c:v>0.66299699999999995</c:v>
                </c:pt>
                <c:pt idx="80">
                  <c:v>0.64854699999999998</c:v>
                </c:pt>
                <c:pt idx="81">
                  <c:v>0.63801399999999997</c:v>
                </c:pt>
                <c:pt idx="82">
                  <c:v>0.64426700000000003</c:v>
                </c:pt>
                <c:pt idx="83">
                  <c:v>0.63465400000000005</c:v>
                </c:pt>
                <c:pt idx="84">
                  <c:v>0.632575</c:v>
                </c:pt>
                <c:pt idx="85">
                  <c:v>0.62775099999999995</c:v>
                </c:pt>
                <c:pt idx="86">
                  <c:v>0.65999099999999999</c:v>
                </c:pt>
                <c:pt idx="87">
                  <c:v>0.66299799999999998</c:v>
                </c:pt>
                <c:pt idx="88">
                  <c:v>0.66491199999999995</c:v>
                </c:pt>
                <c:pt idx="89">
                  <c:v>0.65595099999999995</c:v>
                </c:pt>
                <c:pt idx="90">
                  <c:v>0.63488199999999995</c:v>
                </c:pt>
                <c:pt idx="91">
                  <c:v>0.68530999999999997</c:v>
                </c:pt>
                <c:pt idx="92">
                  <c:v>0.67961099999999997</c:v>
                </c:pt>
                <c:pt idx="93">
                  <c:v>0.67095499999999997</c:v>
                </c:pt>
                <c:pt idx="94">
                  <c:v>0.67584200000000005</c:v>
                </c:pt>
                <c:pt idx="95">
                  <c:v>0.69181400000000004</c:v>
                </c:pt>
                <c:pt idx="96">
                  <c:v>0.65003299999999997</c:v>
                </c:pt>
                <c:pt idx="97">
                  <c:v>0.63237699999999997</c:v>
                </c:pt>
                <c:pt idx="98">
                  <c:v>0.65154699999999999</c:v>
                </c:pt>
                <c:pt idx="99">
                  <c:v>0.68671300000000002</c:v>
                </c:pt>
                <c:pt idx="100">
                  <c:v>0.66108100000000003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FC8-4219-A902-455916D23A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881632"/>
        <c:axId val="405882808"/>
      </c:scatterChart>
      <c:valAx>
        <c:axId val="405881632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000"/>
                  <a:t>Generation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05882808"/>
        <c:crosses val="autoZero"/>
        <c:crossBetween val="midCat"/>
      </c:valAx>
      <c:valAx>
        <c:axId val="40588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800"/>
                  <a:t>Tendency</a:t>
                </a:r>
                <a:r>
                  <a:rPr lang="nl-NL" sz="1800" baseline="0"/>
                  <a:t> to cooperate </a:t>
                </a:r>
                <a:endParaRPr lang="nl-NL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05881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2400"/>
              <a:t>Standard deviations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'Model 0.1'!$A$1:$A$101</c:f>
              <c:numCache>
                <c:formatCode>General</c:formatCode>
                <c:ptCount val="10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</c:numCache>
            </c:numRef>
          </c:xVal>
          <c:yVal>
            <c:numRef>
              <c:f>'Model 0.1'!$C$1:$C$101</c:f>
              <c:numCache>
                <c:formatCode>General</c:formatCode>
                <c:ptCount val="101"/>
                <c:pt idx="0" formatCode="0.00E+00">
                  <c:v>1.6764399999999999E-14</c:v>
                </c:pt>
                <c:pt idx="1">
                  <c:v>9.7319799999999995E-3</c:v>
                </c:pt>
                <c:pt idx="2">
                  <c:v>1.3829899999999999E-2</c:v>
                </c:pt>
                <c:pt idx="3">
                  <c:v>1.4370600000000001E-2</c:v>
                </c:pt>
                <c:pt idx="4">
                  <c:v>1.4255800000000001E-2</c:v>
                </c:pt>
                <c:pt idx="5">
                  <c:v>1.2168699999999999E-2</c:v>
                </c:pt>
                <c:pt idx="6">
                  <c:v>1.36904E-2</c:v>
                </c:pt>
                <c:pt idx="7">
                  <c:v>1.8422500000000001E-2</c:v>
                </c:pt>
                <c:pt idx="8">
                  <c:v>1.78573E-2</c:v>
                </c:pt>
                <c:pt idx="9">
                  <c:v>1.8934400000000001E-2</c:v>
                </c:pt>
                <c:pt idx="10">
                  <c:v>1.53922E-2</c:v>
                </c:pt>
                <c:pt idx="11">
                  <c:v>2.6225100000000001E-2</c:v>
                </c:pt>
                <c:pt idx="12">
                  <c:v>2.6530000000000001E-2</c:v>
                </c:pt>
                <c:pt idx="13">
                  <c:v>2.5620899999999999E-2</c:v>
                </c:pt>
                <c:pt idx="14">
                  <c:v>2.8724300000000001E-2</c:v>
                </c:pt>
                <c:pt idx="15">
                  <c:v>3.3741E-2</c:v>
                </c:pt>
                <c:pt idx="16">
                  <c:v>1.67729E-2</c:v>
                </c:pt>
                <c:pt idx="17">
                  <c:v>1.8393199999999998E-2</c:v>
                </c:pt>
                <c:pt idx="18">
                  <c:v>1.9888699999999999E-2</c:v>
                </c:pt>
                <c:pt idx="19">
                  <c:v>1.30863E-2</c:v>
                </c:pt>
                <c:pt idx="20">
                  <c:v>1.4070600000000001E-2</c:v>
                </c:pt>
                <c:pt idx="21">
                  <c:v>2.2827400000000001E-2</c:v>
                </c:pt>
                <c:pt idx="22">
                  <c:v>1.92681E-2</c:v>
                </c:pt>
                <c:pt idx="23">
                  <c:v>1.45811E-2</c:v>
                </c:pt>
                <c:pt idx="24">
                  <c:v>1.78192E-2</c:v>
                </c:pt>
                <c:pt idx="25">
                  <c:v>1.77258E-2</c:v>
                </c:pt>
                <c:pt idx="26">
                  <c:v>2.09161E-2</c:v>
                </c:pt>
                <c:pt idx="27">
                  <c:v>2.33739E-2</c:v>
                </c:pt>
                <c:pt idx="28">
                  <c:v>1.6126100000000001E-2</c:v>
                </c:pt>
                <c:pt idx="29">
                  <c:v>1.6809600000000001E-2</c:v>
                </c:pt>
                <c:pt idx="30">
                  <c:v>1.87125E-2</c:v>
                </c:pt>
                <c:pt idx="31">
                  <c:v>1.84064E-2</c:v>
                </c:pt>
                <c:pt idx="32">
                  <c:v>2.56277E-2</c:v>
                </c:pt>
                <c:pt idx="33">
                  <c:v>2.1716200000000001E-2</c:v>
                </c:pt>
                <c:pt idx="34">
                  <c:v>1.74938E-2</c:v>
                </c:pt>
                <c:pt idx="35">
                  <c:v>2.57346E-2</c:v>
                </c:pt>
                <c:pt idx="36">
                  <c:v>2.6383899999999998E-2</c:v>
                </c:pt>
                <c:pt idx="37">
                  <c:v>3.2127999999999997E-2</c:v>
                </c:pt>
                <c:pt idx="38">
                  <c:v>2.0923299999999999E-2</c:v>
                </c:pt>
                <c:pt idx="39">
                  <c:v>1.8268400000000001E-2</c:v>
                </c:pt>
                <c:pt idx="40">
                  <c:v>2.3059199999999998E-2</c:v>
                </c:pt>
                <c:pt idx="41">
                  <c:v>3.0616299999999999E-2</c:v>
                </c:pt>
                <c:pt idx="42">
                  <c:v>1.9742900000000001E-2</c:v>
                </c:pt>
                <c:pt idx="43">
                  <c:v>2.155E-2</c:v>
                </c:pt>
                <c:pt idx="44">
                  <c:v>1.9721099999999998E-2</c:v>
                </c:pt>
                <c:pt idx="45">
                  <c:v>1.54643E-2</c:v>
                </c:pt>
                <c:pt idx="46">
                  <c:v>1.9180699999999998E-2</c:v>
                </c:pt>
                <c:pt idx="47">
                  <c:v>1.97571E-2</c:v>
                </c:pt>
                <c:pt idx="48">
                  <c:v>2.31729E-2</c:v>
                </c:pt>
                <c:pt idx="49">
                  <c:v>2.6862400000000002E-2</c:v>
                </c:pt>
                <c:pt idx="50">
                  <c:v>2.0009900000000001E-2</c:v>
                </c:pt>
                <c:pt idx="51">
                  <c:v>2.5667800000000001E-2</c:v>
                </c:pt>
                <c:pt idx="52">
                  <c:v>1.6515999999999999E-2</c:v>
                </c:pt>
                <c:pt idx="53">
                  <c:v>1.5629899999999999E-2</c:v>
                </c:pt>
                <c:pt idx="54">
                  <c:v>1.79764E-2</c:v>
                </c:pt>
                <c:pt idx="55">
                  <c:v>1.7399700000000001E-2</c:v>
                </c:pt>
                <c:pt idx="56">
                  <c:v>1.8926100000000001E-2</c:v>
                </c:pt>
                <c:pt idx="57">
                  <c:v>2.1980599999999999E-2</c:v>
                </c:pt>
                <c:pt idx="58">
                  <c:v>1.93388E-2</c:v>
                </c:pt>
                <c:pt idx="59">
                  <c:v>2.1758699999999999E-2</c:v>
                </c:pt>
                <c:pt idx="60">
                  <c:v>2.09792E-2</c:v>
                </c:pt>
                <c:pt idx="61">
                  <c:v>2.11007E-2</c:v>
                </c:pt>
                <c:pt idx="62">
                  <c:v>1.6807099999999998E-2</c:v>
                </c:pt>
                <c:pt idx="63">
                  <c:v>1.31596E-2</c:v>
                </c:pt>
                <c:pt idx="64">
                  <c:v>1.5933200000000002E-2</c:v>
                </c:pt>
                <c:pt idx="65">
                  <c:v>1.7776400000000001E-2</c:v>
                </c:pt>
                <c:pt idx="66">
                  <c:v>2.3975099999999999E-2</c:v>
                </c:pt>
                <c:pt idx="67">
                  <c:v>2.4274899999999999E-2</c:v>
                </c:pt>
                <c:pt idx="68">
                  <c:v>3.2436300000000001E-2</c:v>
                </c:pt>
                <c:pt idx="69">
                  <c:v>2.0628400000000002E-2</c:v>
                </c:pt>
                <c:pt idx="70">
                  <c:v>3.1761900000000003E-2</c:v>
                </c:pt>
                <c:pt idx="71">
                  <c:v>3.6566899999999999E-2</c:v>
                </c:pt>
                <c:pt idx="72">
                  <c:v>2.6040899999999999E-2</c:v>
                </c:pt>
                <c:pt idx="73">
                  <c:v>2.59566E-2</c:v>
                </c:pt>
                <c:pt idx="74">
                  <c:v>3.0014099999999998E-2</c:v>
                </c:pt>
                <c:pt idx="75">
                  <c:v>2.84482E-2</c:v>
                </c:pt>
                <c:pt idx="76">
                  <c:v>2.2110999999999999E-2</c:v>
                </c:pt>
                <c:pt idx="77">
                  <c:v>1.4726400000000001E-2</c:v>
                </c:pt>
                <c:pt idx="78">
                  <c:v>1.7947600000000001E-2</c:v>
                </c:pt>
                <c:pt idx="79">
                  <c:v>1.2462000000000001E-2</c:v>
                </c:pt>
                <c:pt idx="80">
                  <c:v>1.5946200000000001E-2</c:v>
                </c:pt>
                <c:pt idx="81">
                  <c:v>2.0186099999999998E-2</c:v>
                </c:pt>
                <c:pt idx="82">
                  <c:v>1.84467E-2</c:v>
                </c:pt>
                <c:pt idx="83">
                  <c:v>1.7754800000000001E-2</c:v>
                </c:pt>
                <c:pt idx="84">
                  <c:v>1.6758100000000001E-2</c:v>
                </c:pt>
                <c:pt idx="85">
                  <c:v>1.6420400000000002E-2</c:v>
                </c:pt>
                <c:pt idx="86">
                  <c:v>1.2111500000000001E-2</c:v>
                </c:pt>
                <c:pt idx="87">
                  <c:v>1.6473100000000001E-2</c:v>
                </c:pt>
                <c:pt idx="88">
                  <c:v>1.7276300000000001E-2</c:v>
                </c:pt>
                <c:pt idx="89">
                  <c:v>1.6684000000000001E-2</c:v>
                </c:pt>
                <c:pt idx="90">
                  <c:v>2.54846E-2</c:v>
                </c:pt>
                <c:pt idx="91">
                  <c:v>2.8479600000000001E-2</c:v>
                </c:pt>
                <c:pt idx="92">
                  <c:v>3.6466800000000001E-2</c:v>
                </c:pt>
                <c:pt idx="93">
                  <c:v>5.0549400000000001E-2</c:v>
                </c:pt>
                <c:pt idx="94">
                  <c:v>4.6542899999999998E-2</c:v>
                </c:pt>
                <c:pt idx="95">
                  <c:v>3.1646800000000003E-2</c:v>
                </c:pt>
                <c:pt idx="96">
                  <c:v>2.33236E-2</c:v>
                </c:pt>
                <c:pt idx="97">
                  <c:v>1.7763500000000002E-2</c:v>
                </c:pt>
                <c:pt idx="98">
                  <c:v>1.7026099999999999E-2</c:v>
                </c:pt>
                <c:pt idx="99">
                  <c:v>8.3909699999999993E-3</c:v>
                </c:pt>
                <c:pt idx="100">
                  <c:v>1.2936400000000001E-2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420-452A-BF73-DA0307D39C48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'Model 0.1'!$A$1:$A$101</c:f>
              <c:numCache>
                <c:formatCode>General</c:formatCode>
                <c:ptCount val="10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</c:numCache>
            </c:numRef>
          </c:xVal>
          <c:yVal>
            <c:numRef>
              <c:f>'Model 0.1'!$E$1:$E$101</c:f>
              <c:numCache>
                <c:formatCode>General</c:formatCode>
                <c:ptCount val="101"/>
                <c:pt idx="0" formatCode="0.00E+00">
                  <c:v>7.0776700000000001E-16</c:v>
                </c:pt>
                <c:pt idx="1">
                  <c:v>1.09871E-2</c:v>
                </c:pt>
                <c:pt idx="2">
                  <c:v>9.4629099999999997E-3</c:v>
                </c:pt>
                <c:pt idx="3">
                  <c:v>1.9025799999999999E-2</c:v>
                </c:pt>
                <c:pt idx="4">
                  <c:v>1.5386199999999999E-2</c:v>
                </c:pt>
                <c:pt idx="5">
                  <c:v>1.5236899999999999E-2</c:v>
                </c:pt>
                <c:pt idx="6">
                  <c:v>2.0689599999999999E-2</c:v>
                </c:pt>
                <c:pt idx="7">
                  <c:v>2.28328E-2</c:v>
                </c:pt>
                <c:pt idx="8">
                  <c:v>1.39562E-2</c:v>
                </c:pt>
                <c:pt idx="9">
                  <c:v>1.8377500000000001E-2</c:v>
                </c:pt>
                <c:pt idx="10">
                  <c:v>1.8891999999999999E-2</c:v>
                </c:pt>
                <c:pt idx="11">
                  <c:v>1.8855199999999999E-2</c:v>
                </c:pt>
                <c:pt idx="12">
                  <c:v>2.0382399999999998E-2</c:v>
                </c:pt>
                <c:pt idx="13">
                  <c:v>2.8814099999999999E-2</c:v>
                </c:pt>
                <c:pt idx="14">
                  <c:v>1.75598E-2</c:v>
                </c:pt>
                <c:pt idx="15">
                  <c:v>1.3883299999999999E-2</c:v>
                </c:pt>
                <c:pt idx="16">
                  <c:v>1.4012200000000001E-2</c:v>
                </c:pt>
                <c:pt idx="17">
                  <c:v>1.42262E-2</c:v>
                </c:pt>
                <c:pt idx="18">
                  <c:v>2.0494700000000001E-2</c:v>
                </c:pt>
                <c:pt idx="19">
                  <c:v>2.41614E-2</c:v>
                </c:pt>
                <c:pt idx="20">
                  <c:v>2.3285500000000001E-2</c:v>
                </c:pt>
                <c:pt idx="21">
                  <c:v>2.2875199999999998E-2</c:v>
                </c:pt>
                <c:pt idx="22">
                  <c:v>1.5895599999999999E-2</c:v>
                </c:pt>
                <c:pt idx="23">
                  <c:v>2.3537099999999998E-2</c:v>
                </c:pt>
                <c:pt idx="24">
                  <c:v>2.0906500000000001E-2</c:v>
                </c:pt>
                <c:pt idx="25">
                  <c:v>2.1756899999999999E-2</c:v>
                </c:pt>
                <c:pt idx="26">
                  <c:v>2.1282700000000002E-2</c:v>
                </c:pt>
                <c:pt idx="27">
                  <c:v>2.9736499999999999E-2</c:v>
                </c:pt>
                <c:pt idx="28">
                  <c:v>2.3435600000000001E-2</c:v>
                </c:pt>
                <c:pt idx="29">
                  <c:v>2.0975899999999999E-2</c:v>
                </c:pt>
                <c:pt idx="30">
                  <c:v>2.90522E-2</c:v>
                </c:pt>
                <c:pt idx="31">
                  <c:v>2.5516299999999999E-2</c:v>
                </c:pt>
                <c:pt idx="32">
                  <c:v>2.1813599999999999E-2</c:v>
                </c:pt>
                <c:pt idx="33">
                  <c:v>2.39136E-2</c:v>
                </c:pt>
                <c:pt idx="34">
                  <c:v>2.1098200000000001E-2</c:v>
                </c:pt>
                <c:pt idx="35">
                  <c:v>2.2990799999999999E-2</c:v>
                </c:pt>
                <c:pt idx="36">
                  <c:v>3.6036800000000001E-2</c:v>
                </c:pt>
                <c:pt idx="37">
                  <c:v>2.8157100000000001E-2</c:v>
                </c:pt>
                <c:pt idx="38">
                  <c:v>3.9497900000000002E-2</c:v>
                </c:pt>
                <c:pt idx="39">
                  <c:v>3.5398199999999998E-2</c:v>
                </c:pt>
                <c:pt idx="40">
                  <c:v>1.8926999999999999E-2</c:v>
                </c:pt>
                <c:pt idx="41">
                  <c:v>1.7969599999999999E-2</c:v>
                </c:pt>
                <c:pt idx="42">
                  <c:v>1.9221100000000001E-2</c:v>
                </c:pt>
                <c:pt idx="43">
                  <c:v>1.47511E-2</c:v>
                </c:pt>
                <c:pt idx="44">
                  <c:v>1.6204E-2</c:v>
                </c:pt>
                <c:pt idx="45">
                  <c:v>1.6497100000000001E-2</c:v>
                </c:pt>
                <c:pt idx="46">
                  <c:v>1.24683E-2</c:v>
                </c:pt>
                <c:pt idx="47">
                  <c:v>1.44747E-2</c:v>
                </c:pt>
                <c:pt idx="48">
                  <c:v>1.7451299999999999E-2</c:v>
                </c:pt>
                <c:pt idx="49">
                  <c:v>1.8103399999999999E-2</c:v>
                </c:pt>
                <c:pt idx="50">
                  <c:v>2.0161999999999999E-2</c:v>
                </c:pt>
                <c:pt idx="51">
                  <c:v>2.2995700000000001E-2</c:v>
                </c:pt>
                <c:pt idx="52">
                  <c:v>2.2903E-2</c:v>
                </c:pt>
                <c:pt idx="53">
                  <c:v>2.10563E-2</c:v>
                </c:pt>
                <c:pt idx="54">
                  <c:v>3.4215799999999998E-2</c:v>
                </c:pt>
                <c:pt idx="55">
                  <c:v>3.4034799999999997E-2</c:v>
                </c:pt>
                <c:pt idx="56">
                  <c:v>3.6423499999999998E-2</c:v>
                </c:pt>
                <c:pt idx="57">
                  <c:v>4.1534599999999998E-2</c:v>
                </c:pt>
                <c:pt idx="58">
                  <c:v>4.0699300000000001E-2</c:v>
                </c:pt>
                <c:pt idx="59">
                  <c:v>5.0045100000000002E-2</c:v>
                </c:pt>
                <c:pt idx="60">
                  <c:v>3.9596899999999997E-2</c:v>
                </c:pt>
                <c:pt idx="61">
                  <c:v>3.9446500000000002E-2</c:v>
                </c:pt>
                <c:pt idx="62">
                  <c:v>5.8770700000000002E-2</c:v>
                </c:pt>
                <c:pt idx="63">
                  <c:v>5.6046499999999999E-2</c:v>
                </c:pt>
                <c:pt idx="64">
                  <c:v>5.2247099999999998E-2</c:v>
                </c:pt>
                <c:pt idx="65">
                  <c:v>5.3029199999999999E-2</c:v>
                </c:pt>
                <c:pt idx="66">
                  <c:v>5.6422899999999998E-2</c:v>
                </c:pt>
                <c:pt idx="67">
                  <c:v>5.40753E-2</c:v>
                </c:pt>
                <c:pt idx="68">
                  <c:v>5.5021500000000001E-2</c:v>
                </c:pt>
                <c:pt idx="69">
                  <c:v>4.95016E-2</c:v>
                </c:pt>
                <c:pt idx="70">
                  <c:v>4.6156099999999999E-2</c:v>
                </c:pt>
                <c:pt idx="71">
                  <c:v>3.2707699999999999E-2</c:v>
                </c:pt>
                <c:pt idx="72">
                  <c:v>3.8820800000000003E-2</c:v>
                </c:pt>
                <c:pt idx="73">
                  <c:v>3.6548900000000002E-2</c:v>
                </c:pt>
                <c:pt idx="74">
                  <c:v>3.2019899999999997E-2</c:v>
                </c:pt>
                <c:pt idx="75">
                  <c:v>3.0492499999999999E-2</c:v>
                </c:pt>
                <c:pt idx="76">
                  <c:v>2.3323400000000001E-2</c:v>
                </c:pt>
                <c:pt idx="77">
                  <c:v>2.32436E-2</c:v>
                </c:pt>
                <c:pt idx="78">
                  <c:v>2.1366799999999998E-2</c:v>
                </c:pt>
                <c:pt idx="79">
                  <c:v>2.67529E-2</c:v>
                </c:pt>
                <c:pt idx="80">
                  <c:v>3.64646E-2</c:v>
                </c:pt>
                <c:pt idx="81">
                  <c:v>4.0723299999999997E-2</c:v>
                </c:pt>
                <c:pt idx="82">
                  <c:v>4.5396600000000002E-2</c:v>
                </c:pt>
                <c:pt idx="83">
                  <c:v>5.3885700000000002E-2</c:v>
                </c:pt>
                <c:pt idx="84">
                  <c:v>5.5700100000000002E-2</c:v>
                </c:pt>
                <c:pt idx="85">
                  <c:v>4.2762000000000001E-2</c:v>
                </c:pt>
                <c:pt idx="86">
                  <c:v>3.4024499999999999E-2</c:v>
                </c:pt>
                <c:pt idx="87">
                  <c:v>3.5703699999999998E-2</c:v>
                </c:pt>
                <c:pt idx="88">
                  <c:v>3.2674799999999997E-2</c:v>
                </c:pt>
                <c:pt idx="89">
                  <c:v>3.4705399999999997E-2</c:v>
                </c:pt>
                <c:pt idx="90">
                  <c:v>3.4721799999999997E-2</c:v>
                </c:pt>
                <c:pt idx="91">
                  <c:v>4.2197999999999999E-2</c:v>
                </c:pt>
                <c:pt idx="92">
                  <c:v>4.4533799999999998E-2</c:v>
                </c:pt>
                <c:pt idx="93">
                  <c:v>4.8156499999999998E-2</c:v>
                </c:pt>
                <c:pt idx="94">
                  <c:v>5.3204799999999997E-2</c:v>
                </c:pt>
                <c:pt idx="95">
                  <c:v>5.2833400000000003E-2</c:v>
                </c:pt>
                <c:pt idx="96">
                  <c:v>4.5664299999999998E-2</c:v>
                </c:pt>
                <c:pt idx="97">
                  <c:v>5.0500299999999998E-2</c:v>
                </c:pt>
                <c:pt idx="98">
                  <c:v>4.8743700000000001E-2</c:v>
                </c:pt>
                <c:pt idx="99">
                  <c:v>3.48375E-2</c:v>
                </c:pt>
                <c:pt idx="100">
                  <c:v>3.8440700000000001E-2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420-452A-BF73-DA0307D39C48}"/>
            </c:ext>
          </c:extLst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'Model 0.1'!$A$1:$A$101</c:f>
              <c:numCache>
                <c:formatCode>General</c:formatCode>
                <c:ptCount val="10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</c:numCache>
            </c:numRef>
          </c:xVal>
          <c:yVal>
            <c:numRef>
              <c:f>'Model 0.1'!$G$1:$G$101</c:f>
              <c:numCache>
                <c:formatCode>General</c:formatCode>
                <c:ptCount val="101"/>
                <c:pt idx="0" formatCode="0.00E+00">
                  <c:v>5.7731600000000001E-15</c:v>
                </c:pt>
                <c:pt idx="1">
                  <c:v>8.4646099999999991E-3</c:v>
                </c:pt>
                <c:pt idx="2">
                  <c:v>1.5874099999999999E-2</c:v>
                </c:pt>
                <c:pt idx="3">
                  <c:v>1.41125E-2</c:v>
                </c:pt>
                <c:pt idx="4">
                  <c:v>1.51798E-2</c:v>
                </c:pt>
                <c:pt idx="5">
                  <c:v>1.8264900000000001E-2</c:v>
                </c:pt>
                <c:pt idx="6">
                  <c:v>1.7574099999999999E-2</c:v>
                </c:pt>
                <c:pt idx="7">
                  <c:v>1.9202199999999999E-2</c:v>
                </c:pt>
                <c:pt idx="8">
                  <c:v>2.19513E-2</c:v>
                </c:pt>
                <c:pt idx="9">
                  <c:v>2.5743599999999998E-2</c:v>
                </c:pt>
                <c:pt idx="10">
                  <c:v>3.5051400000000003E-2</c:v>
                </c:pt>
                <c:pt idx="11">
                  <c:v>2.4986499999999998E-2</c:v>
                </c:pt>
                <c:pt idx="12">
                  <c:v>2.3952000000000001E-2</c:v>
                </c:pt>
                <c:pt idx="13">
                  <c:v>2.4473600000000002E-2</c:v>
                </c:pt>
                <c:pt idx="14">
                  <c:v>2.7340400000000001E-2</c:v>
                </c:pt>
                <c:pt idx="15">
                  <c:v>2.6215599999999999E-2</c:v>
                </c:pt>
                <c:pt idx="16">
                  <c:v>2.60962E-2</c:v>
                </c:pt>
                <c:pt idx="17">
                  <c:v>1.7581099999999999E-2</c:v>
                </c:pt>
                <c:pt idx="18">
                  <c:v>1.7800900000000001E-2</c:v>
                </c:pt>
                <c:pt idx="19">
                  <c:v>1.7529099999999999E-2</c:v>
                </c:pt>
                <c:pt idx="20">
                  <c:v>2.0099800000000001E-2</c:v>
                </c:pt>
                <c:pt idx="21">
                  <c:v>1.72462E-2</c:v>
                </c:pt>
                <c:pt idx="22">
                  <c:v>1.95858E-2</c:v>
                </c:pt>
                <c:pt idx="23">
                  <c:v>2.49272E-2</c:v>
                </c:pt>
                <c:pt idx="24">
                  <c:v>2.0925099999999999E-2</c:v>
                </c:pt>
                <c:pt idx="25">
                  <c:v>1.93067E-2</c:v>
                </c:pt>
                <c:pt idx="26">
                  <c:v>1.8803899999999998E-2</c:v>
                </c:pt>
                <c:pt idx="27">
                  <c:v>1.93422E-2</c:v>
                </c:pt>
                <c:pt idx="28">
                  <c:v>1.9656699999999999E-2</c:v>
                </c:pt>
                <c:pt idx="29">
                  <c:v>2.4384699999999999E-2</c:v>
                </c:pt>
                <c:pt idx="30">
                  <c:v>2.5363799999999999E-2</c:v>
                </c:pt>
                <c:pt idx="31">
                  <c:v>2.4873800000000001E-2</c:v>
                </c:pt>
                <c:pt idx="32">
                  <c:v>2.6528099999999999E-2</c:v>
                </c:pt>
                <c:pt idx="33">
                  <c:v>2.2537399999999999E-2</c:v>
                </c:pt>
                <c:pt idx="34">
                  <c:v>2.4596400000000001E-2</c:v>
                </c:pt>
                <c:pt idx="35">
                  <c:v>2.6198699999999998E-2</c:v>
                </c:pt>
                <c:pt idx="36">
                  <c:v>3.5970000000000002E-2</c:v>
                </c:pt>
                <c:pt idx="37">
                  <c:v>3.7177000000000002E-2</c:v>
                </c:pt>
                <c:pt idx="38">
                  <c:v>3.9765300000000003E-2</c:v>
                </c:pt>
                <c:pt idx="39">
                  <c:v>4.3465700000000003E-2</c:v>
                </c:pt>
                <c:pt idx="40">
                  <c:v>4.2180799999999997E-2</c:v>
                </c:pt>
                <c:pt idx="41">
                  <c:v>4.73803E-2</c:v>
                </c:pt>
                <c:pt idx="42">
                  <c:v>5.3852400000000002E-2</c:v>
                </c:pt>
                <c:pt idx="43">
                  <c:v>5.8587500000000001E-2</c:v>
                </c:pt>
                <c:pt idx="44">
                  <c:v>6.1093099999999997E-2</c:v>
                </c:pt>
                <c:pt idx="45">
                  <c:v>6.4336699999999997E-2</c:v>
                </c:pt>
                <c:pt idx="46">
                  <c:v>5.6806700000000002E-2</c:v>
                </c:pt>
                <c:pt idx="47">
                  <c:v>5.7029900000000001E-2</c:v>
                </c:pt>
                <c:pt idx="48">
                  <c:v>6.1602700000000003E-2</c:v>
                </c:pt>
                <c:pt idx="49">
                  <c:v>6.87199E-2</c:v>
                </c:pt>
                <c:pt idx="50">
                  <c:v>6.6432099999999994E-2</c:v>
                </c:pt>
                <c:pt idx="51">
                  <c:v>6.6209000000000004E-2</c:v>
                </c:pt>
                <c:pt idx="52">
                  <c:v>6.0022800000000001E-2</c:v>
                </c:pt>
                <c:pt idx="53">
                  <c:v>3.99908E-2</c:v>
                </c:pt>
                <c:pt idx="54">
                  <c:v>1.9086700000000002E-2</c:v>
                </c:pt>
                <c:pt idx="55">
                  <c:v>1.8325899999999999E-2</c:v>
                </c:pt>
                <c:pt idx="56">
                  <c:v>2.1244800000000001E-2</c:v>
                </c:pt>
                <c:pt idx="57">
                  <c:v>1.9899400000000001E-2</c:v>
                </c:pt>
                <c:pt idx="58">
                  <c:v>1.7425400000000001E-2</c:v>
                </c:pt>
                <c:pt idx="59">
                  <c:v>2.42122E-2</c:v>
                </c:pt>
                <c:pt idx="60">
                  <c:v>1.6650600000000002E-2</c:v>
                </c:pt>
                <c:pt idx="61">
                  <c:v>1.6190300000000001E-2</c:v>
                </c:pt>
                <c:pt idx="62">
                  <c:v>2.0209499999999998E-2</c:v>
                </c:pt>
                <c:pt idx="63">
                  <c:v>1.678E-2</c:v>
                </c:pt>
                <c:pt idx="64">
                  <c:v>1.98488E-2</c:v>
                </c:pt>
                <c:pt idx="65">
                  <c:v>1.6761600000000001E-2</c:v>
                </c:pt>
                <c:pt idx="66">
                  <c:v>2.0522200000000001E-2</c:v>
                </c:pt>
                <c:pt idx="67">
                  <c:v>1.9692600000000001E-2</c:v>
                </c:pt>
                <c:pt idx="68">
                  <c:v>1.8795599999999999E-2</c:v>
                </c:pt>
                <c:pt idx="69">
                  <c:v>1.96606E-2</c:v>
                </c:pt>
                <c:pt idx="70">
                  <c:v>2.0551799999999999E-2</c:v>
                </c:pt>
                <c:pt idx="71">
                  <c:v>1.57524E-2</c:v>
                </c:pt>
                <c:pt idx="72">
                  <c:v>1.8104700000000001E-2</c:v>
                </c:pt>
                <c:pt idx="73">
                  <c:v>1.7748699999999999E-2</c:v>
                </c:pt>
                <c:pt idx="74">
                  <c:v>2.19075E-2</c:v>
                </c:pt>
                <c:pt idx="75">
                  <c:v>2.25676E-2</c:v>
                </c:pt>
                <c:pt idx="76">
                  <c:v>2.1946299999999998E-2</c:v>
                </c:pt>
                <c:pt idx="77">
                  <c:v>1.9426100000000002E-2</c:v>
                </c:pt>
                <c:pt idx="78">
                  <c:v>2.15225E-2</c:v>
                </c:pt>
                <c:pt idx="79">
                  <c:v>2.8676900000000002E-2</c:v>
                </c:pt>
                <c:pt idx="80">
                  <c:v>3.6902999999999998E-2</c:v>
                </c:pt>
                <c:pt idx="81">
                  <c:v>3.8155599999999998E-2</c:v>
                </c:pt>
                <c:pt idx="82">
                  <c:v>4.2435399999999998E-2</c:v>
                </c:pt>
                <c:pt idx="83">
                  <c:v>3.38006E-2</c:v>
                </c:pt>
                <c:pt idx="84">
                  <c:v>3.1464100000000002E-2</c:v>
                </c:pt>
                <c:pt idx="85">
                  <c:v>4.6995799999999997E-2</c:v>
                </c:pt>
                <c:pt idx="86">
                  <c:v>5.5645600000000003E-2</c:v>
                </c:pt>
                <c:pt idx="87">
                  <c:v>6.0882800000000001E-2</c:v>
                </c:pt>
                <c:pt idx="88">
                  <c:v>7.1086899999999995E-2</c:v>
                </c:pt>
                <c:pt idx="89">
                  <c:v>7.2704599999999994E-2</c:v>
                </c:pt>
                <c:pt idx="90">
                  <c:v>8.5072200000000001E-2</c:v>
                </c:pt>
                <c:pt idx="91">
                  <c:v>9.3474699999999994E-2</c:v>
                </c:pt>
                <c:pt idx="92">
                  <c:v>9.7043199999999996E-2</c:v>
                </c:pt>
                <c:pt idx="93">
                  <c:v>0.10292800000000001</c:v>
                </c:pt>
                <c:pt idx="94">
                  <c:v>0.10376000000000001</c:v>
                </c:pt>
                <c:pt idx="95">
                  <c:v>9.2080300000000004E-2</c:v>
                </c:pt>
                <c:pt idx="96">
                  <c:v>7.7719999999999997E-2</c:v>
                </c:pt>
                <c:pt idx="97">
                  <c:v>8.5050299999999995E-2</c:v>
                </c:pt>
                <c:pt idx="98">
                  <c:v>7.2794899999999996E-2</c:v>
                </c:pt>
                <c:pt idx="99">
                  <c:v>8.18662E-2</c:v>
                </c:pt>
                <c:pt idx="100">
                  <c:v>7.5207899999999994E-2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420-452A-BF73-DA0307D39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949576"/>
        <c:axId val="473951144"/>
      </c:scatterChart>
      <c:valAx>
        <c:axId val="473949576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Generation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73951144"/>
        <c:crosses val="autoZero"/>
        <c:crossBetween val="midCat"/>
      </c:valAx>
      <c:valAx>
        <c:axId val="473951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800"/>
                  <a:t>Tendency to cooperate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73949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 smtClean="0"/>
              <a:t>Possibility</a:t>
            </a:r>
            <a:r>
              <a:rPr lang="en-GB" sz="1800" baseline="0" dirty="0" smtClean="0"/>
              <a:t> 1</a:t>
            </a:r>
            <a:endParaRPr lang="en-GB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Blad1!$A$2:$A$12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cat>
          <c:val>
            <c:numRef>
              <c:f>Blad1!$B$2:$B$12</c:f>
              <c:numCache>
                <c:formatCode>General</c:formatCode>
                <c:ptCount val="11"/>
                <c:pt idx="0" formatCode="0.00">
                  <c:v>0.33333333333333331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0.66666666666666663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457896"/>
        <c:axId val="486452408"/>
      </c:barChart>
      <c:catAx>
        <c:axId val="48645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86452408"/>
        <c:crosses val="autoZero"/>
        <c:auto val="1"/>
        <c:lblAlgn val="ctr"/>
        <c:lblOffset val="100"/>
        <c:noMultiLvlLbl val="0"/>
      </c:catAx>
      <c:valAx>
        <c:axId val="4864524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864578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1800" b="0" i="0" u="none" strike="noStrike" baseline="0" dirty="0" err="1">
                <a:effectLst/>
              </a:rPr>
              <a:t>Possibility</a:t>
            </a:r>
            <a:r>
              <a:rPr lang="nl-NL" sz="1800" b="0" i="0" u="none" strike="noStrike" baseline="0" dirty="0">
                <a:effectLst/>
              </a:rPr>
              <a:t> 2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>
        <c:manualLayout>
          <c:layoutTarget val="inner"/>
          <c:xMode val="edge"/>
          <c:yMode val="edge"/>
          <c:x val="8.7500119428653322E-2"/>
          <c:y val="0.23426955010498007"/>
          <c:w val="0.87089776224826143"/>
          <c:h val="0.59750055985861072"/>
        </c:manualLayout>
      </c:layout>
      <c:barChart>
        <c:barDir val="col"/>
        <c:grouping val="clustered"/>
        <c:varyColors val="0"/>
        <c:ser>
          <c:idx val="0"/>
          <c:order val="0"/>
          <c:tx>
            <c:v>reeks2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Blad1!$A$2:$A$12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cat>
          <c:val>
            <c:numRef>
              <c:f>Blad1!$C$2:$C$12</c:f>
              <c:numCache>
                <c:formatCode>General</c:formatCode>
                <c:ptCount val="11"/>
                <c:pt idx="0">
                  <c:v>0.16666666666666666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 formatCode="0.00">
                  <c:v>0.5</c:v>
                </c:pt>
                <c:pt idx="8">
                  <c:v>0</c:v>
                </c:pt>
                <c:pt idx="9">
                  <c:v>0</c:v>
                </c:pt>
                <c:pt idx="10">
                  <c:v>0.33333333333333331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449664"/>
        <c:axId val="486458680"/>
      </c:barChart>
      <c:catAx>
        <c:axId val="48644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86458680"/>
        <c:crosses val="autoZero"/>
        <c:auto val="1"/>
        <c:lblAlgn val="ctr"/>
        <c:lblOffset val="100"/>
        <c:noMultiLvlLbl val="0"/>
      </c:catAx>
      <c:valAx>
        <c:axId val="4864586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8644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1800" b="0" i="0" u="none" strike="noStrike" baseline="0" dirty="0" err="1">
                <a:effectLst/>
              </a:rPr>
              <a:t>Possibility</a:t>
            </a:r>
            <a:r>
              <a:rPr lang="nl-NL" sz="1800" b="0" i="0" u="none" strike="noStrike" baseline="0" dirty="0">
                <a:effectLst/>
              </a:rPr>
              <a:t> 3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reeks3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Blad1!$A$2:$A$12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cat>
          <c:val>
            <c:numRef>
              <c:f>Blad1!$D$2:$D$12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453192"/>
        <c:axId val="486456720"/>
      </c:barChart>
      <c:catAx>
        <c:axId val="486453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86456720"/>
        <c:crosses val="autoZero"/>
        <c:auto val="1"/>
        <c:lblAlgn val="ctr"/>
        <c:lblOffset val="100"/>
        <c:noMultiLvlLbl val="0"/>
      </c:catAx>
      <c:valAx>
        <c:axId val="4864567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86453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878-2354-4288-A70B-EDE59AF89986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821-F307-415E-9824-462AFE9A10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87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878-2354-4288-A70B-EDE59AF89986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821-F307-415E-9824-462AFE9A10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7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878-2354-4288-A70B-EDE59AF89986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821-F307-415E-9824-462AFE9A10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878-2354-4288-A70B-EDE59AF89986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821-F307-415E-9824-462AFE9A10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878-2354-4288-A70B-EDE59AF89986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821-F307-415E-9824-462AFE9A10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98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878-2354-4288-A70B-EDE59AF89986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821-F307-415E-9824-462AFE9A10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2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878-2354-4288-A70B-EDE59AF89986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821-F307-415E-9824-462AFE9A10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878-2354-4288-A70B-EDE59AF89986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821-F307-415E-9824-462AFE9A10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5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878-2354-4288-A70B-EDE59AF89986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821-F307-415E-9824-462AFE9A10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28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878-2354-4288-A70B-EDE59AF89986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821-F307-415E-9824-462AFE9A10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57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878-2354-4288-A70B-EDE59AF89986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821-F307-415E-9824-462AFE9A10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0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60878-2354-4288-A70B-EDE59AF89986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2821-F307-415E-9824-462AFE9A10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5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Evolution of cooperative personalities 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Joris</a:t>
            </a:r>
            <a:r>
              <a:rPr lang="en-GB" dirty="0" smtClean="0"/>
              <a:t> </a:t>
            </a:r>
            <a:r>
              <a:rPr lang="en-GB" dirty="0" err="1" smtClean="0"/>
              <a:t>Damhuis</a:t>
            </a:r>
            <a:r>
              <a:rPr lang="en-GB" dirty="0" smtClean="0"/>
              <a:t> and Anna Wolters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27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6451" y="1608746"/>
            <a:ext cx="9144000" cy="2387600"/>
          </a:xfrm>
        </p:spPr>
        <p:txBody>
          <a:bodyPr/>
          <a:lstStyle/>
          <a:p>
            <a:r>
              <a:rPr lang="en-GB" dirty="0" smtClean="0"/>
              <a:t>Questions?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31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Personalities 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What are personalities?</a:t>
            </a:r>
          </a:p>
          <a:p>
            <a:pPr lvl="1"/>
            <a:r>
              <a:rPr lang="en-GB" dirty="0" smtClean="0"/>
              <a:t>Time-consistent behaviour </a:t>
            </a:r>
          </a:p>
          <a:p>
            <a:pPr lvl="1"/>
            <a:r>
              <a:rPr lang="en-GB" dirty="0" smtClean="0"/>
              <a:t>Cooperativeness  </a:t>
            </a:r>
          </a:p>
          <a:p>
            <a:r>
              <a:rPr lang="en-GB" dirty="0" smtClean="0"/>
              <a:t>Why is this important?</a:t>
            </a:r>
          </a:p>
          <a:p>
            <a:pPr lvl="1"/>
            <a:r>
              <a:rPr lang="en-GB" dirty="0" smtClean="0"/>
              <a:t>Behaviour is not as plastic as usually thought </a:t>
            </a:r>
          </a:p>
        </p:txBody>
      </p:sp>
    </p:spTree>
    <p:extLst>
      <p:ext uri="{BB962C8B-B14F-4D97-AF65-F5344CB8AC3E}">
        <p14:creationId xmlns:p14="http://schemas.microsoft.com/office/powerpoint/2010/main" val="17887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Snowdrift game</a:t>
            </a:r>
            <a:endParaRPr lang="en-GB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77976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Cooperate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Defect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Cooperate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 –</a:t>
                      </a:r>
                      <a:r>
                        <a:rPr lang="en-GB" baseline="0" dirty="0" smtClean="0"/>
                        <a:t> ½ C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 – C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Defect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011677" y="3239311"/>
            <a:ext cx="4435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 = benefits </a:t>
            </a:r>
          </a:p>
          <a:p>
            <a:r>
              <a:rPr lang="en-GB" dirty="0" smtClean="0"/>
              <a:t>C = costs </a:t>
            </a:r>
          </a:p>
          <a:p>
            <a:endParaRPr lang="en-GB" dirty="0"/>
          </a:p>
          <a:p>
            <a:r>
              <a:rPr lang="en-GB" dirty="0" smtClean="0"/>
              <a:t>B &gt; 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10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Snowdrift game fitness </a:t>
            </a:r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1012488" y="1730275"/>
            <a:ext cx="247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Benefits = 4</a:t>
            </a:r>
          </a:p>
          <a:p>
            <a:r>
              <a:rPr lang="en-GB" dirty="0" smtClean="0"/>
              <a:t>Costs = 2  </a:t>
            </a:r>
          </a:p>
        </p:txBody>
      </p:sp>
      <p:graphicFrame>
        <p:nvGraphicFramePr>
          <p:cNvPr id="5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642353"/>
              </p:ext>
            </p:extLst>
          </p:nvPr>
        </p:nvGraphicFramePr>
        <p:xfrm>
          <a:off x="3657600" y="1690688"/>
          <a:ext cx="6047362" cy="4013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586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Try-out models 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0.0</a:t>
            </a:r>
          </a:p>
          <a:p>
            <a:pPr lvl="1"/>
            <a:r>
              <a:rPr lang="en-GB" dirty="0" smtClean="0"/>
              <a:t>Always cooperative or always defect </a:t>
            </a:r>
          </a:p>
          <a:p>
            <a:pPr lvl="1"/>
            <a:r>
              <a:rPr lang="en-GB" dirty="0" smtClean="0"/>
              <a:t>10 interactions per generation </a:t>
            </a:r>
          </a:p>
          <a:p>
            <a:pPr lvl="1"/>
            <a:r>
              <a:rPr lang="en-GB" dirty="0" smtClean="0"/>
              <a:t>Expected mean number of cooperative individual: 2/3 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Model 0.1 </a:t>
            </a:r>
          </a:p>
          <a:p>
            <a:pPr lvl="1"/>
            <a:r>
              <a:rPr lang="en-GB" dirty="0" smtClean="0"/>
              <a:t>Tendency to cooperate between 0 and 1 </a:t>
            </a:r>
          </a:p>
          <a:p>
            <a:pPr lvl="1"/>
            <a:r>
              <a:rPr lang="en-GB" dirty="0" smtClean="0"/>
              <a:t>10 interactions per generation </a:t>
            </a:r>
          </a:p>
          <a:p>
            <a:pPr lvl="1"/>
            <a:r>
              <a:rPr lang="en-GB" dirty="0" smtClean="0"/>
              <a:t>Expected mean number of cooperative individual: 2/3 and low </a:t>
            </a:r>
            <a:r>
              <a:rPr lang="en-GB" dirty="0" err="1" smtClean="0"/>
              <a:t>varation</a:t>
            </a:r>
            <a:r>
              <a:rPr lang="en-GB" dirty="0" smtClean="0"/>
              <a:t> 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734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of model 0.0 </a:t>
            </a:r>
            <a:endParaRPr lang="en-GB" dirty="0"/>
          </a:p>
        </p:txBody>
      </p:sp>
      <p:graphicFrame>
        <p:nvGraphicFramePr>
          <p:cNvPr id="4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654876"/>
              </p:ext>
            </p:extLst>
          </p:nvPr>
        </p:nvGraphicFramePr>
        <p:xfrm>
          <a:off x="437744" y="1867709"/>
          <a:ext cx="6459166" cy="3852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686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of model 0.1 </a:t>
            </a:r>
            <a:endParaRPr lang="en-GB" dirty="0"/>
          </a:p>
        </p:txBody>
      </p:sp>
      <p:graphicFrame>
        <p:nvGraphicFramePr>
          <p:cNvPr id="11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866956"/>
              </p:ext>
            </p:extLst>
          </p:nvPr>
        </p:nvGraphicFramePr>
        <p:xfrm>
          <a:off x="262646" y="1690688"/>
          <a:ext cx="6115455" cy="3815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666957"/>
              </p:ext>
            </p:extLst>
          </p:nvPr>
        </p:nvGraphicFramePr>
        <p:xfrm>
          <a:off x="6047361" y="1478605"/>
          <a:ext cx="6144639" cy="402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867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look at standard deviation? </a:t>
            </a:r>
            <a:endParaRPr lang="en-GB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144264"/>
              </p:ext>
            </p:extLst>
          </p:nvPr>
        </p:nvGraphicFramePr>
        <p:xfrm>
          <a:off x="385864" y="2695524"/>
          <a:ext cx="3265251" cy="206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ek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814181"/>
              </p:ext>
            </p:extLst>
          </p:nvPr>
        </p:nvGraphicFramePr>
        <p:xfrm>
          <a:off x="4070214" y="2695524"/>
          <a:ext cx="3663275" cy="206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ek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150873"/>
              </p:ext>
            </p:extLst>
          </p:nvPr>
        </p:nvGraphicFramePr>
        <p:xfrm>
          <a:off x="8101519" y="2695524"/>
          <a:ext cx="3873231" cy="206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5453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future: Model 1.0 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 to obtain information about partner with some costs  </a:t>
            </a:r>
          </a:p>
          <a:p>
            <a:r>
              <a:rPr lang="en-GB" dirty="0" smtClean="0"/>
              <a:t>Use this information to determine next action</a:t>
            </a:r>
          </a:p>
          <a:p>
            <a:r>
              <a:rPr lang="en-GB" dirty="0" smtClean="0"/>
              <a:t>We’ll see how that goes…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33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181</Words>
  <Application>Microsoft Office PowerPoint</Application>
  <PresentationFormat>Breedbeeld</PresentationFormat>
  <Paragraphs>58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Evolution of cooperative personalities </vt:lpstr>
      <vt:lpstr>Personalities </vt:lpstr>
      <vt:lpstr>Snowdrift game</vt:lpstr>
      <vt:lpstr>Snowdrift game fitness </vt:lpstr>
      <vt:lpstr>Try-out models </vt:lpstr>
      <vt:lpstr>Data of model 0.0 </vt:lpstr>
      <vt:lpstr>Data of model 0.1 </vt:lpstr>
      <vt:lpstr>Why look at standard deviation? </vt:lpstr>
      <vt:lpstr>The future: Model 1.0 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cooperative personalities</dc:title>
  <dc:creator>Anna Wolters</dc:creator>
  <cp:lastModifiedBy>Anna Wolters</cp:lastModifiedBy>
  <cp:revision>14</cp:revision>
  <dcterms:created xsi:type="dcterms:W3CDTF">2018-12-10T12:35:38Z</dcterms:created>
  <dcterms:modified xsi:type="dcterms:W3CDTF">2018-12-10T14:33:18Z</dcterms:modified>
</cp:coreProperties>
</file>