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Medium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Medium-bold.fntdata"/><Relationship Id="rId16" Type="http://schemas.openxmlformats.org/officeDocument/2006/relationships/font" Target="fonts/Lexen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bold.fntdata"/><Relationship Id="rId6" Type="http://schemas.openxmlformats.org/officeDocument/2006/relationships/slide" Target="slides/slide1.xml"/><Relationship Id="rId18" Type="http://schemas.openxmlformats.org/officeDocument/2006/relationships/font" Target="fonts/Lexe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aa7e752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aa7e752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a7e752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a7e752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a7e752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a7e752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aa7e752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aa7e752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a7e752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a7e752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a7e7524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a7e7524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aa7e752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aa7e752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aa7e752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aa7e752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a7e752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aa7e752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26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Javier Garcia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03150"/>
            <a:ext cx="8520600" cy="30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 		 		 	 	 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Lexend"/>
                <a:ea typeface="Lexend"/>
                <a:cs typeface="Lexend"/>
                <a:sym typeface="Lexend"/>
              </a:rPr>
              <a:t>					</a:t>
            </a:r>
            <a:endParaRPr sz="4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22">
                <a:latin typeface="Lexend"/>
                <a:ea typeface="Lexend"/>
                <a:cs typeface="Lexend"/>
                <a:sym typeface="Lexend"/>
              </a:rPr>
              <a:t>Generative Adversarial Networks for Synthesizing New Data</a:t>
            </a:r>
            <a:endParaRPr sz="42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>
                <a:latin typeface="Lexend"/>
                <a:ea typeface="Lexend"/>
                <a:cs typeface="Lexend"/>
                <a:sym typeface="Lexend"/>
              </a:rPr>
              <a:t>Chapter 17</a:t>
            </a:r>
            <a:endParaRPr sz="20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Target Results, post-optimization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654250" cy="370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390275" y="1028275"/>
            <a:ext cx="34419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These techniques can be used to recognize anything we can record data on.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However, as 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beneficial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as these results are, fake information can be </a:t>
            </a:r>
            <a:r>
              <a:rPr b="1"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dangerous</a:t>
            </a:r>
            <a:r>
              <a:rPr lang="en" sz="23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endParaRPr sz="23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Goals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Too many Dogs by Warren Photographic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13" y="1333798"/>
            <a:ext cx="3205275" cy="225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Doggy Selfies Would Look Like ...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013" y="1429945"/>
            <a:ext cx="3096275" cy="20604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735450" y="2149650"/>
            <a:ext cx="1673100" cy="8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5113" y="3658475"/>
            <a:ext cx="2801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Learn from real-life examples of a subject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24638" y="3658475"/>
            <a:ext cx="2541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Synthesize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 new subject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Method: </a:t>
            </a:r>
            <a:r>
              <a:rPr lang="en" sz="2522">
                <a:latin typeface="Lexend Medium"/>
                <a:ea typeface="Lexend Medium"/>
                <a:cs typeface="Lexend Medium"/>
                <a:sym typeface="Lexend Medium"/>
              </a:rPr>
              <a:t>Generative Adversarial Networks (GANs)</a:t>
            </a:r>
            <a:endParaRPr sz="2522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nutshell,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GANs take a value, apply a weight and generate a new value, using a Generator model. By adjusting those weights, it can eventually learn to make something meaningful, that can pass as real.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Weights are then adjusted using a Discriminator model. This model is trained to recognize what is and is not the target value(s).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two model themselves are adversaries, since each </a:t>
            </a:r>
            <a:r>
              <a:rPr lang="en"/>
              <a:t>wants</a:t>
            </a:r>
            <a:r>
              <a:rPr lang="en"/>
              <a:t> to trick the other, which we can exploit to produce valuable results.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Example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388" y="1192350"/>
            <a:ext cx="3252161" cy="20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25" y="1192350"/>
            <a:ext cx="3766723" cy="20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73675" y="3214675"/>
            <a:ext cx="3452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Generator creates target objects, first at random, then with learned weights. Its goal is to synthesize something that can pass the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Discriminator’s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judgement. 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849125" y="3247150"/>
            <a:ext cx="33771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Then the Discriminator judges those objects, and determines if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they are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fake</a:t>
            </a:r>
            <a:r>
              <a:rPr lang="en" sz="1800">
                <a:solidFill>
                  <a:schemeClr val="dk2"/>
                </a:solidFill>
              </a:rPr>
              <a:t>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Simple right? no.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 the Real World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25" y="1017725"/>
            <a:ext cx="7027949" cy="3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 the Real World…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875" y="1083525"/>
            <a:ext cx="65502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 the Real World…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it takes a lot of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time,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computation, and data!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1221" l="0" r="0" t="0"/>
          <a:stretch/>
        </p:blipFill>
        <p:spPr>
          <a:xfrm>
            <a:off x="311700" y="1282350"/>
            <a:ext cx="2374275" cy="30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275" y="1282350"/>
            <a:ext cx="2795202" cy="280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ve the MNIST Image Classification Problem | by Rakshit Raj | Towards  Data Science"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775" y="1607099"/>
            <a:ext cx="3008151" cy="1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Let's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Look at the Code…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Results Pre-Optimizations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50" y="1212275"/>
            <a:ext cx="2757376" cy="37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450" y="2125675"/>
            <a:ext cx="5575200" cy="28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344575" y="1223100"/>
            <a:ext cx="57051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As the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iterations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go on, the Generator becomes better, and it ‘beats’ the Discriminator more often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