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78" r:id="rId7"/>
    <p:sldId id="279" r:id="rId8"/>
    <p:sldId id="280" r:id="rId9"/>
    <p:sldId id="283" r:id="rId10"/>
    <p:sldId id="284" r:id="rId11"/>
    <p:sldId id="285" r:id="rId12"/>
    <p:sldId id="276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28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101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14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468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7748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6017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9070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5050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2663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847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107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1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65715&amp;picture=gasstation-icon-sign-fue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5bvbiCp2R9qWtRQIRLdUAYo0VHtg0EXq/edit?usp=sharing&amp;ouid=117468325144234084526&amp;rtpof=true&amp;sd=tru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br>
              <a:rPr lang="en-US" dirty="0"/>
            </a:br>
            <a:r>
              <a:rPr lang="en-US" dirty="0"/>
              <a:t>EPA Fuel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Josue Guevara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000" y="2207353"/>
            <a:ext cx="6456000" cy="244329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&amp; 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419185" cy="435133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car size drive fuel economy and annual fuel costs?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Estimated Annual Fuel Cost: based on annual mileage of 15,000 miles and projected gas prices.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Combined fuel economy (Combined MPG): weighted average of City and highway MPG.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CFDB5-7246-459E-A269-B5345EDC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6129" y="2576329"/>
            <a:ext cx="2856278" cy="28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6" y="1173028"/>
            <a:ext cx="5431971" cy="846301"/>
          </a:xfrm>
        </p:spPr>
        <p:txBody>
          <a:bodyPr>
            <a:normAutofit/>
          </a:bodyPr>
          <a:lstStyle/>
          <a:p>
            <a:r>
              <a:rPr lang="en-ZA" sz="3200" dirty="0"/>
              <a:t>Data AnalyZed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1652" y="2858378"/>
            <a:ext cx="5431971" cy="2846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Using 38,000 records from years 1984 to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The </a:t>
            </a:r>
            <a:r>
              <a:rPr lang="en-US" sz="1800" noProof="1">
                <a:hlinkClick r:id="rId2"/>
              </a:rPr>
              <a:t>data</a:t>
            </a:r>
            <a:r>
              <a:rPr lang="en-US" sz="1800" noProof="1"/>
              <a:t> used for this includes vehicle types, technical specs for fuel Economy and CO2 emissions.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Found a  normal distribution for Combined MPG, Annul Fuel Cost, and Tailpipe CO2 emissions based on the descriptives </a:t>
            </a:r>
            <a:endParaRPr lang="en-ZA" sz="1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256" y="1173028"/>
            <a:ext cx="5431971" cy="846301"/>
          </a:xfrm>
        </p:spPr>
        <p:txBody>
          <a:bodyPr>
            <a:normAutofit/>
          </a:bodyPr>
          <a:lstStyle/>
          <a:p>
            <a:r>
              <a:rPr lang="en-ZA" sz="3200" dirty="0"/>
              <a:t>Hypothesis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1652" y="2858378"/>
            <a:ext cx="5431971" cy="2846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H₁:  No significant difference in Annual Fuel Cost or CO2 emissions between Compact and Large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H₂ There is no significant difference in Annual Fuel Cost or CO2 emissions between regular and premium gas.</a:t>
            </a:r>
            <a:endParaRPr lang="en-ZA" sz="1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659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Premium Fuel v. Regular Fuel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0D30D5-3987-45E0-A74B-E577DEC1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133599"/>
            <a:ext cx="3200400" cy="37761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statistically significant difference between Premium gas and Regular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confidence cars using Premium gas release 8g/m and 13g/m more CO2 than Regular gas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29A0DF-6CFE-4789-AE78-C25D140EC8E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754460" y="2133599"/>
            <a:ext cx="6100207" cy="36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9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0449E-464E-4DA4-AD4E-B9046D6D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460" y="2133599"/>
            <a:ext cx="6100207" cy="366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812"/>
            <a:ext cx="5374994" cy="16001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Annual Fuel Cost: Compact Cars v. Large Cars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0D30D5-3987-45E0-A74B-E577DEC1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133599"/>
            <a:ext cx="3200400" cy="37761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significant difference between Compact Cars and Large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95% confidence, a Large car costs between $352 and $405 more than a Compact car annually</a:t>
            </a:r>
            <a:endParaRPr lang="en-US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463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71605-E50A-41BF-B608-DED9A782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460" y="2133599"/>
            <a:ext cx="6100207" cy="366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CO2 Emissions: Compact Cars  v. Large Cars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0D30D5-3987-45E0-A74B-E577DEC1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133599"/>
            <a:ext cx="3200400" cy="37761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significant difference between Compact Cars and Large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confidence cars using Large Cars emit more CO2 than compact cars in a range of 74.3g/m and 85.5gm more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22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F8E9-886D-4B51-B3E5-B470EC7C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+ 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2314-F17B-46AC-BB08-9E4C096CD0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5256" y="1999072"/>
            <a:ext cx="5431971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CO2 emissions in Large cars is much higher than Compact cars: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 Compact Vehicles to reduce CO2 emissions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 Compact Vehicles to safe on fuel cost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CO2 emissions could be greater when using premium fuel, regardless of the size of the car: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Drive a car that doesn’t require premium fuel to reduce CO2 emissions long term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2B1A12-85A8-47D1-A467-AA9C50CA344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661868"/>
            <a:ext cx="9418320" cy="1534263"/>
          </a:xfrm>
        </p:spPr>
        <p:txBody>
          <a:bodyPr/>
          <a:lstStyle/>
          <a:p>
            <a:pPr algn="ctr"/>
            <a:r>
              <a:rPr lang="en-US" dirty="0"/>
              <a:t>Questions!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1814</TotalTime>
  <Words>354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Analysis of  EPA Fuel Economy</vt:lpstr>
      <vt:lpstr>Overview &amp; Problem Statement</vt:lpstr>
      <vt:lpstr>Data AnalyZed</vt:lpstr>
      <vt:lpstr>Hypothesis</vt:lpstr>
      <vt:lpstr>Premium Fuel v. Regular Fuel</vt:lpstr>
      <vt:lpstr>Total Annual Fuel Cost: Compact Cars v. Large Cars</vt:lpstr>
      <vt:lpstr>CO2 Emissions: Compact Cars  v. Large Cars</vt:lpstr>
      <vt:lpstr>Findings + solutions</vt:lpstr>
      <vt:lpstr>Questions!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 Fuel Economy</dc:title>
  <dc:creator>Josh G.</dc:creator>
  <cp:lastModifiedBy>Josh G.</cp:lastModifiedBy>
  <cp:revision>2</cp:revision>
  <dcterms:created xsi:type="dcterms:W3CDTF">2021-08-04T14:20:34Z</dcterms:created>
  <dcterms:modified xsi:type="dcterms:W3CDTF">2021-08-05T20:36:10Z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