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6d8bd396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6d8bd396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6d8bd396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6d8bd396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6d8bd39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6d8bd39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6d8bd396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6d8bd396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6d8bd396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6d8bd396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6d8bd39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6d8bd39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6d8bd396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6d8bd396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datastudio.google.com/s/r8Xz9aFsC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AlPhA6G0lpbueNLrsEKt4zkqVV3oR4z4/edit?usp=sharing&amp;ouid=102668243952476670487&amp;rtpof=true&amp;sd=tru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strategy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Josue Guevara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369230"/>
            <a:ext cx="5173345" cy="16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90525" y="3258275"/>
            <a:ext cx="731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Dashboard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457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Casper’s current traffic sources?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traffic sources are driving the best performance?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some areas for potential growth?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450" y="2274575"/>
            <a:ext cx="3547550" cy="199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9041" t="0"/>
          <a:stretch/>
        </p:blipFill>
        <p:spPr>
          <a:xfrm>
            <a:off x="5047500" y="2274575"/>
            <a:ext cx="3636963" cy="199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457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731 daily traffic records from years 2019 to 2020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data files</a:t>
            </a:r>
            <a:r>
              <a:rPr lang="en"/>
              <a:t> used for this analysis includes visitors from Organic clicks, Direct (casper.com), Google Search, YouTube, Facebook, and Snapchat, as well as their perspective landing pages within Casper.com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the total orders for each traffic source in relation to what landing page that order is coming from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39500" y="3406300"/>
            <a:ext cx="8286900" cy="1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96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78"/>
              <a:t>Most of Casper’s traffic </a:t>
            </a:r>
            <a:r>
              <a:rPr lang="en" sz="4478"/>
              <a:t>sessions are</a:t>
            </a:r>
            <a:r>
              <a:rPr lang="en" sz="4478"/>
              <a:t> coming from Google searches and organic traffic</a:t>
            </a:r>
            <a:br>
              <a:rPr lang="en" sz="4478"/>
            </a:br>
            <a:endParaRPr sz="4478"/>
          </a:p>
          <a:p>
            <a:pPr indent="-2996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78"/>
              <a:t>Retail location pages being the best performer followed by the homepage</a:t>
            </a:r>
            <a:br>
              <a:rPr lang="en" sz="4478"/>
            </a:br>
            <a:endParaRPr sz="4478"/>
          </a:p>
          <a:p>
            <a:pPr indent="-2996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78"/>
              <a:t>Google searches and </a:t>
            </a:r>
            <a:r>
              <a:rPr lang="en" sz="4478"/>
              <a:t>organic</a:t>
            </a:r>
            <a:r>
              <a:rPr lang="en" sz="4478"/>
              <a:t> traffic also help with Bedding, and Mattress pages engagement</a:t>
            </a:r>
            <a:br>
              <a:rPr lang="en" sz="4400"/>
            </a:br>
            <a:endParaRPr sz="4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Youtube, </a:t>
            </a:r>
            <a:r>
              <a:rPr lang="en" sz="4400"/>
              <a:t>Facebook</a:t>
            </a:r>
            <a:r>
              <a:rPr lang="en" sz="4400"/>
              <a:t>, and Snapchat are the areas of growth 			</a:t>
            </a:r>
            <a:endParaRPr sz="44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81275"/>
            <a:ext cx="8286876" cy="15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00" y="1820800"/>
            <a:ext cx="87636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FLOW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39500" y="3406300"/>
            <a:ext cx="8286900" cy="1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96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78"/>
              <a:t>Most of Casper’s traffic orders are coming from Google searches followed by organic orders</a:t>
            </a:r>
            <a:br>
              <a:rPr lang="en" sz="4478"/>
            </a:br>
            <a:endParaRPr sz="4478"/>
          </a:p>
          <a:p>
            <a:pPr indent="-2996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78"/>
              <a:t>The homepage is the best </a:t>
            </a:r>
            <a:r>
              <a:rPr lang="en" sz="4478"/>
              <a:t>performer</a:t>
            </a:r>
            <a:r>
              <a:rPr lang="en" sz="4478"/>
              <a:t> w/ the bedding pages coming in a close second</a:t>
            </a:r>
            <a:br>
              <a:rPr lang="en" sz="4478"/>
            </a:br>
            <a:endParaRPr sz="4478"/>
          </a:p>
          <a:p>
            <a:pPr indent="-2996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78"/>
              <a:t>Google searches and organic traffic also help with Bedding, and Mattress pages total orders</a:t>
            </a:r>
            <a:br>
              <a:rPr lang="en" sz="4400"/>
            </a:br>
            <a:endParaRPr sz="4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Youtube, Facebook, and Snapchat are the areas of growth in relation to their traffic		</a:t>
            </a:r>
            <a:endParaRPr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450" y="1919075"/>
            <a:ext cx="3547550" cy="2665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COMPANY STAND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457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Retail location landing pages are the best performer followed by the homepage: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Focus in a more geo-location based campaign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Optimize Casper’s homepage, utilize it to bring engagement to other triggers.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significant difference in total order between homepage, bedding and mattress landing pages: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Although Google search is the main catalyst for Casper’s orders there’s a bigger potential in social media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Facebook having the best starting point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FOR MARKETING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Enhancements</a:t>
            </a:r>
            <a:r>
              <a:rPr lang="en"/>
              <a:t>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Our retail location pages, and homepage are seeing great traffic. We can </a:t>
            </a:r>
            <a:r>
              <a:rPr lang="en"/>
              <a:t>utilize</a:t>
            </a:r>
            <a:r>
              <a:rPr lang="en"/>
              <a:t> them as marketing tools for other alternative </a:t>
            </a:r>
            <a:r>
              <a:rPr lang="en"/>
              <a:t>engagements. Promotions, upcoming items, and small easter eggs can enhance the user experience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direct mode of marketing within the retail store sites by adding a live chat box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Growth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Social media underutilized, with not much traffic. Facebook accounted for 11% of total orders, with almost half as  much as Direct and Organic orders. With more social media focus we can see this ratio go up.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 can use our best </a:t>
            </a:r>
            <a:r>
              <a:rPr lang="en"/>
              <a:t>performing</a:t>
            </a:r>
            <a:r>
              <a:rPr lang="en"/>
              <a:t> landing pages and </a:t>
            </a:r>
            <a:r>
              <a:rPr lang="en"/>
              <a:t>embed</a:t>
            </a:r>
            <a:r>
              <a:rPr lang="en"/>
              <a:t> some sort of social media referral program. This can increase </a:t>
            </a:r>
            <a:r>
              <a:rPr lang="en"/>
              <a:t>engagement</a:t>
            </a:r>
            <a:r>
              <a:rPr lang="en"/>
              <a:t> and sales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Expand beyond snapchat, and market using current social norms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460950" y="25717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linkedin.com/in/jguevara2/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12546"/>
            <a:ext cx="3483225" cy="3396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