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3" r:id="rId7"/>
    <p:sldId id="267" r:id="rId8"/>
    <p:sldId id="264" r:id="rId9"/>
    <p:sldId id="266"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86"/>
    <p:restoredTop sz="96327"/>
  </p:normalViewPr>
  <p:slideViewPr>
    <p:cSldViewPr snapToGrid="0" snapToObjects="1">
      <p:cViewPr varScale="1">
        <p:scale>
          <a:sx n="74" d="100"/>
          <a:sy n="74" d="100"/>
        </p:scale>
        <p:origin x="6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952D2E1C-9D8B-0742-97BF-51545C9702CA}"/>
              </a:ext>
            </a:extLst>
          </p:cNvPr>
          <p:cNvPicPr>
            <a:picLocks noChangeAspect="1"/>
          </p:cNvPicPr>
          <p:nvPr userDrawn="1"/>
        </p:nvPicPr>
        <p:blipFill rotWithShape="1">
          <a:blip r:embed="rId2"/>
          <a:srcRect t="7289" r="41429" b="18385"/>
          <a:stretch/>
        </p:blipFill>
        <p:spPr>
          <a:xfrm>
            <a:off x="5224412" y="-1"/>
            <a:ext cx="3919588" cy="6858001"/>
          </a:xfrm>
          <a:prstGeom prst="rect">
            <a:avLst/>
          </a:prstGeom>
        </p:spPr>
      </p:pic>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287677" y="1122363"/>
            <a:ext cx="5486399" cy="2387600"/>
          </a:xfrm>
        </p:spPr>
        <p:txBody>
          <a:bodyPr anchor="b"/>
          <a:lstStyle>
            <a:lvl1pPr algn="ctr">
              <a:defRPr sz="4500"/>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287677" y="3602038"/>
            <a:ext cx="5486399"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755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8F6-F979-A948-9E97-51A38426511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DC9482-4942-9A42-9B6B-9A6D0C3F57D2}"/>
              </a:ext>
            </a:extLst>
          </p:cNvPr>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B1ABD93E-E334-794F-AAA4-ED2738BD9FF2}"/>
              </a:ext>
            </a:extLst>
          </p:cNvPr>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2F737-FC71-3D41-A122-65FFC918677F}"/>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6" name="Footer Placeholder 5">
            <a:extLst>
              <a:ext uri="{FF2B5EF4-FFF2-40B4-BE49-F238E27FC236}">
                <a16:creationId xmlns:a16="http://schemas.microsoft.com/office/drawing/2014/main" id="{59A97691-9973-4B46-AE83-6A5F333C7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99189-E24D-B94A-A884-A8AF80D2CBC1}"/>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32772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39EF-4096-1A49-9AD4-0655F121A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2AF70-1E65-534B-9153-913A0A9E4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ECE82-C65F-6B43-ABA4-3EB664450EAF}"/>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5" name="Footer Placeholder 4">
            <a:extLst>
              <a:ext uri="{FF2B5EF4-FFF2-40B4-BE49-F238E27FC236}">
                <a16:creationId xmlns:a16="http://schemas.microsoft.com/office/drawing/2014/main" id="{74C09C77-D8D0-FB43-910C-1F490306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1FDC7-F78C-EE40-982D-9189AE7D300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4611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DA1A7-5913-1444-B7D0-0B55BA2D780D}"/>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705413-85D9-A548-83D7-268A900CCCD2}"/>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033B9-EFDB-514F-8EDA-0D81C8C4597F}"/>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5" name="Footer Placeholder 4">
            <a:extLst>
              <a:ext uri="{FF2B5EF4-FFF2-40B4-BE49-F238E27FC236}">
                <a16:creationId xmlns:a16="http://schemas.microsoft.com/office/drawing/2014/main" id="{A34CC90F-E680-5346-AB4F-974271576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2FA6-882C-6645-8A51-A07C0F719F5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1765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287677" y="1122363"/>
            <a:ext cx="5486399" cy="2387600"/>
          </a:xfrm>
        </p:spPr>
        <p:txBody>
          <a:bodyPr anchor="b"/>
          <a:lstStyle>
            <a:lvl1pPr algn="ctr">
              <a:defRPr sz="4500">
                <a:solidFill>
                  <a:schemeClr val="bg1"/>
                </a:solidFill>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287677" y="3602038"/>
            <a:ext cx="5486399" cy="1655762"/>
          </a:xfrm>
        </p:spPr>
        <p:txBody>
          <a:bodyPr/>
          <a:lstStyle>
            <a:lvl1pPr marL="0" indent="0" algn="ctr">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pic>
        <p:nvPicPr>
          <p:cNvPr id="11" name="Picture 10" descr="Logo&#10;&#10;Description automatically generated">
            <a:extLst>
              <a:ext uri="{FF2B5EF4-FFF2-40B4-BE49-F238E27FC236}">
                <a16:creationId xmlns:a16="http://schemas.microsoft.com/office/drawing/2014/main" id="{A6BC8CC4-EE74-3645-88EF-C41CBB35D578}"/>
              </a:ext>
            </a:extLst>
          </p:cNvPr>
          <p:cNvPicPr>
            <a:picLocks noChangeAspect="1"/>
          </p:cNvPicPr>
          <p:nvPr userDrawn="1"/>
        </p:nvPicPr>
        <p:blipFill rotWithShape="1">
          <a:blip r:embed="rId2"/>
          <a:srcRect t="7289" r="41429" b="18385"/>
          <a:stretch/>
        </p:blipFill>
        <p:spPr>
          <a:xfrm>
            <a:off x="5224412" y="-1"/>
            <a:ext cx="3919588" cy="6858001"/>
          </a:xfrm>
          <a:prstGeom prst="rect">
            <a:avLst/>
          </a:prstGeom>
        </p:spPr>
      </p:pic>
    </p:spTree>
    <p:extLst>
      <p:ext uri="{BB962C8B-B14F-4D97-AF65-F5344CB8AC3E}">
        <p14:creationId xmlns:p14="http://schemas.microsoft.com/office/powerpoint/2010/main" val="12089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5C75-2456-E24C-A74E-E3F68183E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5908F-63CC-1B4E-947D-0F7354761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3A58-FFD8-4940-A7F0-8B2B57C9A10A}"/>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5" name="Footer Placeholder 4">
            <a:extLst>
              <a:ext uri="{FF2B5EF4-FFF2-40B4-BE49-F238E27FC236}">
                <a16:creationId xmlns:a16="http://schemas.microsoft.com/office/drawing/2014/main" id="{80CE6D3E-6D5E-D349-938B-E0B3301A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B6C36-FD1B-BE4B-974D-B33D0A7B60E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9129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D9A-4C4D-C04D-B628-4D6821CF9914}"/>
              </a:ext>
            </a:extLst>
          </p:cNvPr>
          <p:cNvSpPr>
            <a:spLocks noGrp="1"/>
          </p:cNvSpPr>
          <p:nvPr>
            <p:ph type="title" hasCustomPrompt="1"/>
          </p:nvPr>
        </p:nvSpPr>
        <p:spPr>
          <a:xfrm>
            <a:off x="623888" y="1709741"/>
            <a:ext cx="7886700" cy="2852737"/>
          </a:xfrm>
        </p:spPr>
        <p:txBody>
          <a:bodyPr anchor="b"/>
          <a:lstStyle>
            <a:lvl1pPr>
              <a:defRPr sz="4500"/>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id="{9476D619-9256-5342-BA68-AA592831FA03}"/>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652CD-DA0F-E044-884E-A857BA135CD2}"/>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5" name="Footer Placeholder 4">
            <a:extLst>
              <a:ext uri="{FF2B5EF4-FFF2-40B4-BE49-F238E27FC236}">
                <a16:creationId xmlns:a16="http://schemas.microsoft.com/office/drawing/2014/main" id="{AAB41647-D227-6B41-9AD6-182E7AE9050D}"/>
              </a:ext>
            </a:extLst>
          </p:cNvPr>
          <p:cNvSpPr>
            <a:spLocks noGrp="1"/>
          </p:cNvSpPr>
          <p:nvPr>
            <p:ph type="ftr" sz="quarter" idx="11"/>
          </p:nvPr>
        </p:nvSpPr>
        <p:spPr/>
        <p:txBody>
          <a:bodyPr/>
          <a:lstStyle/>
          <a:p>
            <a:endParaRPr lang="en-US"/>
          </a:p>
        </p:txBody>
      </p:sp>
      <p:pic>
        <p:nvPicPr>
          <p:cNvPr id="10" name="Picture 9" descr="Logo&#10;&#10;Description automatically generated">
            <a:extLst>
              <a:ext uri="{FF2B5EF4-FFF2-40B4-BE49-F238E27FC236}">
                <a16:creationId xmlns:a16="http://schemas.microsoft.com/office/drawing/2014/main" id="{C949C515-2A63-E847-9DAB-A5268D846304}"/>
              </a:ext>
            </a:extLst>
          </p:cNvPr>
          <p:cNvPicPr>
            <a:picLocks noChangeAspect="1"/>
          </p:cNvPicPr>
          <p:nvPr userDrawn="1"/>
        </p:nvPicPr>
        <p:blipFill rotWithShape="1">
          <a:blip r:embed="rId2"/>
          <a:srcRect t="7289" r="41429" b="18385"/>
          <a:stretch/>
        </p:blipFill>
        <p:spPr>
          <a:xfrm>
            <a:off x="5224412" y="-1"/>
            <a:ext cx="3919588" cy="6858001"/>
          </a:xfrm>
          <a:prstGeom prst="rect">
            <a:avLst/>
          </a:prstGeom>
        </p:spPr>
      </p:pic>
    </p:spTree>
    <p:extLst>
      <p:ext uri="{BB962C8B-B14F-4D97-AF65-F5344CB8AC3E}">
        <p14:creationId xmlns:p14="http://schemas.microsoft.com/office/powerpoint/2010/main" val="379544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55F1-41C9-F741-ABCA-148F72FF7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8B0D0-CB2A-5B49-AFAE-C401DC85D44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FA190-6116-CE4E-880A-2A5FD5E9FA2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6A325-B878-6048-96EA-AD37D9146E53}"/>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6" name="Footer Placeholder 5">
            <a:extLst>
              <a:ext uri="{FF2B5EF4-FFF2-40B4-BE49-F238E27FC236}">
                <a16:creationId xmlns:a16="http://schemas.microsoft.com/office/drawing/2014/main" id="{78794E63-81BD-D34E-9FB6-590D87A2C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2F3FA-6596-F141-A53F-FDEC5D0FDED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7208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86C4-8A82-2E47-BA0A-3B4FD275E24A}"/>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DAD30-26CB-894D-B249-16631B50FFE3}"/>
              </a:ext>
            </a:extLst>
          </p:cNvPr>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E37DF-FCA3-9345-8F1B-3B2DEECC38B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7F32-108C-0147-BF1C-151D185797D4}"/>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79B9-C154-E741-8BC5-8B95F0D25144}"/>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23CC-9985-5B43-B4F5-7A65FBBBB362}"/>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8" name="Footer Placeholder 7">
            <a:extLst>
              <a:ext uri="{FF2B5EF4-FFF2-40B4-BE49-F238E27FC236}">
                <a16:creationId xmlns:a16="http://schemas.microsoft.com/office/drawing/2014/main" id="{85A89551-72F1-6A40-B02D-98C9990F1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ACEE8-777A-5940-9519-1D826BCADDA9}"/>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67641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EB-C558-DB4D-9DBB-60DA77C03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A75B9-E07E-614C-9F6C-7943A325F696}"/>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4" name="Footer Placeholder 3">
            <a:extLst>
              <a:ext uri="{FF2B5EF4-FFF2-40B4-BE49-F238E27FC236}">
                <a16:creationId xmlns:a16="http://schemas.microsoft.com/office/drawing/2014/main" id="{E876482A-9624-104B-AFF8-5DE40120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B9DE2-8332-1E4D-806B-6DDB78385EB5}"/>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3048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0AD24-3C30-D545-822F-3EF5F7FE4D7C}"/>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3" name="Footer Placeholder 2">
            <a:extLst>
              <a:ext uri="{FF2B5EF4-FFF2-40B4-BE49-F238E27FC236}">
                <a16:creationId xmlns:a16="http://schemas.microsoft.com/office/drawing/2014/main" id="{5F31DBBA-BE87-D441-B84D-D8F2DAF19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2A5FB-A616-8D45-9939-E7B33461593A}"/>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1721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ADA5-6E94-DB46-948A-CE55B2255B3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4303E3-1AEE-0E46-A78B-8B0925632D4A}"/>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A59D-5684-1941-8033-29499AF5C6B3}"/>
              </a:ext>
            </a:extLst>
          </p:cNvPr>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F289D9-B751-654C-8849-B701A522D780}"/>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6" name="Footer Placeholder 5">
            <a:extLst>
              <a:ext uri="{FF2B5EF4-FFF2-40B4-BE49-F238E27FC236}">
                <a16:creationId xmlns:a16="http://schemas.microsoft.com/office/drawing/2014/main" id="{F38A2888-A517-7A40-9678-F86659CA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6589-428D-8542-B91B-AA693B17C443}"/>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34370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A89C3-E6FA-684D-8BAE-1760B34F554E}"/>
              </a:ext>
            </a:extLst>
          </p:cNvPr>
          <p:cNvSpPr/>
          <p:nvPr userDrawn="1"/>
        </p:nvSpPr>
        <p:spPr>
          <a:xfrm>
            <a:off x="0" y="6356350"/>
            <a:ext cx="9144000" cy="50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8871C330-0F02-8249-82EC-9F3A278C0AB8}"/>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53E27E-2040-824D-B637-1C07F3E0626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FD629B-BAF4-A343-8BF1-1572AB380340}"/>
              </a:ext>
            </a:extLst>
          </p:cNvPr>
          <p:cNvSpPr>
            <a:spLocks noGrp="1"/>
          </p:cNvSpPr>
          <p:nvPr>
            <p:ph type="dt" sz="half" idx="2"/>
          </p:nvPr>
        </p:nvSpPr>
        <p:spPr>
          <a:xfrm>
            <a:off x="628650" y="6428271"/>
            <a:ext cx="2057400" cy="365125"/>
          </a:xfrm>
          <a:prstGeom prst="rect">
            <a:avLst/>
          </a:prstGeom>
        </p:spPr>
        <p:txBody>
          <a:bodyPr vert="horz" lIns="91440" tIns="45720" rIns="91440" bIns="45720" rtlCol="0" anchor="ctr"/>
          <a:lstStyle>
            <a:lvl1pPr algn="l">
              <a:defRPr sz="900">
                <a:solidFill>
                  <a:schemeClr val="bg1"/>
                </a:solidFill>
              </a:defRPr>
            </a:lvl1pPr>
          </a:lstStyle>
          <a:p>
            <a:fld id="{C171DC17-4A50-5F49-AEC7-C955C81B92E5}" type="datetimeFigureOut">
              <a:rPr lang="en-US" smtClean="0"/>
              <a:pPr/>
              <a:t>12/12/2023</a:t>
            </a:fld>
            <a:endParaRPr lang="en-US" dirty="0"/>
          </a:p>
        </p:txBody>
      </p:sp>
      <p:sp>
        <p:nvSpPr>
          <p:cNvPr id="5" name="Footer Placeholder 4">
            <a:extLst>
              <a:ext uri="{FF2B5EF4-FFF2-40B4-BE49-F238E27FC236}">
                <a16:creationId xmlns:a16="http://schemas.microsoft.com/office/drawing/2014/main" id="{1861F82B-A72E-B848-BB19-0207CDE46B40}"/>
              </a:ext>
            </a:extLst>
          </p:cNvPr>
          <p:cNvSpPr>
            <a:spLocks noGrp="1"/>
          </p:cNvSpPr>
          <p:nvPr>
            <p:ph type="ftr" sz="quarter" idx="3"/>
          </p:nvPr>
        </p:nvSpPr>
        <p:spPr>
          <a:xfrm>
            <a:off x="3028950" y="6428271"/>
            <a:ext cx="3086100" cy="365125"/>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B1620FE-B066-7C49-9BDF-AF56CC193DE1}"/>
              </a:ext>
            </a:extLst>
          </p:cNvPr>
          <p:cNvSpPr>
            <a:spLocks noGrp="1"/>
          </p:cNvSpPr>
          <p:nvPr>
            <p:ph type="sldNum" sz="quarter" idx="4"/>
          </p:nvPr>
        </p:nvSpPr>
        <p:spPr>
          <a:xfrm>
            <a:off x="6457950" y="6428271"/>
            <a:ext cx="2057400" cy="365125"/>
          </a:xfrm>
          <a:prstGeom prst="rect">
            <a:avLst/>
          </a:prstGeom>
        </p:spPr>
        <p:txBody>
          <a:bodyPr vert="horz" lIns="91440" tIns="45720" rIns="91440" bIns="45720" rtlCol="0" anchor="ctr"/>
          <a:lstStyle>
            <a:lvl1pPr algn="r">
              <a:defRPr sz="900">
                <a:solidFill>
                  <a:schemeClr val="bg1"/>
                </a:solidFill>
              </a:defRPr>
            </a:lvl1pPr>
          </a:lstStyle>
          <a:p>
            <a:fld id="{09B8F8C4-05A7-DC4E-8BB7-4202EC4ACBF7}"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3CECA701-B4E9-7A48-A404-CF6B6C4E1E5A}"/>
              </a:ext>
            </a:extLst>
          </p:cNvPr>
          <p:cNvPicPr>
            <a:picLocks noChangeAspect="1"/>
          </p:cNvPicPr>
          <p:nvPr userDrawn="1"/>
        </p:nvPicPr>
        <p:blipFill>
          <a:blip r:embed="rId14"/>
          <a:stretch>
            <a:fillRect/>
          </a:stretch>
        </p:blipFill>
        <p:spPr>
          <a:xfrm>
            <a:off x="8034651" y="185741"/>
            <a:ext cx="961397" cy="1325563"/>
          </a:xfrm>
          <a:prstGeom prst="rect">
            <a:avLst/>
          </a:prstGeom>
        </p:spPr>
      </p:pic>
    </p:spTree>
    <p:extLst>
      <p:ext uri="{BB962C8B-B14F-4D97-AF65-F5344CB8AC3E}">
        <p14:creationId xmlns:p14="http://schemas.microsoft.com/office/powerpoint/2010/main" val="37938773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783"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Harlow/Final-Individual-Projec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0DA4-D291-4B42-B1AF-848E941EB3BD}"/>
              </a:ext>
            </a:extLst>
          </p:cNvPr>
          <p:cNvSpPr>
            <a:spLocks noGrp="1"/>
          </p:cNvSpPr>
          <p:nvPr>
            <p:ph type="ctrTitle"/>
          </p:nvPr>
        </p:nvSpPr>
        <p:spPr/>
        <p:txBody>
          <a:bodyPr/>
          <a:lstStyle/>
          <a:p>
            <a:r>
              <a:rPr lang="en-US" dirty="0"/>
              <a:t>Inventory</a:t>
            </a:r>
            <a:br>
              <a:rPr lang="en-US" dirty="0"/>
            </a:br>
            <a:r>
              <a:rPr lang="en-US" dirty="0"/>
              <a:t>Manager</a:t>
            </a:r>
          </a:p>
        </p:txBody>
      </p:sp>
      <p:sp>
        <p:nvSpPr>
          <p:cNvPr id="3" name="Subtitle 2">
            <a:extLst>
              <a:ext uri="{FF2B5EF4-FFF2-40B4-BE49-F238E27FC236}">
                <a16:creationId xmlns:a16="http://schemas.microsoft.com/office/drawing/2014/main" id="{8997951D-6AED-F64B-AB8D-89218E91D0A2}"/>
              </a:ext>
            </a:extLst>
          </p:cNvPr>
          <p:cNvSpPr>
            <a:spLocks noGrp="1"/>
          </p:cNvSpPr>
          <p:nvPr>
            <p:ph type="subTitle" idx="1"/>
          </p:nvPr>
        </p:nvSpPr>
        <p:spPr/>
        <p:txBody>
          <a:bodyPr/>
          <a:lstStyle/>
          <a:p>
            <a:r>
              <a:rPr lang="en-US" dirty="0"/>
              <a:t>By: Justin Harlow</a:t>
            </a:r>
          </a:p>
        </p:txBody>
      </p:sp>
    </p:spTree>
    <p:extLst>
      <p:ext uri="{BB962C8B-B14F-4D97-AF65-F5344CB8AC3E}">
        <p14:creationId xmlns:p14="http://schemas.microsoft.com/office/powerpoint/2010/main" val="12720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2362A-512C-6BD9-0FB4-7ACC10345717}"/>
              </a:ext>
            </a:extLst>
          </p:cNvPr>
          <p:cNvSpPr>
            <a:spLocks noGrp="1"/>
          </p:cNvSpPr>
          <p:nvPr>
            <p:ph type="title"/>
          </p:nvPr>
        </p:nvSpPr>
        <p:spPr>
          <a:xfrm>
            <a:off x="623888" y="1709741"/>
            <a:ext cx="7886700" cy="2852737"/>
          </a:xfrm>
        </p:spPr>
        <p:txBody>
          <a:bodyPr anchor="b">
            <a:normAutofit/>
          </a:bodyPr>
          <a:lstStyle/>
          <a:p>
            <a:r>
              <a:rPr lang="en-US" dirty="0"/>
              <a:t>Thank You</a:t>
            </a:r>
          </a:p>
        </p:txBody>
      </p:sp>
    </p:spTree>
    <p:extLst>
      <p:ext uri="{BB962C8B-B14F-4D97-AF65-F5344CB8AC3E}">
        <p14:creationId xmlns:p14="http://schemas.microsoft.com/office/powerpoint/2010/main" val="91239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idx="1"/>
          </p:nvPr>
        </p:nvSpPr>
        <p:spPr/>
        <p:txBody>
          <a:bodyPr/>
          <a:lstStyle/>
          <a:p>
            <a:r>
              <a:rPr lang="en-US" dirty="0"/>
              <a:t>The Store Inventory Manager program was made to help the user keep track of supplies and products within a store. It helped categorized them to their aisles and the quantity of product.</a:t>
            </a:r>
          </a:p>
          <a:p>
            <a:endParaRPr lang="en-US" dirty="0"/>
          </a:p>
          <a:p>
            <a:r>
              <a:rPr lang="en-US" dirty="0"/>
              <a:t>It utilizes a class and inheritance. </a:t>
            </a:r>
          </a:p>
          <a:p>
            <a:endParaRPr lang="en-US" dirty="0"/>
          </a:p>
          <a:p>
            <a:r>
              <a:rPr lang="en-US" dirty="0"/>
              <a:t>Parent class is Inventory.</a:t>
            </a:r>
          </a:p>
          <a:p>
            <a:endParaRPr lang="en-US" dirty="0"/>
          </a:p>
          <a:p>
            <a:r>
              <a:rPr lang="en-US" dirty="0"/>
              <a:t>Child Class are aisles in the front of the store.</a:t>
            </a:r>
          </a:p>
        </p:txBody>
      </p:sp>
    </p:spTree>
    <p:extLst>
      <p:ext uri="{BB962C8B-B14F-4D97-AF65-F5344CB8AC3E}">
        <p14:creationId xmlns:p14="http://schemas.microsoft.com/office/powerpoint/2010/main" val="224212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7B99-EEFC-182D-8567-D5BB4C64849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E5750D0-5C3C-FCAC-7681-FBF6D773E645}"/>
              </a:ext>
            </a:extLst>
          </p:cNvPr>
          <p:cNvSpPr>
            <a:spLocks noGrp="1"/>
          </p:cNvSpPr>
          <p:nvPr>
            <p:ph idx="1"/>
          </p:nvPr>
        </p:nvSpPr>
        <p:spPr/>
        <p:txBody>
          <a:bodyPr/>
          <a:lstStyle/>
          <a:p>
            <a:r>
              <a:rPr lang="en-US" dirty="0"/>
              <a:t>The objectives of the project are as follows; </a:t>
            </a:r>
          </a:p>
          <a:p>
            <a:r>
              <a:rPr lang="en-US" dirty="0"/>
              <a:t>Create a functional and simple program for updating and tracking a stores inventory. </a:t>
            </a:r>
          </a:p>
          <a:p>
            <a:r>
              <a:rPr lang="en-US" dirty="0"/>
              <a:t>The method chosen is using a class system where the parent class (Inventory) is the store’s backstock categorized by aisles the product goes to. </a:t>
            </a:r>
          </a:p>
          <a:p>
            <a:r>
              <a:rPr lang="en-US" dirty="0"/>
              <a:t>The child classes are the aisles in which products go to and the product in each aisle is made into a list. </a:t>
            </a:r>
          </a:p>
          <a:p>
            <a:r>
              <a:rPr lang="en-US" dirty="0"/>
              <a:t>Every list in the parent class has a complementary child class. </a:t>
            </a:r>
          </a:p>
        </p:txBody>
      </p:sp>
    </p:spTree>
    <p:extLst>
      <p:ext uri="{BB962C8B-B14F-4D97-AF65-F5344CB8AC3E}">
        <p14:creationId xmlns:p14="http://schemas.microsoft.com/office/powerpoint/2010/main" val="297479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BD0C-4FDE-05EF-3BDE-2D305517A433}"/>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DD667E24-3EBD-8D29-E8B7-FCFCD6AE9E71}"/>
              </a:ext>
            </a:extLst>
          </p:cNvPr>
          <p:cNvSpPr>
            <a:spLocks noGrp="1"/>
          </p:cNvSpPr>
          <p:nvPr>
            <p:ph idx="1"/>
          </p:nvPr>
        </p:nvSpPr>
        <p:spPr/>
        <p:txBody>
          <a:bodyPr/>
          <a:lstStyle/>
          <a:p>
            <a:r>
              <a:rPr lang="en-US" dirty="0"/>
              <a:t>The outcome is great however the original intention was to have user input and when adding product to a child class (aisle) it would take product out of the associated list in the parent class (Inventory). </a:t>
            </a:r>
          </a:p>
          <a:p>
            <a:r>
              <a:rPr lang="en-US" dirty="0"/>
              <a:t>However due to time constraints on my end I made several commands that correspond with each Child Class (Aisle) and the Parent Class lists. </a:t>
            </a:r>
          </a:p>
          <a:p>
            <a:r>
              <a:rPr lang="en-US" dirty="0"/>
              <a:t>This relies on the user’s ability to do math and track shipments.</a:t>
            </a:r>
          </a:p>
        </p:txBody>
      </p:sp>
    </p:spTree>
    <p:extLst>
      <p:ext uri="{BB962C8B-B14F-4D97-AF65-F5344CB8AC3E}">
        <p14:creationId xmlns:p14="http://schemas.microsoft.com/office/powerpoint/2010/main" val="144624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A6D5-311A-5CF8-D899-67AB8B9B8ADD}"/>
              </a:ext>
            </a:extLst>
          </p:cNvPr>
          <p:cNvSpPr>
            <a:spLocks noGrp="1"/>
          </p:cNvSpPr>
          <p:nvPr>
            <p:ph type="title"/>
          </p:nvPr>
        </p:nvSpPr>
        <p:spPr>
          <a:xfrm>
            <a:off x="628650" y="365128"/>
            <a:ext cx="7886700" cy="1325563"/>
          </a:xfrm>
        </p:spPr>
        <p:txBody>
          <a:bodyPr anchor="ctr">
            <a:normAutofit/>
          </a:bodyPr>
          <a:lstStyle/>
          <a:p>
            <a:r>
              <a:rPr lang="en-US" dirty="0"/>
              <a:t>Results/ Output</a:t>
            </a:r>
          </a:p>
        </p:txBody>
      </p:sp>
      <p:pic>
        <p:nvPicPr>
          <p:cNvPr id="7" name="Content Placeholder 6" descr="A screenshot of a computer&#10;&#10;Description automatically generated">
            <a:extLst>
              <a:ext uri="{FF2B5EF4-FFF2-40B4-BE49-F238E27FC236}">
                <a16:creationId xmlns:a16="http://schemas.microsoft.com/office/drawing/2014/main" id="{9DC390AB-1761-45AB-0E20-3E2782009B09}"/>
              </a:ext>
            </a:extLst>
          </p:cNvPr>
          <p:cNvPicPr>
            <a:picLocks noGrp="1" noChangeAspect="1"/>
          </p:cNvPicPr>
          <p:nvPr>
            <p:ph sz="half" idx="1"/>
          </p:nvPr>
        </p:nvPicPr>
        <p:blipFill>
          <a:blip r:embed="rId2"/>
          <a:stretch>
            <a:fillRect/>
          </a:stretch>
        </p:blipFill>
        <p:spPr>
          <a:xfrm>
            <a:off x="4629151" y="1626608"/>
            <a:ext cx="4408831" cy="5230425"/>
          </a:xfrm>
        </p:spPr>
      </p:pic>
      <p:pic>
        <p:nvPicPr>
          <p:cNvPr id="5" name="Content Placeholder 4" descr="A screenshot of a computer">
            <a:extLst>
              <a:ext uri="{FF2B5EF4-FFF2-40B4-BE49-F238E27FC236}">
                <a16:creationId xmlns:a16="http://schemas.microsoft.com/office/drawing/2014/main" id="{34265584-83E6-CE44-ECFA-050393BE33D1}"/>
              </a:ext>
            </a:extLst>
          </p:cNvPr>
          <p:cNvPicPr>
            <a:picLocks noGrp="1" noChangeAspect="1"/>
          </p:cNvPicPr>
          <p:nvPr>
            <p:ph sz="half" idx="2"/>
          </p:nvPr>
        </p:nvPicPr>
        <p:blipFill>
          <a:blip r:embed="rId3"/>
          <a:stretch>
            <a:fillRect/>
          </a:stretch>
        </p:blipFill>
        <p:spPr>
          <a:xfrm>
            <a:off x="4629150" y="575328"/>
            <a:ext cx="3886200" cy="1051281"/>
          </a:xfrm>
        </p:spPr>
      </p:pic>
      <p:sp>
        <p:nvSpPr>
          <p:cNvPr id="11" name="TextBox 10">
            <a:extLst>
              <a:ext uri="{FF2B5EF4-FFF2-40B4-BE49-F238E27FC236}">
                <a16:creationId xmlns:a16="http://schemas.microsoft.com/office/drawing/2014/main" id="{9424701B-871B-6267-CEC7-E25DC1C12552}"/>
              </a:ext>
            </a:extLst>
          </p:cNvPr>
          <p:cNvSpPr txBox="1"/>
          <p:nvPr/>
        </p:nvSpPr>
        <p:spPr>
          <a:xfrm>
            <a:off x="571499" y="1477616"/>
            <a:ext cx="3943351" cy="2308324"/>
          </a:xfrm>
          <a:prstGeom prst="rect">
            <a:avLst/>
          </a:prstGeom>
          <a:noFill/>
        </p:spPr>
        <p:txBody>
          <a:bodyPr wrap="square" rtlCol="0">
            <a:sp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design is like how a store is laid out, backstock is pulled and placed in its associated aisle. Parent class (Inventory) to Child Class (Aisle). Def was used to make commands that “Refilled” and “Display” product either in backstock or in the aisle.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3" name="Picture 12" descr="A screenshot of a computer program&#10;&#10;Description automatically generated">
            <a:extLst>
              <a:ext uri="{FF2B5EF4-FFF2-40B4-BE49-F238E27FC236}">
                <a16:creationId xmlns:a16="http://schemas.microsoft.com/office/drawing/2014/main" id="{D00C6B1A-5F09-041F-06B6-40D73516B40B}"/>
              </a:ext>
            </a:extLst>
          </p:cNvPr>
          <p:cNvPicPr>
            <a:picLocks noChangeAspect="1"/>
          </p:cNvPicPr>
          <p:nvPr/>
        </p:nvPicPr>
        <p:blipFill>
          <a:blip r:embed="rId4"/>
          <a:stretch>
            <a:fillRect/>
          </a:stretch>
        </p:blipFill>
        <p:spPr>
          <a:xfrm>
            <a:off x="0" y="3672834"/>
            <a:ext cx="4629151" cy="1558558"/>
          </a:xfrm>
          <a:prstGeom prst="rect">
            <a:avLst/>
          </a:prstGeom>
        </p:spPr>
      </p:pic>
    </p:spTree>
    <p:extLst>
      <p:ext uri="{BB962C8B-B14F-4D97-AF65-F5344CB8AC3E}">
        <p14:creationId xmlns:p14="http://schemas.microsoft.com/office/powerpoint/2010/main" val="162459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8BD0-9E44-9314-62B3-129A180368B9}"/>
              </a:ext>
            </a:extLst>
          </p:cNvPr>
          <p:cNvSpPr>
            <a:spLocks noGrp="1"/>
          </p:cNvSpPr>
          <p:nvPr>
            <p:ph type="title"/>
          </p:nvPr>
        </p:nvSpPr>
        <p:spPr/>
        <p:txBody>
          <a:bodyPr/>
          <a:lstStyle/>
          <a:p>
            <a:r>
              <a:rPr lang="en-US" dirty="0"/>
              <a:t>Working principle- Demo</a:t>
            </a:r>
          </a:p>
        </p:txBody>
      </p:sp>
      <p:sp>
        <p:nvSpPr>
          <p:cNvPr id="3" name="Content Placeholder 2">
            <a:extLst>
              <a:ext uri="{FF2B5EF4-FFF2-40B4-BE49-F238E27FC236}">
                <a16:creationId xmlns:a16="http://schemas.microsoft.com/office/drawing/2014/main" id="{579DF8C4-37A5-0F36-3F5E-F5AEFE308C04}"/>
              </a:ext>
            </a:extLst>
          </p:cNvPr>
          <p:cNvSpPr>
            <a:spLocks noGrp="1"/>
          </p:cNvSpPr>
          <p:nvPr>
            <p:ph idx="1"/>
          </p:nvPr>
        </p:nvSpPr>
        <p:spPr/>
        <p:txBody>
          <a:bodyPr/>
          <a:lstStyle/>
          <a:p>
            <a:r>
              <a:rPr lang="en-US" dirty="0">
                <a:hlinkClick r:id="rId2"/>
              </a:rPr>
              <a:t>https://github.com/J-Harlow/Final-Individual-Project</a:t>
            </a:r>
            <a:endParaRPr lang="en-US" dirty="0"/>
          </a:p>
          <a:p>
            <a:endParaRPr lang="en-US" dirty="0"/>
          </a:p>
        </p:txBody>
      </p:sp>
    </p:spTree>
    <p:extLst>
      <p:ext uri="{BB962C8B-B14F-4D97-AF65-F5344CB8AC3E}">
        <p14:creationId xmlns:p14="http://schemas.microsoft.com/office/powerpoint/2010/main" val="351755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5A82-6BE4-CD83-3BE7-69B64CABC8CE}"/>
              </a:ext>
            </a:extLst>
          </p:cNvPr>
          <p:cNvSpPr>
            <a:spLocks noGrp="1"/>
          </p:cNvSpPr>
          <p:nvPr>
            <p:ph type="title"/>
          </p:nvPr>
        </p:nvSpPr>
        <p:spPr/>
        <p:txBody>
          <a:bodyPr/>
          <a:lstStyle/>
          <a:p>
            <a:r>
              <a:rPr lang="en-US" dirty="0"/>
              <a:t>Challenges and Solutions</a:t>
            </a:r>
          </a:p>
        </p:txBody>
      </p:sp>
      <p:sp>
        <p:nvSpPr>
          <p:cNvPr id="3" name="Content Placeholder 2">
            <a:extLst>
              <a:ext uri="{FF2B5EF4-FFF2-40B4-BE49-F238E27FC236}">
                <a16:creationId xmlns:a16="http://schemas.microsoft.com/office/drawing/2014/main" id="{50B6BCF8-FD70-821E-FAA0-616F42DD4D84}"/>
              </a:ext>
            </a:extLst>
          </p:cNvPr>
          <p:cNvSpPr>
            <a:spLocks noGrp="1"/>
          </p:cNvSpPr>
          <p:nvPr>
            <p:ph idx="1"/>
          </p:nvPr>
        </p:nvSpPr>
        <p:spPr/>
        <p:txBody>
          <a:bodyPr/>
          <a:lstStyle/>
          <a:p>
            <a:r>
              <a:rPr lang="en-US" dirty="0"/>
              <a:t>The biggest challenge for me is time otherwise I would have liked to make a more robust program that did what I had originally wanted.</a:t>
            </a:r>
          </a:p>
          <a:p>
            <a:endParaRPr lang="en-US" dirty="0"/>
          </a:p>
          <a:p>
            <a:r>
              <a:rPr lang="en-US" dirty="0"/>
              <a:t>I was able to make functional program that would work but relies on the user’s math and shipment tracking abilities, through commands.</a:t>
            </a:r>
          </a:p>
        </p:txBody>
      </p:sp>
    </p:spTree>
    <p:extLst>
      <p:ext uri="{BB962C8B-B14F-4D97-AF65-F5344CB8AC3E}">
        <p14:creationId xmlns:p14="http://schemas.microsoft.com/office/powerpoint/2010/main" val="413617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A3F52-C3F9-7F8F-933C-7BEA21B4634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6251B8E-FCEB-42BF-EAE2-E4252B51BF2E}"/>
              </a:ext>
            </a:extLst>
          </p:cNvPr>
          <p:cNvSpPr>
            <a:spLocks noGrp="1"/>
          </p:cNvSpPr>
          <p:nvPr>
            <p:ph idx="1"/>
          </p:nvPr>
        </p:nvSpPr>
        <p:spPr/>
        <p:txBody>
          <a:bodyPr/>
          <a:lstStyle/>
          <a:p>
            <a:r>
              <a:rPr lang="en-US" dirty="0"/>
              <a:t>The outcome was satisfactory but not all that I wanted. The program relies on commands and not user input. </a:t>
            </a:r>
          </a:p>
          <a:p>
            <a:r>
              <a:rPr lang="en-US" dirty="0"/>
              <a:t>If I had to improve anything it would be the application of code that allowed for pulling the quantity of products from parent class to child class and then a command for resupplying backstock. </a:t>
            </a:r>
          </a:p>
          <a:p>
            <a:r>
              <a:rPr lang="en-US" dirty="0"/>
              <a:t>Other than that I had completed what I set out to do and that was a class system inventory manager that is simple and can easily be built upon.</a:t>
            </a:r>
          </a:p>
        </p:txBody>
      </p:sp>
    </p:spTree>
    <p:extLst>
      <p:ext uri="{BB962C8B-B14F-4D97-AF65-F5344CB8AC3E}">
        <p14:creationId xmlns:p14="http://schemas.microsoft.com/office/powerpoint/2010/main" val="310961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0451-F654-336F-A4E8-7C58BA7EF0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289367-C12A-C1BB-E29F-03A82D510565}"/>
              </a:ext>
            </a:extLst>
          </p:cNvPr>
          <p:cNvSpPr>
            <a:spLocks noGrp="1"/>
          </p:cNvSpPr>
          <p:nvPr>
            <p:ph idx="1"/>
          </p:nvPr>
        </p:nvSpPr>
        <p:spPr/>
        <p:txBody>
          <a:bodyPr/>
          <a:lstStyle/>
          <a:p>
            <a:r>
              <a:rPr lang="en-US" dirty="0"/>
              <a:t>Matthes, Eric. Python Crash Course: A Hands-on, Project-Based Introduction to Programming. No Starch Press, 2023. </a:t>
            </a:r>
          </a:p>
          <a:p>
            <a:r>
              <a:rPr lang="en-US" dirty="0"/>
              <a:t>Sarkar, </a:t>
            </a:r>
            <a:r>
              <a:rPr lang="en-US" dirty="0" err="1"/>
              <a:t>Sayani</a:t>
            </a:r>
            <a:r>
              <a:rPr lang="en-US" dirty="0"/>
              <a:t>. “CS-150 Notebooks and Lectures.” CS-150. CS-150, Bellarmine University, Bellarmine University. </a:t>
            </a:r>
          </a:p>
          <a:p>
            <a:endParaRPr lang="en-US" dirty="0"/>
          </a:p>
        </p:txBody>
      </p:sp>
    </p:spTree>
    <p:extLst>
      <p:ext uri="{BB962C8B-B14F-4D97-AF65-F5344CB8AC3E}">
        <p14:creationId xmlns:p14="http://schemas.microsoft.com/office/powerpoint/2010/main" val="3105945209"/>
      </p:ext>
    </p:extLst>
  </p:cSld>
  <p:clrMapOvr>
    <a:masterClrMapping/>
  </p:clrMapOvr>
</p:sld>
</file>

<file path=ppt/theme/theme1.xml><?xml version="1.0" encoding="utf-8"?>
<a:theme xmlns:a="http://schemas.openxmlformats.org/drawingml/2006/main" name="Office Theme">
  <a:themeElements>
    <a:clrScheme name="Bellarmine Palette">
      <a:dk1>
        <a:srgbClr val="000000"/>
      </a:dk1>
      <a:lt1>
        <a:srgbClr val="FFFFFF"/>
      </a:lt1>
      <a:dk2>
        <a:srgbClr val="44546A"/>
      </a:dk2>
      <a:lt2>
        <a:srgbClr val="E7E6E6"/>
      </a:lt2>
      <a:accent1>
        <a:srgbClr val="752836"/>
      </a:accent1>
      <a:accent2>
        <a:srgbClr val="697970"/>
      </a:accent2>
      <a:accent3>
        <a:srgbClr val="C8C8C8"/>
      </a:accent3>
      <a:accent4>
        <a:srgbClr val="F7BE00"/>
      </a:accent4>
      <a:accent5>
        <a:srgbClr val="00677F"/>
      </a:accent5>
      <a:accent6>
        <a:srgbClr val="4D4D4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Screen Bellarmine Template" id="{109F2BBD-B805-0C47-8BE1-EE5FD54F39DA}" vid="{7B5311A2-F663-764E-9F9C-04F6C47E4FF9}"/>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487</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Inventory Manager</vt:lpstr>
      <vt:lpstr>Overview</vt:lpstr>
      <vt:lpstr>Objectives</vt:lpstr>
      <vt:lpstr>Outcome</vt:lpstr>
      <vt:lpstr>Results/ Output</vt:lpstr>
      <vt:lpstr>Working principle- Demo</vt:lpstr>
      <vt:lpstr>Challenges and Solutions</vt:lpstr>
      <vt:lpstr>Discussion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Kelty</dc:creator>
  <cp:lastModifiedBy>Justin Harlow</cp:lastModifiedBy>
  <cp:revision>10</cp:revision>
  <dcterms:created xsi:type="dcterms:W3CDTF">2020-08-18T15:08:12Z</dcterms:created>
  <dcterms:modified xsi:type="dcterms:W3CDTF">2023-12-13T00:46:39Z</dcterms:modified>
</cp:coreProperties>
</file>