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73B81-8C0C-4EEC-B134-0BC16776F7B2}" v="2" dt="2023-12-01T13:53:47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6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9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Harlow" userId="ef916afce81d54c4" providerId="LiveId" clId="{2D973B81-8C0C-4EEC-B134-0BC16776F7B2}"/>
    <pc:docChg chg="undo custSel delSld modSld">
      <pc:chgData name="Justin Harlow" userId="ef916afce81d54c4" providerId="LiveId" clId="{2D973B81-8C0C-4EEC-B134-0BC16776F7B2}" dt="2023-12-01T13:58:17.676" v="793" actId="20577"/>
      <pc:docMkLst>
        <pc:docMk/>
      </pc:docMkLst>
      <pc:sldChg chg="modSp mod">
        <pc:chgData name="Justin Harlow" userId="ef916afce81d54c4" providerId="LiveId" clId="{2D973B81-8C0C-4EEC-B134-0BC16776F7B2}" dt="2023-12-01T13:43:02.920" v="274" actId="20577"/>
        <pc:sldMkLst>
          <pc:docMk/>
          <pc:sldMk cId="2242126507" sldId="257"/>
        </pc:sldMkLst>
        <pc:spChg chg="mod">
          <ac:chgData name="Justin Harlow" userId="ef916afce81d54c4" providerId="LiveId" clId="{2D973B81-8C0C-4EEC-B134-0BC16776F7B2}" dt="2023-12-01T13:43:02.920" v="274" actId="20577"/>
          <ac:spMkLst>
            <pc:docMk/>
            <pc:sldMk cId="2242126507" sldId="257"/>
            <ac:spMk id="2" creationId="{66D0367E-DF85-5B48-ABDA-7F8FDCCF8A33}"/>
          </ac:spMkLst>
        </pc:spChg>
        <pc:spChg chg="mod">
          <ac:chgData name="Justin Harlow" userId="ef916afce81d54c4" providerId="LiveId" clId="{2D973B81-8C0C-4EEC-B134-0BC16776F7B2}" dt="2023-12-01T13:42:55.183" v="270" actId="20577"/>
          <ac:spMkLst>
            <pc:docMk/>
            <pc:sldMk cId="2242126507" sldId="257"/>
            <ac:spMk id="3" creationId="{A91241B7-01DA-6A42-8344-CD74340996FE}"/>
          </ac:spMkLst>
        </pc:spChg>
      </pc:sldChg>
      <pc:sldChg chg="modSp mod">
        <pc:chgData name="Justin Harlow" userId="ef916afce81d54c4" providerId="LiveId" clId="{2D973B81-8C0C-4EEC-B134-0BC16776F7B2}" dt="2023-12-01T13:58:17.676" v="793" actId="20577"/>
        <pc:sldMkLst>
          <pc:docMk/>
          <pc:sldMk cId="2974790380" sldId="258"/>
        </pc:sldMkLst>
        <pc:spChg chg="mod">
          <ac:chgData name="Justin Harlow" userId="ef916afce81d54c4" providerId="LiveId" clId="{2D973B81-8C0C-4EEC-B134-0BC16776F7B2}" dt="2023-12-01T13:58:17.676" v="793" actId="20577"/>
          <ac:spMkLst>
            <pc:docMk/>
            <pc:sldMk cId="2974790380" sldId="258"/>
            <ac:spMk id="3" creationId="{0E5750D0-5C3C-FCAC-7681-FBF6D773E645}"/>
          </ac:spMkLst>
        </pc:spChg>
      </pc:sldChg>
      <pc:sldChg chg="modSp mod">
        <pc:chgData name="Justin Harlow" userId="ef916afce81d54c4" providerId="LiveId" clId="{2D973B81-8C0C-4EEC-B134-0BC16776F7B2}" dt="2023-12-01T13:30:59.462" v="166" actId="20577"/>
        <pc:sldMkLst>
          <pc:docMk/>
          <pc:sldMk cId="1446244979" sldId="259"/>
        </pc:sldMkLst>
        <pc:spChg chg="mod">
          <ac:chgData name="Justin Harlow" userId="ef916afce81d54c4" providerId="LiveId" clId="{2D973B81-8C0C-4EEC-B134-0BC16776F7B2}" dt="2023-12-01T13:30:59.462" v="166" actId="20577"/>
          <ac:spMkLst>
            <pc:docMk/>
            <pc:sldMk cId="1446244979" sldId="259"/>
            <ac:spMk id="2" creationId="{FDACBD0C-4FDE-05EF-3BDE-2D305517A433}"/>
          </ac:spMkLst>
        </pc:spChg>
        <pc:spChg chg="mod">
          <ac:chgData name="Justin Harlow" userId="ef916afce81d54c4" providerId="LiveId" clId="{2D973B81-8C0C-4EEC-B134-0BC16776F7B2}" dt="2023-12-01T13:30:02.415" v="107" actId="5793"/>
          <ac:spMkLst>
            <pc:docMk/>
            <pc:sldMk cId="1446244979" sldId="259"/>
            <ac:spMk id="3" creationId="{DD667E24-3EBD-8D29-E8B7-FCFCD6AE9E71}"/>
          </ac:spMkLst>
        </pc:spChg>
      </pc:sldChg>
      <pc:sldChg chg="modSp mod">
        <pc:chgData name="Justin Harlow" userId="ef916afce81d54c4" providerId="LiveId" clId="{2D973B81-8C0C-4EEC-B134-0BC16776F7B2}" dt="2023-12-01T13:35:29.763" v="259"/>
        <pc:sldMkLst>
          <pc:docMk/>
          <pc:sldMk cId="2814260950" sldId="260"/>
        </pc:sldMkLst>
        <pc:spChg chg="mod">
          <ac:chgData name="Justin Harlow" userId="ef916afce81d54c4" providerId="LiveId" clId="{2D973B81-8C0C-4EEC-B134-0BC16776F7B2}" dt="2023-12-01T13:31:32.913" v="202" actId="20577"/>
          <ac:spMkLst>
            <pc:docMk/>
            <pc:sldMk cId="2814260950" sldId="260"/>
            <ac:spMk id="2" creationId="{B2F3B298-F1B7-4286-6740-D0F592389978}"/>
          </ac:spMkLst>
        </pc:spChg>
        <pc:spChg chg="mod">
          <ac:chgData name="Justin Harlow" userId="ef916afce81d54c4" providerId="LiveId" clId="{2D973B81-8C0C-4EEC-B134-0BC16776F7B2}" dt="2023-12-01T13:35:29.763" v="259"/>
          <ac:spMkLst>
            <pc:docMk/>
            <pc:sldMk cId="2814260950" sldId="260"/>
            <ac:spMk id="3" creationId="{48E6711D-C55F-6FB8-BAE5-9785D2F1E230}"/>
          </ac:spMkLst>
        </pc:spChg>
      </pc:sldChg>
      <pc:sldChg chg="modSp del mod">
        <pc:chgData name="Justin Harlow" userId="ef916afce81d54c4" providerId="LiveId" clId="{2D973B81-8C0C-4EEC-B134-0BC16776F7B2}" dt="2023-12-01T13:43:25.679" v="282" actId="47"/>
        <pc:sldMkLst>
          <pc:docMk/>
          <pc:sldMk cId="4017889598" sldId="261"/>
        </pc:sldMkLst>
        <pc:spChg chg="mod">
          <ac:chgData name="Justin Harlow" userId="ef916afce81d54c4" providerId="LiveId" clId="{2D973B81-8C0C-4EEC-B134-0BC16776F7B2}" dt="2023-12-01T13:42:13.201" v="269" actId="20577"/>
          <ac:spMkLst>
            <pc:docMk/>
            <pc:sldMk cId="4017889598" sldId="261"/>
            <ac:spMk id="2" creationId="{F97F430D-80B6-2F9F-CF3F-BBDC1674080E}"/>
          </ac:spMkLst>
        </pc:spChg>
      </pc:sldChg>
      <pc:sldChg chg="modSp mod">
        <pc:chgData name="Justin Harlow" userId="ef916afce81d54c4" providerId="LiveId" clId="{2D973B81-8C0C-4EEC-B134-0BC16776F7B2}" dt="2023-12-01T13:50:53.687" v="582" actId="27636"/>
        <pc:sldMkLst>
          <pc:docMk/>
          <pc:sldMk cId="1624592397" sldId="262"/>
        </pc:sldMkLst>
        <pc:spChg chg="mod">
          <ac:chgData name="Justin Harlow" userId="ef916afce81d54c4" providerId="LiveId" clId="{2D973B81-8C0C-4EEC-B134-0BC16776F7B2}" dt="2023-12-01T13:46:17.722" v="315" actId="20577"/>
          <ac:spMkLst>
            <pc:docMk/>
            <pc:sldMk cId="1624592397" sldId="262"/>
            <ac:spMk id="2" creationId="{A38BA6D5-311A-5CF8-D899-67AB8B9B8ADD}"/>
          </ac:spMkLst>
        </pc:spChg>
        <pc:spChg chg="mod">
          <ac:chgData name="Justin Harlow" userId="ef916afce81d54c4" providerId="LiveId" clId="{2D973B81-8C0C-4EEC-B134-0BC16776F7B2}" dt="2023-12-01T13:50:53.687" v="582" actId="27636"/>
          <ac:spMkLst>
            <pc:docMk/>
            <pc:sldMk cId="1624592397" sldId="262"/>
            <ac:spMk id="3" creationId="{9C7E8547-238A-3A22-960E-70DF0E331FDA}"/>
          </ac:spMkLst>
        </pc:spChg>
      </pc:sldChg>
      <pc:sldChg chg="addSp modSp mod modClrScheme chgLayout">
        <pc:chgData name="Justin Harlow" userId="ef916afce81d54c4" providerId="LiveId" clId="{2D973B81-8C0C-4EEC-B134-0BC16776F7B2}" dt="2023-12-01T13:54:05.959" v="792" actId="14100"/>
        <pc:sldMkLst>
          <pc:docMk/>
          <pc:sldMk cId="3517554284" sldId="263"/>
        </pc:sldMkLst>
        <pc:spChg chg="mod">
          <ac:chgData name="Justin Harlow" userId="ef916afce81d54c4" providerId="LiveId" clId="{2D973B81-8C0C-4EEC-B134-0BC16776F7B2}" dt="2023-12-01T13:53:57.179" v="791" actId="26606"/>
          <ac:spMkLst>
            <pc:docMk/>
            <pc:sldMk cId="3517554284" sldId="263"/>
            <ac:spMk id="2" creationId="{77E28BD0-9E44-9314-62B3-129A180368B9}"/>
          </ac:spMkLst>
        </pc:spChg>
        <pc:spChg chg="mod ord">
          <ac:chgData name="Justin Harlow" userId="ef916afce81d54c4" providerId="LiveId" clId="{2D973B81-8C0C-4EEC-B134-0BC16776F7B2}" dt="2023-12-01T13:53:57.179" v="791" actId="26606"/>
          <ac:spMkLst>
            <pc:docMk/>
            <pc:sldMk cId="3517554284" sldId="263"/>
            <ac:spMk id="3" creationId="{579DF8C4-37A5-0F36-3F5E-F5AEFE308C04}"/>
          </ac:spMkLst>
        </pc:spChg>
        <pc:picChg chg="add mod">
          <ac:chgData name="Justin Harlow" userId="ef916afce81d54c4" providerId="LiveId" clId="{2D973B81-8C0C-4EEC-B134-0BC16776F7B2}" dt="2023-12-01T13:54:05.959" v="792" actId="14100"/>
          <ac:picMkLst>
            <pc:docMk/>
            <pc:sldMk cId="3517554284" sldId="263"/>
            <ac:picMk id="4" creationId="{F1FE96FF-7C34-577E-488D-72E0A9B83BE8}"/>
          </ac:picMkLst>
        </pc:picChg>
      </pc:sldChg>
      <pc:sldChg chg="del">
        <pc:chgData name="Justin Harlow" userId="ef916afce81d54c4" providerId="LiveId" clId="{2D973B81-8C0C-4EEC-B134-0BC16776F7B2}" dt="2023-12-01T13:44:43.879" v="284" actId="47"/>
        <pc:sldMkLst>
          <pc:docMk/>
          <pc:sldMk cId="3109614163" sldId="264"/>
        </pc:sldMkLst>
      </pc:sldChg>
      <pc:sldChg chg="del">
        <pc:chgData name="Justin Harlow" userId="ef916afce81d54c4" providerId="LiveId" clId="{2D973B81-8C0C-4EEC-B134-0BC16776F7B2}" dt="2023-12-01T13:44:36.373" v="283" actId="47"/>
        <pc:sldMkLst>
          <pc:docMk/>
          <pc:sldMk cId="912396461" sldId="265"/>
        </pc:sldMkLst>
      </pc:sldChg>
      <pc:sldChg chg="delSp mod">
        <pc:chgData name="Justin Harlow" userId="ef916afce81d54c4" providerId="LiveId" clId="{2D973B81-8C0C-4EEC-B134-0BC16776F7B2}" dt="2023-12-01T13:53:40.663" v="788" actId="21"/>
        <pc:sldMkLst>
          <pc:docMk/>
          <pc:sldMk cId="3105945209" sldId="266"/>
        </pc:sldMkLst>
        <pc:picChg chg="del">
          <ac:chgData name="Justin Harlow" userId="ef916afce81d54c4" providerId="LiveId" clId="{2D973B81-8C0C-4EEC-B134-0BC16776F7B2}" dt="2023-12-01T13:53:40.663" v="788" actId="21"/>
          <ac:picMkLst>
            <pc:docMk/>
            <pc:sldMk cId="3105945209" sldId="266"/>
            <ac:picMk id="4" creationId="{96BC4E23-DBE8-71CC-C391-42A055D0744E}"/>
          </ac:picMkLst>
        </pc:picChg>
      </pc:sldChg>
      <pc:sldChg chg="modSp mod">
        <pc:chgData name="Justin Harlow" userId="ef916afce81d54c4" providerId="LiveId" clId="{2D973B81-8C0C-4EEC-B134-0BC16776F7B2}" dt="2023-12-01T13:43:14.456" v="281" actId="20577"/>
        <pc:sldMkLst>
          <pc:docMk/>
          <pc:sldMk cId="852223252" sldId="267"/>
        </pc:sldMkLst>
        <pc:spChg chg="mod">
          <ac:chgData name="Justin Harlow" userId="ef916afce81d54c4" providerId="LiveId" clId="{2D973B81-8C0C-4EEC-B134-0BC16776F7B2}" dt="2023-12-01T13:43:14.456" v="281" actId="20577"/>
          <ac:spMkLst>
            <pc:docMk/>
            <pc:sldMk cId="852223252" sldId="267"/>
            <ac:spMk id="2" creationId="{B6EF295F-804E-96EF-F864-FAC3179298EA}"/>
          </ac:spMkLst>
        </pc:spChg>
        <pc:spChg chg="mod">
          <ac:chgData name="Justin Harlow" userId="ef916afce81d54c4" providerId="LiveId" clId="{2D973B81-8C0C-4EEC-B134-0BC16776F7B2}" dt="2023-12-01T13:26:00.113" v="69" actId="20577"/>
          <ac:spMkLst>
            <pc:docMk/>
            <pc:sldMk cId="852223252" sldId="267"/>
            <ac:spMk id="3" creationId="{7EC498C3-1A80-D392-8965-5366498855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52D2E1C-9D8B-0742-97BF-51545C970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6BC8CC4-EE74-3645-88EF-C41CBB35D5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949C515-2A63-E847-9DAB-A5268D846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282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CECA701-B4E9-7A48-A404-CF6B6C4E1E5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34651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</a:t>
            </a:r>
          </a:p>
          <a:p>
            <a:r>
              <a:rPr lang="en-US" dirty="0"/>
              <a:t>Justin Harlow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7B99-EEFC-182D-8567-D5BB4C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50D0-5C3C-FCAC-7681-FBF6D773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 operations on values and variables using symbols or is, is not, in statements, &amp;/or logical statements.</a:t>
            </a:r>
          </a:p>
          <a:p>
            <a:endParaRPr lang="en-US" dirty="0"/>
          </a:p>
          <a:p>
            <a:r>
              <a:rPr lang="en-US" dirty="0"/>
              <a:t>They tether together string, lists, tuples and dictionaries.</a:t>
            </a:r>
          </a:p>
          <a:p>
            <a:endParaRPr lang="en-US" dirty="0"/>
          </a:p>
          <a:p>
            <a:r>
              <a:rPr lang="en-US" dirty="0"/>
              <a:t>Used in a condition that returns true or false and crucial </a:t>
            </a:r>
            <a:r>
              <a:rPr lang="en-US"/>
              <a:t>for data </a:t>
            </a:r>
            <a:r>
              <a:rPr lang="en-US" dirty="0"/>
              <a:t>manipulation.</a:t>
            </a:r>
          </a:p>
          <a:p>
            <a:endParaRPr lang="en-US" dirty="0"/>
          </a:p>
          <a:p>
            <a:r>
              <a:rPr lang="en-US" dirty="0"/>
              <a:t>If you use Python, you will use Operators. “You can’t code without operators.”</a:t>
            </a:r>
          </a:p>
        </p:txBody>
      </p:sp>
    </p:spTree>
    <p:extLst>
      <p:ext uri="{BB962C8B-B14F-4D97-AF65-F5344CB8AC3E}">
        <p14:creationId xmlns:p14="http://schemas.microsoft.com/office/powerpoint/2010/main" val="297479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operators: “+, -, *, /, %, **, //”</a:t>
            </a:r>
          </a:p>
          <a:p>
            <a:r>
              <a:rPr lang="en-US" dirty="0"/>
              <a:t>Assignment operators: “=, &gt;&gt;=, &lt;&lt;=, +=“</a:t>
            </a:r>
          </a:p>
          <a:p>
            <a:r>
              <a:rPr lang="en-US" dirty="0"/>
              <a:t>Comparison operators: “==, &gt;, &lt;, &gt;=, &lt;=“</a:t>
            </a:r>
          </a:p>
          <a:p>
            <a:r>
              <a:rPr lang="en-US" dirty="0"/>
              <a:t>Logical operators: “and, or, not”</a:t>
            </a:r>
          </a:p>
          <a:p>
            <a:r>
              <a:rPr lang="en-US" dirty="0"/>
              <a:t>Identity operators: “is, is not”</a:t>
            </a:r>
          </a:p>
          <a:p>
            <a:r>
              <a:rPr lang="en-US" dirty="0"/>
              <a:t>Membership operators: “in, not in”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295F-804E-96EF-F864-FAC3179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&amp; Assignment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98C3-1A80-D392-8965-53664988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Ops: Take numeric values and perform common math ops. (Addition, Subtraction, Multiplication, etc.)</a:t>
            </a:r>
          </a:p>
          <a:p>
            <a:r>
              <a:rPr lang="en-US" dirty="0"/>
              <a:t>“+, -, *, /, %, **, //”</a:t>
            </a:r>
          </a:p>
          <a:p>
            <a:pPr marL="0" indent="0">
              <a:buNone/>
            </a:pPr>
            <a:r>
              <a:rPr lang="en-US" dirty="0"/>
              <a:t>a = 10, b = 3</a:t>
            </a:r>
          </a:p>
          <a:p>
            <a:pPr marL="0" indent="0">
              <a:buNone/>
            </a:pPr>
            <a:r>
              <a:rPr lang="en-US" dirty="0"/>
              <a:t>result = a / b  # 3.333...</a:t>
            </a:r>
          </a:p>
          <a:p>
            <a:endParaRPr lang="en-US" dirty="0"/>
          </a:p>
          <a:p>
            <a:r>
              <a:rPr lang="en-US" dirty="0"/>
              <a:t>Assignment Ops: Assign values to variables.</a:t>
            </a:r>
          </a:p>
          <a:p>
            <a:r>
              <a:rPr lang="en-US" dirty="0"/>
              <a:t>“=, +=, -=, *=, /=, %=, //=, **=, &amp;=, |=, ^=, &gt;&gt;=, &lt;&lt;=“</a:t>
            </a:r>
          </a:p>
          <a:p>
            <a:pPr marL="0" indent="0">
              <a:buNone/>
            </a:pPr>
            <a:r>
              <a:rPr lang="en-US" dirty="0"/>
              <a:t>taco =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D0C-4FDE-05EF-3BDE-2D305517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Logical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7E24-3EBD-8D29-E8B7-FCFCD6A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Operators: used to compare two values.</a:t>
            </a:r>
          </a:p>
          <a:p>
            <a:r>
              <a:rPr lang="en-US" dirty="0"/>
              <a:t>“==, !=, &lt;, &gt;, &lt;=, &gt;=“</a:t>
            </a:r>
          </a:p>
          <a:p>
            <a:pPr marL="0" indent="0">
              <a:buNone/>
            </a:pPr>
            <a:r>
              <a:rPr lang="en-US" dirty="0"/>
              <a:t>x = 5, y = 8</a:t>
            </a:r>
          </a:p>
          <a:p>
            <a:pPr marL="0" indent="0">
              <a:buNone/>
            </a:pPr>
            <a:r>
              <a:rPr lang="en-US" dirty="0" err="1"/>
              <a:t>is_greater</a:t>
            </a:r>
            <a:r>
              <a:rPr lang="en-US" dirty="0"/>
              <a:t> = x &gt; y  # False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Logical Operators: used to combine conditional statements.</a:t>
            </a:r>
          </a:p>
          <a:p>
            <a:r>
              <a:rPr lang="en-US" dirty="0"/>
              <a:t>“and, or, not”</a:t>
            </a:r>
          </a:p>
          <a:p>
            <a:pPr marL="0" indent="0">
              <a:buNone/>
            </a:pPr>
            <a:r>
              <a:rPr lang="en-US" dirty="0" err="1"/>
              <a:t>is_sunny</a:t>
            </a:r>
            <a:r>
              <a:rPr lang="en-US" dirty="0"/>
              <a:t> = True, </a:t>
            </a:r>
            <a:r>
              <a:rPr lang="en-US" dirty="0" err="1"/>
              <a:t>is_warm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 err="1"/>
              <a:t>is_good_day</a:t>
            </a:r>
            <a:r>
              <a:rPr lang="en-US" dirty="0"/>
              <a:t> = </a:t>
            </a:r>
            <a:r>
              <a:rPr lang="en-US" dirty="0" err="1"/>
              <a:t>is_sunny</a:t>
            </a:r>
            <a:r>
              <a:rPr lang="en-US" dirty="0"/>
              <a:t> and </a:t>
            </a:r>
            <a:r>
              <a:rPr lang="en-US" dirty="0" err="1"/>
              <a:t>is_warm</a:t>
            </a:r>
            <a:r>
              <a:rPr lang="en-US" dirty="0"/>
              <a:t>  #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4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B298-F1B7-4286-6740-D0F59238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and Identity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711D-C55F-6FB8-BAE5-9785D2F1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Membership: used to test if a sequence is presented in an object.</a:t>
            </a:r>
          </a:p>
          <a:p>
            <a:r>
              <a:rPr lang="en-US" dirty="0"/>
              <a:t>“in, not in”</a:t>
            </a:r>
          </a:p>
          <a:p>
            <a:pPr marL="0" indent="0">
              <a:buNone/>
            </a:pPr>
            <a:r>
              <a:rPr lang="en-US" dirty="0"/>
              <a:t>fruits = ["apple", "banana", "orange"]</a:t>
            </a:r>
          </a:p>
          <a:p>
            <a:pPr marL="0" indent="0">
              <a:buNone/>
            </a:pPr>
            <a:r>
              <a:rPr lang="en-US" dirty="0" err="1"/>
              <a:t>is_apple_in_list</a:t>
            </a:r>
            <a:r>
              <a:rPr lang="en-US" dirty="0"/>
              <a:t> = "apple" in fruits  # True</a:t>
            </a:r>
          </a:p>
          <a:p>
            <a:r>
              <a:rPr lang="en-US" dirty="0"/>
              <a:t>Identity: used to compare the objects, not if they are equal, but if they are the same object.</a:t>
            </a:r>
          </a:p>
          <a:p>
            <a:r>
              <a:rPr lang="en-US" dirty="0"/>
              <a:t>“is, is not”</a:t>
            </a:r>
          </a:p>
          <a:p>
            <a:pPr marL="0" indent="0">
              <a:buNone/>
            </a:pPr>
            <a:r>
              <a:rPr lang="en-US" dirty="0"/>
              <a:t>x = [1, 2, 3]</a:t>
            </a:r>
          </a:p>
          <a:p>
            <a:pPr marL="0" indent="0">
              <a:buNone/>
            </a:pPr>
            <a:r>
              <a:rPr lang="en-US" dirty="0"/>
              <a:t>y = [1, 2, 3]</a:t>
            </a:r>
          </a:p>
          <a:p>
            <a:pPr marL="0" indent="0">
              <a:buNone/>
            </a:pPr>
            <a:r>
              <a:rPr lang="en-US" dirty="0" err="1"/>
              <a:t>are_equal</a:t>
            </a:r>
            <a:r>
              <a:rPr lang="en-US" dirty="0"/>
              <a:t> = x is y  #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6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A6D5-311A-5CF8-D899-67AB8B9B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547-238A-3A22-960E-70DF0E33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Operators follow a specific order of precedence that can be overridden by parentheses.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**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 +, Neg –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*, /, //, 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Add +, Subtract 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Comparison operators: ==, !=, &lt;, &gt;, &lt;=, &gt;=, is, is not, in, not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Logical: not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Logical: 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Assignment operators: =, +=, -=, *=, /=, %=, //=, **=</a:t>
            </a:r>
          </a:p>
        </p:txBody>
      </p:sp>
    </p:spTree>
    <p:extLst>
      <p:ext uri="{BB962C8B-B14F-4D97-AF65-F5344CB8AC3E}">
        <p14:creationId xmlns:p14="http://schemas.microsoft.com/office/powerpoint/2010/main" val="162459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8BD0-9E44-9314-62B3-129A1803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8C4-37A5-0F36-3F5E-F5AEFE30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effective and dynamic programming being versed in the application of Ops is crucial for Python Programing.</a:t>
            </a:r>
          </a:p>
          <a:p>
            <a:endParaRPr lang="en-US" dirty="0"/>
          </a:p>
          <a:p>
            <a:r>
              <a:rPr lang="en-US" dirty="0"/>
              <a:t>Operators tether the code together and are essential for processing data in programming.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96FF-7C34-577E-488D-72E0A9B8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04" y="3175961"/>
            <a:ext cx="3021496" cy="36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5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0451-F654-336F-A4E8-7C58BA7E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9367-C12A-C1BB-E29F-03A82D51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Python Operators</a:t>
            </a:r>
            <a:r>
              <a:rPr lang="en-US" dirty="0">
                <a:effectLst/>
              </a:rPr>
              <a:t>, www.w3schools.com/python/python_operators.asp. Accessed 29 Nov. 2023. </a:t>
            </a:r>
          </a:p>
          <a:p>
            <a:r>
              <a:rPr lang="en-US" dirty="0" err="1">
                <a:effectLst/>
              </a:rPr>
              <a:t>Matthes</a:t>
            </a:r>
            <a:r>
              <a:rPr lang="en-US" dirty="0">
                <a:effectLst/>
              </a:rPr>
              <a:t>, Eric. </a:t>
            </a:r>
            <a:r>
              <a:rPr lang="en-US" i="1" dirty="0">
                <a:effectLst/>
              </a:rPr>
              <a:t>Python Crash Course a Hands-on, Project-Based Introduction to Programming</a:t>
            </a:r>
            <a:r>
              <a:rPr lang="en-US" dirty="0">
                <a:effectLst/>
              </a:rPr>
              <a:t>. No Starch Press, 2023.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4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</TotalTime>
  <Words>532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Python Operators</vt:lpstr>
      <vt:lpstr>Intro to Ops</vt:lpstr>
      <vt:lpstr>6 Operators</vt:lpstr>
      <vt:lpstr>Arithmetic &amp; Assignment Ops</vt:lpstr>
      <vt:lpstr>Comparison and Logical Ops</vt:lpstr>
      <vt:lpstr>Membership and Identity Ops</vt:lpstr>
      <vt:lpstr>Ops Precedence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Justin Harlow</cp:lastModifiedBy>
  <cp:revision>13</cp:revision>
  <dcterms:created xsi:type="dcterms:W3CDTF">2020-08-18T15:08:12Z</dcterms:created>
  <dcterms:modified xsi:type="dcterms:W3CDTF">2023-12-01T13:58:19Z</dcterms:modified>
</cp:coreProperties>
</file>