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9BC3E6-0F9A-4CFD-86E2-869CFFEFBCCD}" v="650" dt="2025-04-23T04:50:28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Higuera" userId="5e5722bd3ba739e3" providerId="LiveId" clId="{2C9BC3E6-0F9A-4CFD-86E2-869CFFEFBCCD}"/>
    <pc:docChg chg="undo custSel addSld delSld modSld sldOrd modMainMaster">
      <pc:chgData name="Juan Higuera" userId="5e5722bd3ba739e3" providerId="LiveId" clId="{2C9BC3E6-0F9A-4CFD-86E2-869CFFEFBCCD}" dt="2025-04-23T04:50:33.697" v="2210" actId="14100"/>
      <pc:docMkLst>
        <pc:docMk/>
      </pc:docMkLst>
      <pc:sldChg chg="modSp mod modAnim">
        <pc:chgData name="Juan Higuera" userId="5e5722bd3ba739e3" providerId="LiveId" clId="{2C9BC3E6-0F9A-4CFD-86E2-869CFFEFBCCD}" dt="2025-04-23T04:10:41.894" v="2050"/>
        <pc:sldMkLst>
          <pc:docMk/>
          <pc:sldMk cId="3589717532" sldId="256"/>
        </pc:sldMkLst>
        <pc:spChg chg="mod">
          <ac:chgData name="Juan Higuera" userId="5e5722bd3ba739e3" providerId="LiveId" clId="{2C9BC3E6-0F9A-4CFD-86E2-869CFFEFBCCD}" dt="2025-04-23T01:27:38.773" v="1935" actId="1076"/>
          <ac:spMkLst>
            <pc:docMk/>
            <pc:sldMk cId="3589717532" sldId="256"/>
            <ac:spMk id="2" creationId="{F0EA73AB-1326-6EC8-3602-FB44F580BD64}"/>
          </ac:spMkLst>
        </pc:spChg>
        <pc:spChg chg="mod">
          <ac:chgData name="Juan Higuera" userId="5e5722bd3ba739e3" providerId="LiveId" clId="{2C9BC3E6-0F9A-4CFD-86E2-869CFFEFBCCD}" dt="2025-04-23T01:27:41.199" v="1936" actId="1076"/>
          <ac:spMkLst>
            <pc:docMk/>
            <pc:sldMk cId="3589717532" sldId="256"/>
            <ac:spMk id="3" creationId="{F3DBC85F-168D-3225-0842-CD9B8D365973}"/>
          </ac:spMkLst>
        </pc:spChg>
      </pc:sldChg>
      <pc:sldChg chg="addSp delSp modSp new del mod delAnim">
        <pc:chgData name="Juan Higuera" userId="5e5722bd3ba739e3" providerId="LiveId" clId="{2C9BC3E6-0F9A-4CFD-86E2-869CFFEFBCCD}" dt="2025-04-23T04:18:05.795" v="2051" actId="2696"/>
        <pc:sldMkLst>
          <pc:docMk/>
          <pc:sldMk cId="3688932194" sldId="257"/>
        </pc:sldMkLst>
        <pc:spChg chg="mod">
          <ac:chgData name="Juan Higuera" userId="5e5722bd3ba739e3" providerId="LiveId" clId="{2C9BC3E6-0F9A-4CFD-86E2-869CFFEFBCCD}" dt="2025-04-23T01:27:32.042" v="1934" actId="14100"/>
          <ac:spMkLst>
            <pc:docMk/>
            <pc:sldMk cId="3688932194" sldId="257"/>
            <ac:spMk id="2" creationId="{81407035-05FB-344F-2F5F-6AF2DD63446A}"/>
          </ac:spMkLst>
        </pc:spChg>
        <pc:spChg chg="mod">
          <ac:chgData name="Juan Higuera" userId="5e5722bd3ba739e3" providerId="LiveId" clId="{2C9BC3E6-0F9A-4CFD-86E2-869CFFEFBCCD}" dt="2025-04-23T03:57:51.673" v="2017" actId="404"/>
          <ac:spMkLst>
            <pc:docMk/>
            <pc:sldMk cId="3688932194" sldId="257"/>
            <ac:spMk id="3" creationId="{D67E5572-3151-922E-379D-D38AA7AC3745}"/>
          </ac:spMkLst>
        </pc:spChg>
        <pc:picChg chg="add del mod">
          <ac:chgData name="Juan Higuera" userId="5e5722bd3ba739e3" providerId="LiveId" clId="{2C9BC3E6-0F9A-4CFD-86E2-869CFFEFBCCD}" dt="2025-04-23T01:34:53.986" v="2015" actId="478"/>
          <ac:picMkLst>
            <pc:docMk/>
            <pc:sldMk cId="3688932194" sldId="257"/>
            <ac:picMk id="10" creationId="{8B6DFCDA-03BD-7687-63A7-170624D448CE}"/>
          </ac:picMkLst>
        </pc:picChg>
      </pc:sldChg>
      <pc:sldChg chg="addSp delSp modSp new mod modClrScheme chgLayout">
        <pc:chgData name="Juan Higuera" userId="5e5722bd3ba739e3" providerId="LiveId" clId="{2C9BC3E6-0F9A-4CFD-86E2-869CFFEFBCCD}" dt="2025-04-23T04:18:39.341" v="2079" actId="403"/>
        <pc:sldMkLst>
          <pc:docMk/>
          <pc:sldMk cId="4066549877" sldId="258"/>
        </pc:sldMkLst>
        <pc:spChg chg="del mod">
          <ac:chgData name="Juan Higuera" userId="5e5722bd3ba739e3" providerId="LiveId" clId="{2C9BC3E6-0F9A-4CFD-86E2-869CFFEFBCCD}" dt="2025-04-22T04:51:42.916" v="1131" actId="478"/>
          <ac:spMkLst>
            <pc:docMk/>
            <pc:sldMk cId="4066549877" sldId="258"/>
            <ac:spMk id="2" creationId="{9B23CCF2-BD65-0EAE-9FC3-EB9AEEB96A82}"/>
          </ac:spMkLst>
        </pc:spChg>
        <pc:spChg chg="del">
          <ac:chgData name="Juan Higuera" userId="5e5722bd3ba739e3" providerId="LiveId" clId="{2C9BC3E6-0F9A-4CFD-86E2-869CFFEFBCCD}" dt="2025-04-22T04:46:53.356" v="957" actId="1032"/>
          <ac:spMkLst>
            <pc:docMk/>
            <pc:sldMk cId="4066549877" sldId="258"/>
            <ac:spMk id="3" creationId="{84812EB6-0C0A-6AE4-58D9-6A0A5464B5DF}"/>
          </ac:spMkLst>
        </pc:spChg>
        <pc:spChg chg="add del mod">
          <ac:chgData name="Juan Higuera" userId="5e5722bd3ba739e3" providerId="LiveId" clId="{2C9BC3E6-0F9A-4CFD-86E2-869CFFEFBCCD}" dt="2025-04-22T04:47:07.789" v="961" actId="478"/>
          <ac:spMkLst>
            <pc:docMk/>
            <pc:sldMk cId="4066549877" sldId="258"/>
            <ac:spMk id="6" creationId="{0884C829-2E21-F537-2E39-67169831E45F}"/>
          </ac:spMkLst>
        </pc:spChg>
        <pc:spChg chg="add del mod">
          <ac:chgData name="Juan Higuera" userId="5e5722bd3ba739e3" providerId="LiveId" clId="{2C9BC3E6-0F9A-4CFD-86E2-869CFFEFBCCD}" dt="2025-04-22T04:48:12.963" v="975" actId="1032"/>
          <ac:spMkLst>
            <pc:docMk/>
            <pc:sldMk cId="4066549877" sldId="258"/>
            <ac:spMk id="8" creationId="{510909CB-C3DB-53BB-444B-B428B1EFD084}"/>
          </ac:spMkLst>
        </pc:spChg>
        <pc:spChg chg="add del mod">
          <ac:chgData name="Juan Higuera" userId="5e5722bd3ba739e3" providerId="LiveId" clId="{2C9BC3E6-0F9A-4CFD-86E2-869CFFEFBCCD}" dt="2025-04-22T04:57:54.355" v="1167" actId="478"/>
          <ac:spMkLst>
            <pc:docMk/>
            <pc:sldMk cId="4066549877" sldId="258"/>
            <ac:spMk id="12" creationId="{55969742-7F75-0F3B-B29F-B667B8E0FE22}"/>
          </ac:spMkLst>
        </pc:spChg>
        <pc:spChg chg="add del mod ord">
          <ac:chgData name="Juan Higuera" userId="5e5722bd3ba739e3" providerId="LiveId" clId="{2C9BC3E6-0F9A-4CFD-86E2-869CFFEFBCCD}" dt="2025-04-22T05:04:49.322" v="1366" actId="478"/>
          <ac:spMkLst>
            <pc:docMk/>
            <pc:sldMk cId="4066549877" sldId="258"/>
            <ac:spMk id="13" creationId="{4E27DB98-3754-1A0C-45D8-C8207E52E0D4}"/>
          </ac:spMkLst>
        </pc:spChg>
        <pc:spChg chg="add del mod ord">
          <ac:chgData name="Juan Higuera" userId="5e5722bd3ba739e3" providerId="LiveId" clId="{2C9BC3E6-0F9A-4CFD-86E2-869CFFEFBCCD}" dt="2025-04-22T05:03:34.317" v="1345" actId="478"/>
          <ac:spMkLst>
            <pc:docMk/>
            <pc:sldMk cId="4066549877" sldId="258"/>
            <ac:spMk id="14" creationId="{55272241-4656-2E15-A511-F410E0DE15C6}"/>
          </ac:spMkLst>
        </pc:spChg>
        <pc:spChg chg="add del mod ord">
          <ac:chgData name="Juan Higuera" userId="5e5722bd3ba739e3" providerId="LiveId" clId="{2C9BC3E6-0F9A-4CFD-86E2-869CFFEFBCCD}" dt="2025-04-23T04:18:39.341" v="2079" actId="403"/>
          <ac:spMkLst>
            <pc:docMk/>
            <pc:sldMk cId="4066549877" sldId="258"/>
            <ac:spMk id="15" creationId="{93C7E010-2EB0-F3D1-9B02-8673F2B39A6A}"/>
          </ac:spMkLst>
        </pc:spChg>
        <pc:spChg chg="add del mod ord">
          <ac:chgData name="Juan Higuera" userId="5e5722bd3ba739e3" providerId="LiveId" clId="{2C9BC3E6-0F9A-4CFD-86E2-869CFFEFBCCD}" dt="2025-04-22T05:04:54.739" v="1368" actId="700"/>
          <ac:spMkLst>
            <pc:docMk/>
            <pc:sldMk cId="4066549877" sldId="258"/>
            <ac:spMk id="16" creationId="{5432F2D4-A3E3-A5D9-EB73-F0A3AFAB16BB}"/>
          </ac:spMkLst>
        </pc:spChg>
        <pc:spChg chg="add del mod ord">
          <ac:chgData name="Juan Higuera" userId="5e5722bd3ba739e3" providerId="LiveId" clId="{2C9BC3E6-0F9A-4CFD-86E2-869CFFEFBCCD}" dt="2025-04-22T05:04:54.739" v="1368" actId="700"/>
          <ac:spMkLst>
            <pc:docMk/>
            <pc:sldMk cId="4066549877" sldId="258"/>
            <ac:spMk id="17" creationId="{CD5195ED-24D3-4A21-3C99-DAE57701A26E}"/>
          </ac:spMkLst>
        </pc:spChg>
        <pc:graphicFrameChg chg="add del mod modGraphic">
          <ac:chgData name="Juan Higuera" userId="5e5722bd3ba739e3" providerId="LiveId" clId="{2C9BC3E6-0F9A-4CFD-86E2-869CFFEFBCCD}" dt="2025-04-22T04:47:53.026" v="974" actId="478"/>
          <ac:graphicFrameMkLst>
            <pc:docMk/>
            <pc:sldMk cId="4066549877" sldId="258"/>
            <ac:graphicFrameMk id="4" creationId="{291FD7C1-162E-AC7C-2D9C-5A83BB7EAF6E}"/>
          </ac:graphicFrameMkLst>
        </pc:graphicFrameChg>
        <pc:graphicFrameChg chg="add del mod modGraphic">
          <ac:chgData name="Juan Higuera" userId="5e5722bd3ba739e3" providerId="LiveId" clId="{2C9BC3E6-0F9A-4CFD-86E2-869CFFEFBCCD}" dt="2025-04-22T04:57:17.507" v="1163" actId="478"/>
          <ac:graphicFrameMkLst>
            <pc:docMk/>
            <pc:sldMk cId="4066549877" sldId="258"/>
            <ac:graphicFrameMk id="9" creationId="{366BF38A-7F2A-E3AA-174D-9370B79DBFE4}"/>
          </ac:graphicFrameMkLst>
        </pc:graphicFrameChg>
        <pc:graphicFrameChg chg="add mod modGraphic">
          <ac:chgData name="Juan Higuera" userId="5e5722bd3ba739e3" providerId="LiveId" clId="{2C9BC3E6-0F9A-4CFD-86E2-869CFFEFBCCD}" dt="2025-04-23T01:28:48.289" v="1946" actId="26606"/>
          <ac:graphicFrameMkLst>
            <pc:docMk/>
            <pc:sldMk cId="4066549877" sldId="258"/>
            <ac:graphicFrameMk id="10" creationId="{95751F0A-0039-1385-DD4D-891DCECE2A87}"/>
          </ac:graphicFrameMkLst>
        </pc:graphicFrameChg>
      </pc:sldChg>
      <pc:sldChg chg="addSp delSp modSp new mod setBg">
        <pc:chgData name="Juan Higuera" userId="5e5722bd3ba739e3" providerId="LiveId" clId="{2C9BC3E6-0F9A-4CFD-86E2-869CFFEFBCCD}" dt="2025-04-23T04:50:33.697" v="2210" actId="14100"/>
        <pc:sldMkLst>
          <pc:docMk/>
          <pc:sldMk cId="870342493" sldId="259"/>
        </pc:sldMkLst>
        <pc:spChg chg="del mod">
          <ac:chgData name="Juan Higuera" userId="5e5722bd3ba739e3" providerId="LiveId" clId="{2C9BC3E6-0F9A-4CFD-86E2-869CFFEFBCCD}" dt="2025-04-23T01:14:28.806" v="1692" actId="478"/>
          <ac:spMkLst>
            <pc:docMk/>
            <pc:sldMk cId="870342493" sldId="259"/>
            <ac:spMk id="2" creationId="{028EA899-28EC-5D74-42DD-6C09CA92EBF9}"/>
          </ac:spMkLst>
        </pc:spChg>
        <pc:spChg chg="add del mod">
          <ac:chgData name="Juan Higuera" userId="5e5722bd3ba739e3" providerId="LiveId" clId="{2C9BC3E6-0F9A-4CFD-86E2-869CFFEFBCCD}" dt="2025-04-23T01:29:04.340" v="1950"/>
          <ac:spMkLst>
            <pc:docMk/>
            <pc:sldMk cId="870342493" sldId="259"/>
            <ac:spMk id="3" creationId="{FD6B4F1D-904C-6AD1-5FA7-49579D1E1D7B}"/>
          </ac:spMkLst>
        </pc:spChg>
        <pc:spChg chg="del mod">
          <ac:chgData name="Juan Higuera" userId="5e5722bd3ba739e3" providerId="LiveId" clId="{2C9BC3E6-0F9A-4CFD-86E2-869CFFEFBCCD}" dt="2025-04-23T01:14:30.258" v="1693" actId="478"/>
          <ac:spMkLst>
            <pc:docMk/>
            <pc:sldMk cId="870342493" sldId="259"/>
            <ac:spMk id="4" creationId="{71E27B5B-F6C2-480D-05B8-A89931FD3303}"/>
          </ac:spMkLst>
        </pc:spChg>
        <pc:spChg chg="add del">
          <ac:chgData name="Juan Higuera" userId="5e5722bd3ba739e3" providerId="LiveId" clId="{2C9BC3E6-0F9A-4CFD-86E2-869CFFEFBCCD}" dt="2025-04-23T01:10:12.370" v="1691" actId="26606"/>
          <ac:spMkLst>
            <pc:docMk/>
            <pc:sldMk cId="870342493" sldId="259"/>
            <ac:spMk id="10" creationId="{B210AC1D-4063-4C6E-9528-FA9C4C0C18E6}"/>
          </ac:spMkLst>
        </pc:spChg>
        <pc:spChg chg="add del">
          <ac:chgData name="Juan Higuera" userId="5e5722bd3ba739e3" providerId="LiveId" clId="{2C9BC3E6-0F9A-4CFD-86E2-869CFFEFBCCD}" dt="2025-04-23T01:10:12.370" v="1691" actId="26606"/>
          <ac:spMkLst>
            <pc:docMk/>
            <pc:sldMk cId="870342493" sldId="259"/>
            <ac:spMk id="12" creationId="{02F8C595-E68C-4306-AED8-DC7826A0A506}"/>
          </ac:spMkLst>
        </pc:spChg>
        <pc:picChg chg="add del mod">
          <ac:chgData name="Juan Higuera" userId="5e5722bd3ba739e3" providerId="LiveId" clId="{2C9BC3E6-0F9A-4CFD-86E2-869CFFEFBCCD}" dt="2025-04-23T04:46:14.032" v="2093" actId="478"/>
          <ac:picMkLst>
            <pc:docMk/>
            <pc:sldMk cId="870342493" sldId="259"/>
            <ac:picMk id="4" creationId="{5E1B70A5-D1D1-75FB-ED35-4FD2CF1C5889}"/>
          </ac:picMkLst>
        </pc:picChg>
        <pc:picChg chg="add del">
          <ac:chgData name="Juan Higuera" userId="5e5722bd3ba739e3" providerId="LiveId" clId="{2C9BC3E6-0F9A-4CFD-86E2-869CFFEFBCCD}" dt="2025-04-23T01:10:04.613" v="1689" actId="478"/>
          <ac:picMkLst>
            <pc:docMk/>
            <pc:sldMk cId="870342493" sldId="259"/>
            <ac:picMk id="6" creationId="{12CBFA53-BF8A-EE9D-5F16-E3A636630455}"/>
          </ac:picMkLst>
        </pc:picChg>
        <pc:picChg chg="add del mod">
          <ac:chgData name="Juan Higuera" userId="5e5722bd3ba739e3" providerId="LiveId" clId="{2C9BC3E6-0F9A-4CFD-86E2-869CFFEFBCCD}" dt="2025-04-23T04:46:14.032" v="2093" actId="478"/>
          <ac:picMkLst>
            <pc:docMk/>
            <pc:sldMk cId="870342493" sldId="259"/>
            <ac:picMk id="6" creationId="{98F62391-CFF5-36A5-2F46-C89156D1E972}"/>
          </ac:picMkLst>
        </pc:picChg>
        <pc:picChg chg="add del">
          <ac:chgData name="Juan Higuera" userId="5e5722bd3ba739e3" providerId="LiveId" clId="{2C9BC3E6-0F9A-4CFD-86E2-869CFFEFBCCD}" dt="2025-04-23T01:10:12.370" v="1691" actId="26606"/>
          <ac:picMkLst>
            <pc:docMk/>
            <pc:sldMk cId="870342493" sldId="259"/>
            <ac:picMk id="7" creationId="{5EBF7B29-64E4-19B8-B533-6ABD728EE2BF}"/>
          </ac:picMkLst>
        </pc:picChg>
        <pc:picChg chg="add del mod">
          <ac:chgData name="Juan Higuera" userId="5e5722bd3ba739e3" providerId="LiveId" clId="{2C9BC3E6-0F9A-4CFD-86E2-869CFFEFBCCD}" dt="2025-04-23T04:46:14.032" v="2093" actId="478"/>
          <ac:picMkLst>
            <pc:docMk/>
            <pc:sldMk cId="870342493" sldId="259"/>
            <ac:picMk id="8" creationId="{FFD7D0B1-681D-B738-E041-163F98298639}"/>
          </ac:picMkLst>
        </pc:picChg>
        <pc:picChg chg="add del mod">
          <ac:chgData name="Juan Higuera" userId="5e5722bd3ba739e3" providerId="LiveId" clId="{2C9BC3E6-0F9A-4CFD-86E2-869CFFEFBCCD}" dt="2025-04-23T01:14:43.673" v="1699" actId="478"/>
          <ac:picMkLst>
            <pc:docMk/>
            <pc:sldMk cId="870342493" sldId="259"/>
            <ac:picMk id="9" creationId="{EF8A489C-90AB-D413-C3F5-2965CE9FDC26}"/>
          </ac:picMkLst>
        </pc:picChg>
        <pc:picChg chg="add del mod">
          <ac:chgData name="Juan Higuera" userId="5e5722bd3ba739e3" providerId="LiveId" clId="{2C9BC3E6-0F9A-4CFD-86E2-869CFFEFBCCD}" dt="2025-04-23T04:46:14.032" v="2093" actId="478"/>
          <ac:picMkLst>
            <pc:docMk/>
            <pc:sldMk cId="870342493" sldId="259"/>
            <ac:picMk id="10" creationId="{67BE3AAF-CA08-0A20-DED1-C42059211626}"/>
          </ac:picMkLst>
        </pc:picChg>
        <pc:picChg chg="add del mod">
          <ac:chgData name="Juan Higuera" userId="5e5722bd3ba739e3" providerId="LiveId" clId="{2C9BC3E6-0F9A-4CFD-86E2-869CFFEFBCCD}" dt="2025-04-23T04:46:14.032" v="2093" actId="478"/>
          <ac:picMkLst>
            <pc:docMk/>
            <pc:sldMk cId="870342493" sldId="259"/>
            <ac:picMk id="12" creationId="{E385105B-35D3-7705-FC86-E3144E419C97}"/>
          </ac:picMkLst>
        </pc:picChg>
        <pc:picChg chg="add del mod">
          <ac:chgData name="Juan Higuera" userId="5e5722bd3ba739e3" providerId="LiveId" clId="{2C9BC3E6-0F9A-4CFD-86E2-869CFFEFBCCD}" dt="2025-04-23T01:15:15.902" v="1715" actId="478"/>
          <ac:picMkLst>
            <pc:docMk/>
            <pc:sldMk cId="870342493" sldId="259"/>
            <ac:picMk id="13" creationId="{9EC7C4C1-2173-A6CD-AE3B-1844FB34C809}"/>
          </ac:picMkLst>
        </pc:picChg>
        <pc:picChg chg="add del mod">
          <ac:chgData name="Juan Higuera" userId="5e5722bd3ba739e3" providerId="LiveId" clId="{2C9BC3E6-0F9A-4CFD-86E2-869CFFEFBCCD}" dt="2025-04-23T04:46:14.032" v="2093" actId="478"/>
          <ac:picMkLst>
            <pc:docMk/>
            <pc:sldMk cId="870342493" sldId="259"/>
            <ac:picMk id="14" creationId="{9FD6367E-3F6D-0C03-31AB-1F16DC80B86B}"/>
          </ac:picMkLst>
        </pc:picChg>
        <pc:picChg chg="add del mod">
          <ac:chgData name="Juan Higuera" userId="5e5722bd3ba739e3" providerId="LiveId" clId="{2C9BC3E6-0F9A-4CFD-86E2-869CFFEFBCCD}" dt="2025-04-23T01:15:15.902" v="1715" actId="478"/>
          <ac:picMkLst>
            <pc:docMk/>
            <pc:sldMk cId="870342493" sldId="259"/>
            <ac:picMk id="15" creationId="{E4B48D05-B70C-CB56-65A2-F96A94616569}"/>
          </ac:picMkLst>
        </pc:picChg>
        <pc:picChg chg="add del mod">
          <ac:chgData name="Juan Higuera" userId="5e5722bd3ba739e3" providerId="LiveId" clId="{2C9BC3E6-0F9A-4CFD-86E2-869CFFEFBCCD}" dt="2025-04-23T04:46:14.032" v="2093" actId="478"/>
          <ac:picMkLst>
            <pc:docMk/>
            <pc:sldMk cId="870342493" sldId="259"/>
            <ac:picMk id="16" creationId="{7CD8A3DE-BCC1-414D-B162-DEF25F80D948}"/>
          </ac:picMkLst>
        </pc:picChg>
        <pc:picChg chg="add del mod">
          <ac:chgData name="Juan Higuera" userId="5e5722bd3ba739e3" providerId="LiveId" clId="{2C9BC3E6-0F9A-4CFD-86E2-869CFFEFBCCD}" dt="2025-04-23T01:15:15.902" v="1715" actId="478"/>
          <ac:picMkLst>
            <pc:docMk/>
            <pc:sldMk cId="870342493" sldId="259"/>
            <ac:picMk id="17" creationId="{BE3F577F-3496-70DE-B711-E0C4D3CB885D}"/>
          </ac:picMkLst>
        </pc:picChg>
        <pc:picChg chg="add del mod">
          <ac:chgData name="Juan Higuera" userId="5e5722bd3ba739e3" providerId="LiveId" clId="{2C9BC3E6-0F9A-4CFD-86E2-869CFFEFBCCD}" dt="2025-04-23T04:46:15.326" v="2094" actId="478"/>
          <ac:picMkLst>
            <pc:docMk/>
            <pc:sldMk cId="870342493" sldId="259"/>
            <ac:picMk id="18" creationId="{812986F7-BBD0-72EB-00EF-CEAABC49B8A5}"/>
          </ac:picMkLst>
        </pc:picChg>
        <pc:picChg chg="add del mod">
          <ac:chgData name="Juan Higuera" userId="5e5722bd3ba739e3" providerId="LiveId" clId="{2C9BC3E6-0F9A-4CFD-86E2-869CFFEFBCCD}" dt="2025-04-23T01:15:15.902" v="1715" actId="478"/>
          <ac:picMkLst>
            <pc:docMk/>
            <pc:sldMk cId="870342493" sldId="259"/>
            <ac:picMk id="19" creationId="{C40B8B59-80AB-9313-A5B0-D24C282AC0F6}"/>
          </ac:picMkLst>
        </pc:picChg>
        <pc:picChg chg="add del mod">
          <ac:chgData name="Juan Higuera" userId="5e5722bd3ba739e3" providerId="LiveId" clId="{2C9BC3E6-0F9A-4CFD-86E2-869CFFEFBCCD}" dt="2025-04-23T04:46:11.323" v="2092" actId="478"/>
          <ac:picMkLst>
            <pc:docMk/>
            <pc:sldMk cId="870342493" sldId="259"/>
            <ac:picMk id="20" creationId="{140B311B-D890-7FE6-1A79-4FF4C309CFD7}"/>
          </ac:picMkLst>
        </pc:picChg>
        <pc:picChg chg="add del mod">
          <ac:chgData name="Juan Higuera" userId="5e5722bd3ba739e3" providerId="LiveId" clId="{2C9BC3E6-0F9A-4CFD-86E2-869CFFEFBCCD}" dt="2025-04-23T01:15:15.902" v="1715" actId="478"/>
          <ac:picMkLst>
            <pc:docMk/>
            <pc:sldMk cId="870342493" sldId="259"/>
            <ac:picMk id="21" creationId="{C44281BC-EC64-91E0-85E6-9B9BB7DDBA9D}"/>
          </ac:picMkLst>
        </pc:picChg>
        <pc:picChg chg="add mod">
          <ac:chgData name="Juan Higuera" userId="5e5722bd3ba739e3" providerId="LiveId" clId="{2C9BC3E6-0F9A-4CFD-86E2-869CFFEFBCCD}" dt="2025-04-23T04:49:08.416" v="2171" actId="14100"/>
          <ac:picMkLst>
            <pc:docMk/>
            <pc:sldMk cId="870342493" sldId="259"/>
            <ac:picMk id="22" creationId="{4A371798-51E5-D09B-D074-D1D4829B69D0}"/>
          </ac:picMkLst>
        </pc:picChg>
        <pc:picChg chg="add del mod">
          <ac:chgData name="Juan Higuera" userId="5e5722bd3ba739e3" providerId="LiveId" clId="{2C9BC3E6-0F9A-4CFD-86E2-869CFFEFBCCD}" dt="2025-04-23T01:15:15.902" v="1715" actId="478"/>
          <ac:picMkLst>
            <pc:docMk/>
            <pc:sldMk cId="870342493" sldId="259"/>
            <ac:picMk id="23" creationId="{6E85328D-6807-C275-3B0A-C6585AF520F4}"/>
          </ac:picMkLst>
        </pc:picChg>
        <pc:picChg chg="add mod">
          <ac:chgData name="Juan Higuera" userId="5e5722bd3ba739e3" providerId="LiveId" clId="{2C9BC3E6-0F9A-4CFD-86E2-869CFFEFBCCD}" dt="2025-04-23T04:49:12.699" v="2173" actId="1076"/>
          <ac:picMkLst>
            <pc:docMk/>
            <pc:sldMk cId="870342493" sldId="259"/>
            <ac:picMk id="24" creationId="{13425C69-9BE0-4D96-044A-B23DB1D4563F}"/>
          </ac:picMkLst>
        </pc:picChg>
        <pc:picChg chg="add del mod">
          <ac:chgData name="Juan Higuera" userId="5e5722bd3ba739e3" providerId="LiveId" clId="{2C9BC3E6-0F9A-4CFD-86E2-869CFFEFBCCD}" dt="2025-04-23T01:15:15.902" v="1715" actId="478"/>
          <ac:picMkLst>
            <pc:docMk/>
            <pc:sldMk cId="870342493" sldId="259"/>
            <ac:picMk id="25" creationId="{C8F036D6-D38C-D4A2-5D36-0B917099C07C}"/>
          </ac:picMkLst>
        </pc:picChg>
        <pc:picChg chg="add mod">
          <ac:chgData name="Juan Higuera" userId="5e5722bd3ba739e3" providerId="LiveId" clId="{2C9BC3E6-0F9A-4CFD-86E2-869CFFEFBCCD}" dt="2025-04-23T04:49:11.775" v="2172" actId="1076"/>
          <ac:picMkLst>
            <pc:docMk/>
            <pc:sldMk cId="870342493" sldId="259"/>
            <ac:picMk id="26" creationId="{E407DA6B-B456-0FFA-72C6-A9F76CBB34B3}"/>
          </ac:picMkLst>
        </pc:picChg>
        <pc:picChg chg="add del mod">
          <ac:chgData name="Juan Higuera" userId="5e5722bd3ba739e3" providerId="LiveId" clId="{2C9BC3E6-0F9A-4CFD-86E2-869CFFEFBCCD}" dt="2025-04-23T04:38:02.351" v="2088" actId="478"/>
          <ac:picMkLst>
            <pc:docMk/>
            <pc:sldMk cId="870342493" sldId="259"/>
            <ac:picMk id="27" creationId="{AFA3156F-C1D0-3F8D-0E31-7F60E19E26A1}"/>
          </ac:picMkLst>
        </pc:picChg>
        <pc:picChg chg="add del mod">
          <ac:chgData name="Juan Higuera" userId="5e5722bd3ba739e3" providerId="LiveId" clId="{2C9BC3E6-0F9A-4CFD-86E2-869CFFEFBCCD}" dt="2025-04-23T04:38:00.031" v="2086" actId="478"/>
          <ac:picMkLst>
            <pc:docMk/>
            <pc:sldMk cId="870342493" sldId="259"/>
            <ac:picMk id="29" creationId="{A6C4FFAC-7DE3-AD71-6469-9A3BB4BB52C5}"/>
          </ac:picMkLst>
        </pc:picChg>
        <pc:picChg chg="add mod">
          <ac:chgData name="Juan Higuera" userId="5e5722bd3ba739e3" providerId="LiveId" clId="{2C9BC3E6-0F9A-4CFD-86E2-869CFFEFBCCD}" dt="2025-04-23T04:48:59.225" v="2166" actId="1076"/>
          <ac:picMkLst>
            <pc:docMk/>
            <pc:sldMk cId="870342493" sldId="259"/>
            <ac:picMk id="30" creationId="{8CEC28D7-FCDA-0DFD-57E7-C5D6D6F95BD7}"/>
          </ac:picMkLst>
        </pc:picChg>
        <pc:picChg chg="add del mod">
          <ac:chgData name="Juan Higuera" userId="5e5722bd3ba739e3" providerId="LiveId" clId="{2C9BC3E6-0F9A-4CFD-86E2-869CFFEFBCCD}" dt="2025-04-23T04:37:58.949" v="2085" actId="478"/>
          <ac:picMkLst>
            <pc:docMk/>
            <pc:sldMk cId="870342493" sldId="259"/>
            <ac:picMk id="31" creationId="{6FA5A5DE-7EBC-685F-2E7E-1F8B0DB19EE5}"/>
          </ac:picMkLst>
        </pc:picChg>
        <pc:picChg chg="add del mod">
          <ac:chgData name="Juan Higuera" userId="5e5722bd3ba739e3" providerId="LiveId" clId="{2C9BC3E6-0F9A-4CFD-86E2-869CFFEFBCCD}" dt="2025-04-23T04:38:01.229" v="2087" actId="478"/>
          <ac:picMkLst>
            <pc:docMk/>
            <pc:sldMk cId="870342493" sldId="259"/>
            <ac:picMk id="33" creationId="{A77AAFF5-021B-437E-0635-710464848CF8}"/>
          </ac:picMkLst>
        </pc:picChg>
        <pc:picChg chg="add mod">
          <ac:chgData name="Juan Higuera" userId="5e5722bd3ba739e3" providerId="LiveId" clId="{2C9BC3E6-0F9A-4CFD-86E2-869CFFEFBCCD}" dt="2025-04-23T04:50:17.102" v="2200" actId="1076"/>
          <ac:picMkLst>
            <pc:docMk/>
            <pc:sldMk cId="870342493" sldId="259"/>
            <ac:picMk id="34" creationId="{6B84D296-22C0-EB80-75BE-4750409E1388}"/>
          </ac:picMkLst>
        </pc:picChg>
        <pc:picChg chg="add del mod">
          <ac:chgData name="Juan Higuera" userId="5e5722bd3ba739e3" providerId="LiveId" clId="{2C9BC3E6-0F9A-4CFD-86E2-869CFFEFBCCD}" dt="2025-04-23T04:38:03.791" v="2089" actId="478"/>
          <ac:picMkLst>
            <pc:docMk/>
            <pc:sldMk cId="870342493" sldId="259"/>
            <ac:picMk id="35" creationId="{5CD32A18-6CAB-8F5B-967B-BE49B60FF654}"/>
          </ac:picMkLst>
        </pc:picChg>
        <pc:picChg chg="add del mod">
          <ac:chgData name="Juan Higuera" userId="5e5722bd3ba739e3" providerId="LiveId" clId="{2C9BC3E6-0F9A-4CFD-86E2-869CFFEFBCCD}" dt="2025-04-23T04:37:19.053" v="2084" actId="478"/>
          <ac:picMkLst>
            <pc:docMk/>
            <pc:sldMk cId="870342493" sldId="259"/>
            <ac:picMk id="37" creationId="{44DEFF08-2576-6BBC-3731-9D8032E39876}"/>
          </ac:picMkLst>
        </pc:picChg>
        <pc:picChg chg="add mod">
          <ac:chgData name="Juan Higuera" userId="5e5722bd3ba739e3" providerId="LiveId" clId="{2C9BC3E6-0F9A-4CFD-86E2-869CFFEFBCCD}" dt="2025-04-23T04:50:18.304" v="2201" actId="1076"/>
          <ac:picMkLst>
            <pc:docMk/>
            <pc:sldMk cId="870342493" sldId="259"/>
            <ac:picMk id="38" creationId="{41FB46C5-DEDA-E25B-131E-3F784A30CF80}"/>
          </ac:picMkLst>
        </pc:picChg>
        <pc:picChg chg="add del mod">
          <ac:chgData name="Juan Higuera" userId="5e5722bd3ba739e3" providerId="LiveId" clId="{2C9BC3E6-0F9A-4CFD-86E2-869CFFEFBCCD}" dt="2025-04-23T04:37:17.802" v="2083" actId="478"/>
          <ac:picMkLst>
            <pc:docMk/>
            <pc:sldMk cId="870342493" sldId="259"/>
            <ac:picMk id="39" creationId="{6114A3AA-CF6A-F73D-0ACB-6DD211296778}"/>
          </ac:picMkLst>
        </pc:picChg>
        <pc:picChg chg="add mod">
          <ac:chgData name="Juan Higuera" userId="5e5722bd3ba739e3" providerId="LiveId" clId="{2C9BC3E6-0F9A-4CFD-86E2-869CFFEFBCCD}" dt="2025-04-23T04:50:19.370" v="2202" actId="1076"/>
          <ac:picMkLst>
            <pc:docMk/>
            <pc:sldMk cId="870342493" sldId="259"/>
            <ac:picMk id="41" creationId="{59D71FF4-EE8F-EE7A-0417-8C0F6B29408C}"/>
          </ac:picMkLst>
        </pc:picChg>
        <pc:picChg chg="add mod">
          <ac:chgData name="Juan Higuera" userId="5e5722bd3ba739e3" providerId="LiveId" clId="{2C9BC3E6-0F9A-4CFD-86E2-869CFFEFBCCD}" dt="2025-04-23T04:50:24.013" v="2205" actId="1076"/>
          <ac:picMkLst>
            <pc:docMk/>
            <pc:sldMk cId="870342493" sldId="259"/>
            <ac:picMk id="43" creationId="{88935EF5-B698-9F9F-DD21-448B38A5B36D}"/>
          </ac:picMkLst>
        </pc:picChg>
        <pc:picChg chg="add mod">
          <ac:chgData name="Juan Higuera" userId="5e5722bd3ba739e3" providerId="LiveId" clId="{2C9BC3E6-0F9A-4CFD-86E2-869CFFEFBCCD}" dt="2025-04-23T04:50:33.697" v="2210" actId="14100"/>
          <ac:picMkLst>
            <pc:docMk/>
            <pc:sldMk cId="870342493" sldId="259"/>
            <ac:picMk id="45" creationId="{686BF872-2A42-06A0-A7C5-86C1C3FABB22}"/>
          </ac:picMkLst>
        </pc:picChg>
      </pc:sldChg>
      <pc:sldChg chg="addSp delSp modSp new mod setBg delDesignElem">
        <pc:chgData name="Juan Higuera" userId="5e5722bd3ba739e3" providerId="LiveId" clId="{2C9BC3E6-0F9A-4CFD-86E2-869CFFEFBCCD}" dt="2025-04-23T01:28:51.065" v="1948"/>
        <pc:sldMkLst>
          <pc:docMk/>
          <pc:sldMk cId="632845679" sldId="260"/>
        </pc:sldMkLst>
        <pc:spChg chg="mod">
          <ac:chgData name="Juan Higuera" userId="5e5722bd3ba739e3" providerId="LiveId" clId="{2C9BC3E6-0F9A-4CFD-86E2-869CFFEFBCCD}" dt="2025-04-23T01:25:36.610" v="1909" actId="26606"/>
          <ac:spMkLst>
            <pc:docMk/>
            <pc:sldMk cId="632845679" sldId="260"/>
            <ac:spMk id="2" creationId="{74000EB0-BA60-604D-A40B-F7B72F08BAEA}"/>
          </ac:spMkLst>
        </pc:spChg>
        <pc:spChg chg="del">
          <ac:chgData name="Juan Higuera" userId="5e5722bd3ba739e3" providerId="LiveId" clId="{2C9BC3E6-0F9A-4CFD-86E2-869CFFEFBCCD}" dt="2025-04-23T01:19:40.716" v="1804" actId="478"/>
          <ac:spMkLst>
            <pc:docMk/>
            <pc:sldMk cId="632845679" sldId="260"/>
            <ac:spMk id="3" creationId="{2B72003F-022E-1BDA-A057-FEF30B73240E}"/>
          </ac:spMkLst>
        </pc:spChg>
        <pc:spChg chg="add del mod">
          <ac:chgData name="Juan Higuera" userId="5e5722bd3ba739e3" providerId="LiveId" clId="{2C9BC3E6-0F9A-4CFD-86E2-869CFFEFBCCD}" dt="2025-04-23T01:28:51.065" v="1948"/>
          <ac:spMkLst>
            <pc:docMk/>
            <pc:sldMk cId="632845679" sldId="260"/>
            <ac:spMk id="4" creationId="{D4486C63-C520-016C-4BA7-0BF06E797679}"/>
          </ac:spMkLst>
        </pc:spChg>
        <pc:spChg chg="add del">
          <ac:chgData name="Juan Higuera" userId="5e5722bd3ba739e3" providerId="LiveId" clId="{2C9BC3E6-0F9A-4CFD-86E2-869CFFEFBCCD}" dt="2025-04-23T01:24:31.871" v="1869" actId="26606"/>
          <ac:spMkLst>
            <pc:docMk/>
            <pc:sldMk cId="632845679" sldId="260"/>
            <ac:spMk id="9" creationId="{69652D62-ECFB-408E-ABE6-155A644F433D}"/>
          </ac:spMkLst>
        </pc:spChg>
        <pc:spChg chg="add del">
          <ac:chgData name="Juan Higuera" userId="5e5722bd3ba739e3" providerId="LiveId" clId="{2C9BC3E6-0F9A-4CFD-86E2-869CFFEFBCCD}" dt="2025-04-23T01:24:31.871" v="1869" actId="26606"/>
          <ac:spMkLst>
            <pc:docMk/>
            <pc:sldMk cId="632845679" sldId="260"/>
            <ac:spMk id="11" creationId="{C1FEA985-924B-4044-8778-32D1E7164C01}"/>
          </ac:spMkLst>
        </pc:spChg>
        <pc:spChg chg="add del">
          <ac:chgData name="Juan Higuera" userId="5e5722bd3ba739e3" providerId="LiveId" clId="{2C9BC3E6-0F9A-4CFD-86E2-869CFFEFBCCD}" dt="2025-04-23T01:24:40.193" v="1871" actId="26606"/>
          <ac:spMkLst>
            <pc:docMk/>
            <pc:sldMk cId="632845679" sldId="260"/>
            <ac:spMk id="15" creationId="{9A6C2C86-63BF-47D5-AA3F-905111A238E2}"/>
          </ac:spMkLst>
        </pc:spChg>
        <pc:spChg chg="add del">
          <ac:chgData name="Juan Higuera" userId="5e5722bd3ba739e3" providerId="LiveId" clId="{2C9BC3E6-0F9A-4CFD-86E2-869CFFEFBCCD}" dt="2025-04-23T01:25:36.610" v="1909" actId="26606"/>
          <ac:spMkLst>
            <pc:docMk/>
            <pc:sldMk cId="632845679" sldId="260"/>
            <ac:spMk id="17" creationId="{9A6C2C86-63BF-47D5-AA3F-905111A238E2}"/>
          </ac:spMkLst>
        </pc:spChg>
        <pc:spChg chg="add del">
          <ac:chgData name="Juan Higuera" userId="5e5722bd3ba739e3" providerId="LiveId" clId="{2C9BC3E6-0F9A-4CFD-86E2-869CFFEFBCCD}" dt="2025-04-23T01:24:41.258" v="1873" actId="26606"/>
          <ac:spMkLst>
            <pc:docMk/>
            <pc:sldMk cId="632845679" sldId="260"/>
            <ac:spMk id="18" creationId="{AC224410-FF86-4FBB-A05E-61232D4B1368}"/>
          </ac:spMkLst>
        </pc:spChg>
        <pc:spChg chg="add del">
          <ac:chgData name="Juan Higuera" userId="5e5722bd3ba739e3" providerId="LiveId" clId="{2C9BC3E6-0F9A-4CFD-86E2-869CFFEFBCCD}" dt="2025-04-23T01:24:41.258" v="1873" actId="26606"/>
          <ac:spMkLst>
            <pc:docMk/>
            <pc:sldMk cId="632845679" sldId="260"/>
            <ac:spMk id="19" creationId="{F3BDD110-869E-4A8C-9250-C7AE5C840842}"/>
          </ac:spMkLst>
        </pc:spChg>
        <pc:spChg chg="add del">
          <ac:chgData name="Juan Higuera" userId="5e5722bd3ba739e3" providerId="LiveId" clId="{2C9BC3E6-0F9A-4CFD-86E2-869CFFEFBCCD}" dt="2025-04-23T01:25:36.610" v="1909" actId="26606"/>
          <ac:spMkLst>
            <pc:docMk/>
            <pc:sldMk cId="632845679" sldId="260"/>
            <ac:spMk id="21" creationId="{D4486C63-C520-016C-4BA7-0BF06E797679}"/>
          </ac:spMkLst>
        </pc:spChg>
        <pc:graphicFrameChg chg="add del">
          <ac:chgData name="Juan Higuera" userId="5e5722bd3ba739e3" providerId="LiveId" clId="{2C9BC3E6-0F9A-4CFD-86E2-869CFFEFBCCD}" dt="2025-04-23T01:24:43.074" v="1875" actId="26606"/>
          <ac:graphicFrameMkLst>
            <pc:docMk/>
            <pc:sldMk cId="632845679" sldId="260"/>
            <ac:graphicFrameMk id="6" creationId="{B30FE224-C5BB-CB5D-D4B7-AFBFBBA6251B}"/>
          </ac:graphicFrameMkLst>
        </pc:graphicFrameChg>
        <pc:graphicFrameChg chg="add del">
          <ac:chgData name="Juan Higuera" userId="5e5722bd3ba739e3" providerId="LiveId" clId="{2C9BC3E6-0F9A-4CFD-86E2-869CFFEFBCCD}" dt="2025-04-23T01:24:45.142" v="1877" actId="26606"/>
          <ac:graphicFrameMkLst>
            <pc:docMk/>
            <pc:sldMk cId="632845679" sldId="260"/>
            <ac:graphicFrameMk id="14" creationId="{E66328EF-677A-B541-5ED3-5F09BAA0A736}"/>
          </ac:graphicFrameMkLst>
        </pc:graphicFrameChg>
        <pc:picChg chg="add del">
          <ac:chgData name="Juan Higuera" userId="5e5722bd3ba739e3" providerId="LiveId" clId="{2C9BC3E6-0F9A-4CFD-86E2-869CFFEFBCCD}" dt="2025-04-23T01:24:43.074" v="1875" actId="26606"/>
          <ac:picMkLst>
            <pc:docMk/>
            <pc:sldMk cId="632845679" sldId="260"/>
            <ac:picMk id="10" creationId="{82AABC82-C2D1-4340-A6DF-6E73DF06FCAC}"/>
          </ac:picMkLst>
        </pc:picChg>
        <pc:picChg chg="add del">
          <ac:chgData name="Juan Higuera" userId="5e5722bd3ba739e3" providerId="LiveId" clId="{2C9BC3E6-0F9A-4CFD-86E2-869CFFEFBCCD}" dt="2025-04-23T01:24:45.142" v="1877" actId="26606"/>
          <ac:picMkLst>
            <pc:docMk/>
            <pc:sldMk cId="632845679" sldId="260"/>
            <ac:picMk id="12" creationId="{82AABC82-C2D1-4340-A6DF-6E73DF06FCAC}"/>
          </ac:picMkLst>
        </pc:picChg>
        <pc:cxnChg chg="add del">
          <ac:chgData name="Juan Higuera" userId="5e5722bd3ba739e3" providerId="LiveId" clId="{2C9BC3E6-0F9A-4CFD-86E2-869CFFEFBCCD}" dt="2025-04-23T01:24:31.871" v="1869" actId="26606"/>
          <ac:cxnSpMkLst>
            <pc:docMk/>
            <pc:sldMk cId="632845679" sldId="260"/>
            <ac:cxnSpMk id="13" creationId="{96C7F9CB-BCC3-4648-8DEF-07B0887D87D6}"/>
          </ac:cxnSpMkLst>
        </pc:cxnChg>
        <pc:cxnChg chg="add del">
          <ac:chgData name="Juan Higuera" userId="5e5722bd3ba739e3" providerId="LiveId" clId="{2C9BC3E6-0F9A-4CFD-86E2-869CFFEFBCCD}" dt="2025-04-23T01:24:40.193" v="1871" actId="26606"/>
          <ac:cxnSpMkLst>
            <pc:docMk/>
            <pc:sldMk cId="632845679" sldId="260"/>
            <ac:cxnSpMk id="16" creationId="{425A0768-3044-4AA9-A889-D2CAA68C517A}"/>
          </ac:cxnSpMkLst>
        </pc:cxnChg>
        <pc:cxnChg chg="add del">
          <ac:chgData name="Juan Higuera" userId="5e5722bd3ba739e3" providerId="LiveId" clId="{2C9BC3E6-0F9A-4CFD-86E2-869CFFEFBCCD}" dt="2025-04-23T01:25:36.610" v="1909" actId="26606"/>
          <ac:cxnSpMkLst>
            <pc:docMk/>
            <pc:sldMk cId="632845679" sldId="260"/>
            <ac:cxnSpMk id="20" creationId="{425A0768-3044-4AA9-A889-D2CAA68C517A}"/>
          </ac:cxnSpMkLst>
        </pc:cxnChg>
      </pc:sldChg>
      <pc:sldChg chg="delSp modSp new mod ord">
        <pc:chgData name="Juan Higuera" userId="5e5722bd3ba739e3" providerId="LiveId" clId="{2C9BC3E6-0F9A-4CFD-86E2-869CFFEFBCCD}" dt="2025-04-23T04:32:29.211" v="2082" actId="20577"/>
        <pc:sldMkLst>
          <pc:docMk/>
          <pc:sldMk cId="2671052447" sldId="261"/>
        </pc:sldMkLst>
        <pc:spChg chg="mod">
          <ac:chgData name="Juan Higuera" userId="5e5722bd3ba739e3" providerId="LiveId" clId="{2C9BC3E6-0F9A-4CFD-86E2-869CFFEFBCCD}" dt="2025-04-23T04:18:34.702" v="2078" actId="122"/>
          <ac:spMkLst>
            <pc:docMk/>
            <pc:sldMk cId="2671052447" sldId="261"/>
            <ac:spMk id="2" creationId="{5BFA95D3-061C-029F-A484-4452988A79B2}"/>
          </ac:spMkLst>
        </pc:spChg>
        <pc:spChg chg="del">
          <ac:chgData name="Juan Higuera" userId="5e5722bd3ba739e3" providerId="LiveId" clId="{2C9BC3E6-0F9A-4CFD-86E2-869CFFEFBCCD}" dt="2025-04-23T04:18:13.225" v="2057" actId="478"/>
          <ac:spMkLst>
            <pc:docMk/>
            <pc:sldMk cId="2671052447" sldId="261"/>
            <ac:spMk id="3" creationId="{8DA04465-7F8A-0D7E-CA98-21530A1F79D2}"/>
          </ac:spMkLst>
        </pc:spChg>
        <pc:spChg chg="mod">
          <ac:chgData name="Juan Higuera" userId="5e5722bd3ba739e3" providerId="LiveId" clId="{2C9BC3E6-0F9A-4CFD-86E2-869CFFEFBCCD}" dt="2025-04-23T04:32:29.211" v="2082" actId="20577"/>
          <ac:spMkLst>
            <pc:docMk/>
            <pc:sldMk cId="2671052447" sldId="261"/>
            <ac:spMk id="4" creationId="{35A59051-D347-4233-7F00-4576C9D944A5}"/>
          </ac:spMkLst>
        </pc:spChg>
      </pc:sldChg>
      <pc:sldMasterChg chg="setBg">
        <pc:chgData name="Juan Higuera" userId="5e5722bd3ba739e3" providerId="LiveId" clId="{2C9BC3E6-0F9A-4CFD-86E2-869CFFEFBCCD}" dt="2025-04-23T01:25:29.186" v="1896"/>
        <pc:sldMasterMkLst>
          <pc:docMk/>
          <pc:sldMasterMk cId="2449116219" sldId="2147483732"/>
        </pc:sldMasterMkLst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AD6BE2-C064-4F85-AE20-12167FB25F14}" type="doc">
      <dgm:prSet loTypeId="urn:microsoft.com/office/officeart/2008/layout/RadialCluster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182F7A3-09B8-408A-981C-78BF0AF9C7A2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400" b="1" dirty="0">
              <a:latin typeface="Courier New" panose="02070309020205020404" pitchFamily="49" charset="0"/>
              <a:cs typeface="Courier New" panose="02070309020205020404" pitchFamily="49" charset="0"/>
            </a:rPr>
            <a:t>FinanceManager</a:t>
          </a:r>
        </a:p>
        <a:p>
          <a:pPr algn="ctr"/>
          <a:r>
            <a:rPr lang="en-US" sz="1200" dirty="0">
              <a:latin typeface="Courier New" panose="02070309020205020404" pitchFamily="49" charset="0"/>
              <a:cs typeface="Courier New" panose="02070309020205020404" pitchFamily="49" charset="0"/>
            </a:rPr>
            <a:t>addTransaction()/deleteTransaction()</a:t>
          </a:r>
        </a:p>
        <a:p>
          <a:pPr algn="ctr"/>
          <a:r>
            <a:rPr lang="en-US" sz="1200" dirty="0">
              <a:latin typeface="Courier New" panose="02070309020205020404" pitchFamily="49" charset="0"/>
              <a:cs typeface="Courier New" panose="02070309020205020404" pitchFamily="49" charset="0"/>
            </a:rPr>
            <a:t>addBudget()/deleteBudget()</a:t>
          </a:r>
        </a:p>
        <a:p>
          <a:pPr algn="ctr"/>
          <a:r>
            <a:rPr lang="en-US" sz="1200" dirty="0">
              <a:latin typeface="Courier New" panose="02070309020205020404" pitchFamily="49" charset="0"/>
              <a:cs typeface="Courier New" panose="02070309020205020404" pitchFamily="49" charset="0"/>
            </a:rPr>
            <a:t> displayAllTransactions()/displayAllBudgets()</a:t>
          </a:r>
        </a:p>
        <a:p>
          <a:pPr algn="ctr"/>
          <a:r>
            <a:rPr lang="en-US" sz="1200" dirty="0">
              <a:latin typeface="Courier New" panose="02070309020205020404" pitchFamily="49" charset="0"/>
              <a:cs typeface="Courier New" panose="02070309020205020404" pitchFamily="49" charset="0"/>
            </a:rPr>
            <a:t>loadData()/saveData()</a:t>
          </a:r>
          <a:endParaRPr lang="en-US" sz="105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D33F5CA-F7F6-439E-A392-842E97F2EB99}" type="parTrans" cxnId="{79BDAD39-7908-4F88-A8F1-D64FC136DEF3}">
      <dgm:prSet/>
      <dgm:spPr/>
      <dgm:t>
        <a:bodyPr/>
        <a:lstStyle/>
        <a:p>
          <a:endParaRPr lang="en-US"/>
        </a:p>
      </dgm:t>
    </dgm:pt>
    <dgm:pt modelId="{F60ACABC-9A1B-4E3A-941C-77E9895C43FC}" type="sibTrans" cxnId="{79BDAD39-7908-4F88-A8F1-D64FC136DEF3}">
      <dgm:prSet/>
      <dgm:spPr/>
      <dgm:t>
        <a:bodyPr/>
        <a:lstStyle/>
        <a:p>
          <a:endParaRPr lang="en-US"/>
        </a:p>
      </dgm:t>
    </dgm:pt>
    <dgm:pt modelId="{F27E97B0-2EF2-4E60-B33F-677C1AFE7FF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dirty="0">
              <a:latin typeface="Courier New" panose="02070309020205020404" pitchFamily="49" charset="0"/>
              <a:cs typeface="Courier New" panose="02070309020205020404" pitchFamily="49" charset="0"/>
            </a:rPr>
            <a:t>Budget</a:t>
          </a:r>
        </a:p>
        <a:p>
          <a:r>
            <a:rPr lang="en-US" sz="1200" dirty="0">
              <a:latin typeface="Courier New" panose="02070309020205020404" pitchFamily="49" charset="0"/>
              <a:cs typeface="Courier New" panose="02070309020205020404" pitchFamily="49" charset="0"/>
            </a:rPr>
            <a:t>getCategory()</a:t>
          </a:r>
        </a:p>
        <a:p>
          <a:r>
            <a:rPr lang="en-US" sz="1200" dirty="0">
              <a:latin typeface="Courier New" panose="02070309020205020404" pitchFamily="49" charset="0"/>
              <a:cs typeface="Courier New" panose="02070309020205020404" pitchFamily="49" charset="0"/>
            </a:rPr>
            <a:t>getAllocatedAmount() </a:t>
          </a:r>
        </a:p>
        <a:p>
          <a:r>
            <a:rPr lang="en-US" sz="1200" dirty="0">
              <a:latin typeface="Courier New" panose="02070309020205020404" pitchFamily="49" charset="0"/>
              <a:cs typeface="Courier New" panose="02070309020205020404" pitchFamily="49" charset="0"/>
            </a:rPr>
            <a:t>getSpent() </a:t>
          </a:r>
        </a:p>
        <a:p>
          <a:r>
            <a:rPr lang="en-US" sz="1200" dirty="0">
              <a:latin typeface="Courier New" panose="02070309020205020404" pitchFamily="49" charset="0"/>
              <a:cs typeface="Courier New" panose="02070309020205020404" pitchFamily="49" charset="0"/>
            </a:rPr>
            <a:t>isResetMonthly()</a:t>
          </a:r>
          <a:endParaRPr lang="en-US" sz="1200" dirty="0"/>
        </a:p>
      </dgm:t>
    </dgm:pt>
    <dgm:pt modelId="{AA4295B8-5DCD-4292-B030-163D6E87F7E5}" type="parTrans" cxnId="{A9E09E40-7DF5-4E9A-9B81-88CCAE04FC1B}">
      <dgm:prSet/>
      <dgm:spPr/>
      <dgm:t>
        <a:bodyPr/>
        <a:lstStyle/>
        <a:p>
          <a:endParaRPr lang="en-US"/>
        </a:p>
      </dgm:t>
    </dgm:pt>
    <dgm:pt modelId="{FBEF84A2-E724-4FFD-820B-B4E7317D146B}" type="sibTrans" cxnId="{A9E09E40-7DF5-4E9A-9B81-88CCAE04FC1B}">
      <dgm:prSet/>
      <dgm:spPr/>
      <dgm:t>
        <a:bodyPr/>
        <a:lstStyle/>
        <a:p>
          <a:endParaRPr lang="en-US"/>
        </a:p>
      </dgm:t>
    </dgm:pt>
    <dgm:pt modelId="{B4CDEC3F-F83B-4D2D-A490-6FE41F4C7E1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>
            <a:buNone/>
          </a:pPr>
          <a:r>
            <a:rPr lang="en-US" sz="1400" b="1" dirty="0">
              <a:latin typeface="Courier New" panose="02070309020205020404" pitchFamily="49" charset="0"/>
              <a:cs typeface="Courier New" panose="02070309020205020404" pitchFamily="49" charset="0"/>
            </a:rPr>
            <a:t>Transaction</a:t>
          </a:r>
        </a:p>
        <a:p>
          <a:pPr algn="ctr">
            <a:buFont typeface="Arial" panose="020B0604020202020204" pitchFamily="34" charset="0"/>
            <a:buNone/>
          </a:pPr>
          <a:r>
            <a:rPr lang="en-US" sz="1200" dirty="0">
              <a:latin typeface="Courier New" panose="02070309020205020404" pitchFamily="49" charset="0"/>
              <a:cs typeface="Courier New" panose="02070309020205020404" pitchFamily="49" charset="0"/>
            </a:rPr>
            <a:t>getType()</a:t>
          </a:r>
        </a:p>
        <a:p>
          <a:pPr algn="ctr">
            <a:buFont typeface="Arial" panose="020B0604020202020204" pitchFamily="34" charset="0"/>
            <a:buNone/>
          </a:pPr>
          <a:r>
            <a:rPr lang="en-US" sz="1200" dirty="0">
              <a:latin typeface="Courier New" panose="02070309020205020404" pitchFamily="49" charset="0"/>
              <a:cs typeface="Courier New" panose="02070309020205020404" pitchFamily="49" charset="0"/>
            </a:rPr>
            <a:t>getAmount()</a:t>
          </a:r>
        </a:p>
        <a:p>
          <a:pPr algn="ctr">
            <a:buFont typeface="Arial" panose="020B0604020202020204" pitchFamily="34" charset="0"/>
            <a:buNone/>
          </a:pPr>
          <a:r>
            <a:rPr lang="en-US" sz="1200" dirty="0">
              <a:latin typeface="Courier New" panose="02070309020205020404" pitchFamily="49" charset="0"/>
              <a:cs typeface="Courier New" panose="02070309020205020404" pitchFamily="49" charset="0"/>
            </a:rPr>
            <a:t>getCategory()</a:t>
          </a:r>
        </a:p>
        <a:p>
          <a:pPr algn="ctr">
            <a:buFont typeface="Arial" panose="020B0604020202020204" pitchFamily="34" charset="0"/>
            <a:buNone/>
          </a:pPr>
          <a:r>
            <a:rPr lang="en-US" sz="1200" dirty="0">
              <a:latin typeface="Courier New" panose="02070309020205020404" pitchFamily="49" charset="0"/>
              <a:cs typeface="Courier New" panose="02070309020205020404" pitchFamily="49" charset="0"/>
            </a:rPr>
            <a:t>getDescription()</a:t>
          </a:r>
        </a:p>
        <a:p>
          <a:pPr algn="ctr">
            <a:buFont typeface="Arial" panose="020B0604020202020204" pitchFamily="34" charset="0"/>
            <a:buNone/>
          </a:pPr>
          <a:r>
            <a:rPr lang="en-US" sz="1200" dirty="0">
              <a:latin typeface="Courier New" panose="02070309020205020404" pitchFamily="49" charset="0"/>
              <a:cs typeface="Courier New" panose="02070309020205020404" pitchFamily="49" charset="0"/>
            </a:rPr>
            <a:t>getDate()</a:t>
          </a:r>
        </a:p>
        <a:p>
          <a:pPr algn="ctr">
            <a:buNone/>
          </a:pPr>
          <a:endParaRPr lang="en-US" sz="12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5DBE87E-8BEA-47C0-86DD-AE1AFD03CFF5}" type="parTrans" cxnId="{099662CC-2AEA-4B15-98C0-57D8E732F362}">
      <dgm:prSet/>
      <dgm:spPr/>
      <dgm:t>
        <a:bodyPr/>
        <a:lstStyle/>
        <a:p>
          <a:endParaRPr lang="en-US"/>
        </a:p>
      </dgm:t>
    </dgm:pt>
    <dgm:pt modelId="{5CF46C0E-B686-4328-905C-6FEE7B30076E}" type="sibTrans" cxnId="{099662CC-2AEA-4B15-98C0-57D8E732F362}">
      <dgm:prSet/>
      <dgm:spPr/>
      <dgm:t>
        <a:bodyPr/>
        <a:lstStyle/>
        <a:p>
          <a:endParaRPr lang="en-US"/>
        </a:p>
      </dgm:t>
    </dgm:pt>
    <dgm:pt modelId="{CD2D1397-05F8-45E2-8787-3DE39B732661}" type="pres">
      <dgm:prSet presAssocID="{A9AD6BE2-C064-4F85-AE20-12167FB25F1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5903EE6-B1B7-49C7-B082-EE7BA1E1568D}" type="pres">
      <dgm:prSet presAssocID="{C182F7A3-09B8-408A-981C-78BF0AF9C7A2}" presName="singleCycle" presStyleCnt="0"/>
      <dgm:spPr/>
    </dgm:pt>
    <dgm:pt modelId="{1A664245-8859-4684-9D26-FDC1B154E0F5}" type="pres">
      <dgm:prSet presAssocID="{C182F7A3-09B8-408A-981C-78BF0AF9C7A2}" presName="singleCenter" presStyleLbl="node1" presStyleIdx="0" presStyleCnt="3" custScaleX="330606" custScaleY="150084" custLinFactNeighborX="512" custLinFactNeighborY="-51833">
        <dgm:presLayoutVars>
          <dgm:chMax val="7"/>
          <dgm:chPref val="7"/>
        </dgm:presLayoutVars>
      </dgm:prSet>
      <dgm:spPr/>
    </dgm:pt>
    <dgm:pt modelId="{963CC887-7F76-48D9-8B5F-0D09AF54141C}" type="pres">
      <dgm:prSet presAssocID="{AA4295B8-5DCD-4292-B030-163D6E87F7E5}" presName="Name56" presStyleLbl="parChTrans1D2" presStyleIdx="0" presStyleCnt="2"/>
      <dgm:spPr/>
    </dgm:pt>
    <dgm:pt modelId="{B7C8273F-96DD-41FD-98CD-A01326473253}" type="pres">
      <dgm:prSet presAssocID="{F27E97B0-2EF2-4E60-B33F-677C1AFE7FFD}" presName="text0" presStyleLbl="node1" presStyleIdx="1" presStyleCnt="3" custScaleX="244208" custScaleY="245376" custRadScaleRad="99865" custRadScaleInc="155934">
        <dgm:presLayoutVars>
          <dgm:bulletEnabled val="1"/>
        </dgm:presLayoutVars>
      </dgm:prSet>
      <dgm:spPr/>
    </dgm:pt>
    <dgm:pt modelId="{2356CF3A-CF53-4906-A8A7-D0B473364BC4}" type="pres">
      <dgm:prSet presAssocID="{E5DBE87E-8BEA-47C0-86DD-AE1AFD03CFF5}" presName="Name56" presStyleLbl="parChTrans1D2" presStyleIdx="1" presStyleCnt="2"/>
      <dgm:spPr/>
    </dgm:pt>
    <dgm:pt modelId="{6E9EEBEB-9E60-481A-B8DE-A0D1B2662D38}" type="pres">
      <dgm:prSet presAssocID="{B4CDEC3F-F83B-4D2D-A490-6FE41F4C7E16}" presName="text0" presStyleLbl="node1" presStyleIdx="2" presStyleCnt="3" custScaleX="216410" custScaleY="243418" custRadScaleRad="108346" custRadScaleInc="45283">
        <dgm:presLayoutVars>
          <dgm:bulletEnabled val="1"/>
        </dgm:presLayoutVars>
      </dgm:prSet>
      <dgm:spPr/>
    </dgm:pt>
  </dgm:ptLst>
  <dgm:cxnLst>
    <dgm:cxn modelId="{79BDAD39-7908-4F88-A8F1-D64FC136DEF3}" srcId="{A9AD6BE2-C064-4F85-AE20-12167FB25F14}" destId="{C182F7A3-09B8-408A-981C-78BF0AF9C7A2}" srcOrd="0" destOrd="0" parTransId="{4D33F5CA-F7F6-439E-A392-842E97F2EB99}" sibTransId="{F60ACABC-9A1B-4E3A-941C-77E9895C43FC}"/>
    <dgm:cxn modelId="{A9E09E40-7DF5-4E9A-9B81-88CCAE04FC1B}" srcId="{C182F7A3-09B8-408A-981C-78BF0AF9C7A2}" destId="{F27E97B0-2EF2-4E60-B33F-677C1AFE7FFD}" srcOrd="0" destOrd="0" parTransId="{AA4295B8-5DCD-4292-B030-163D6E87F7E5}" sibTransId="{FBEF84A2-E724-4FFD-820B-B4E7317D146B}"/>
    <dgm:cxn modelId="{0F69C557-E67D-43D8-A711-B3D603C54DD4}" type="presOf" srcId="{B4CDEC3F-F83B-4D2D-A490-6FE41F4C7E16}" destId="{6E9EEBEB-9E60-481A-B8DE-A0D1B2662D38}" srcOrd="0" destOrd="0" presId="urn:microsoft.com/office/officeart/2008/layout/RadialCluster"/>
    <dgm:cxn modelId="{6BFD0E7A-106B-4212-BEDE-CA72C5488334}" type="presOf" srcId="{A9AD6BE2-C064-4F85-AE20-12167FB25F14}" destId="{CD2D1397-05F8-45E2-8787-3DE39B732661}" srcOrd="0" destOrd="0" presId="urn:microsoft.com/office/officeart/2008/layout/RadialCluster"/>
    <dgm:cxn modelId="{82AFBE89-B677-4C91-84FA-31F2AC4F8956}" type="presOf" srcId="{E5DBE87E-8BEA-47C0-86DD-AE1AFD03CFF5}" destId="{2356CF3A-CF53-4906-A8A7-D0B473364BC4}" srcOrd="0" destOrd="0" presId="urn:microsoft.com/office/officeart/2008/layout/RadialCluster"/>
    <dgm:cxn modelId="{8F01D89C-45DB-49D1-B26D-4D4B165888B6}" type="presOf" srcId="{AA4295B8-5DCD-4292-B030-163D6E87F7E5}" destId="{963CC887-7F76-48D9-8B5F-0D09AF54141C}" srcOrd="0" destOrd="0" presId="urn:microsoft.com/office/officeart/2008/layout/RadialCluster"/>
    <dgm:cxn modelId="{45F788AE-6301-4249-949C-DBB294859BD1}" type="presOf" srcId="{F27E97B0-2EF2-4E60-B33F-677C1AFE7FFD}" destId="{B7C8273F-96DD-41FD-98CD-A01326473253}" srcOrd="0" destOrd="0" presId="urn:microsoft.com/office/officeart/2008/layout/RadialCluster"/>
    <dgm:cxn modelId="{425644B0-ECD1-48A1-8806-76A9BAF68C1C}" type="presOf" srcId="{C182F7A3-09B8-408A-981C-78BF0AF9C7A2}" destId="{1A664245-8859-4684-9D26-FDC1B154E0F5}" srcOrd="0" destOrd="0" presId="urn:microsoft.com/office/officeart/2008/layout/RadialCluster"/>
    <dgm:cxn modelId="{099662CC-2AEA-4B15-98C0-57D8E732F362}" srcId="{C182F7A3-09B8-408A-981C-78BF0AF9C7A2}" destId="{B4CDEC3F-F83B-4D2D-A490-6FE41F4C7E16}" srcOrd="1" destOrd="0" parTransId="{E5DBE87E-8BEA-47C0-86DD-AE1AFD03CFF5}" sibTransId="{5CF46C0E-B686-4328-905C-6FEE7B30076E}"/>
    <dgm:cxn modelId="{2D436FEE-3234-4C43-871C-02DA5B4434A8}" type="presParOf" srcId="{CD2D1397-05F8-45E2-8787-3DE39B732661}" destId="{85903EE6-B1B7-49C7-B082-EE7BA1E1568D}" srcOrd="0" destOrd="0" presId="urn:microsoft.com/office/officeart/2008/layout/RadialCluster"/>
    <dgm:cxn modelId="{B925DE1C-CDB4-42F0-A57D-FEE701ED9E3B}" type="presParOf" srcId="{85903EE6-B1B7-49C7-B082-EE7BA1E1568D}" destId="{1A664245-8859-4684-9D26-FDC1B154E0F5}" srcOrd="0" destOrd="0" presId="urn:microsoft.com/office/officeart/2008/layout/RadialCluster"/>
    <dgm:cxn modelId="{6021E18A-6944-4A3F-8FEE-FE975F6E220B}" type="presParOf" srcId="{85903EE6-B1B7-49C7-B082-EE7BA1E1568D}" destId="{963CC887-7F76-48D9-8B5F-0D09AF54141C}" srcOrd="1" destOrd="0" presId="urn:microsoft.com/office/officeart/2008/layout/RadialCluster"/>
    <dgm:cxn modelId="{0C1F89B7-48D2-4B43-AA20-B5EC8128EE0B}" type="presParOf" srcId="{85903EE6-B1B7-49C7-B082-EE7BA1E1568D}" destId="{B7C8273F-96DD-41FD-98CD-A01326473253}" srcOrd="2" destOrd="0" presId="urn:microsoft.com/office/officeart/2008/layout/RadialCluster"/>
    <dgm:cxn modelId="{D440319D-42F1-4115-8FEC-425E5DCA64A2}" type="presParOf" srcId="{85903EE6-B1B7-49C7-B082-EE7BA1E1568D}" destId="{2356CF3A-CF53-4906-A8A7-D0B473364BC4}" srcOrd="3" destOrd="0" presId="urn:microsoft.com/office/officeart/2008/layout/RadialCluster"/>
    <dgm:cxn modelId="{3D0D33EE-3D72-427D-B9E0-44F62EB43C86}" type="presParOf" srcId="{85903EE6-B1B7-49C7-B082-EE7BA1E1568D}" destId="{6E9EEBEB-9E60-481A-B8DE-A0D1B2662D38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64245-8859-4684-9D26-FDC1B154E0F5}">
      <dsp:nvSpPr>
        <dsp:cNvPr id="0" name=""/>
        <dsp:cNvSpPr/>
      </dsp:nvSpPr>
      <dsp:spPr>
        <a:xfrm>
          <a:off x="37637" y="492919"/>
          <a:ext cx="4562932" cy="2071417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ourier New" panose="02070309020205020404" pitchFamily="49" charset="0"/>
              <a:cs typeface="Courier New" panose="02070309020205020404" pitchFamily="49" charset="0"/>
            </a:rPr>
            <a:t>FinanceManager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urier New" panose="02070309020205020404" pitchFamily="49" charset="0"/>
              <a:cs typeface="Courier New" panose="02070309020205020404" pitchFamily="49" charset="0"/>
            </a:rPr>
            <a:t>addTransaction()/deleteTransaction()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urier New" panose="02070309020205020404" pitchFamily="49" charset="0"/>
              <a:cs typeface="Courier New" panose="02070309020205020404" pitchFamily="49" charset="0"/>
            </a:rPr>
            <a:t>addBudget()/deleteBudget()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urier New" panose="02070309020205020404" pitchFamily="49" charset="0"/>
              <a:cs typeface="Courier New" panose="02070309020205020404" pitchFamily="49" charset="0"/>
            </a:rPr>
            <a:t> displayAllTransactions()/displayAllBudgets()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urier New" panose="02070309020205020404" pitchFamily="49" charset="0"/>
              <a:cs typeface="Courier New" panose="02070309020205020404" pitchFamily="49" charset="0"/>
            </a:rPr>
            <a:t>loadData()/saveData()</a:t>
          </a:r>
          <a:endParaRPr lang="en-US" sz="105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38755" y="594037"/>
        <a:ext cx="4360696" cy="1869181"/>
      </dsp:txXfrm>
    </dsp:sp>
    <dsp:sp modelId="{963CC887-7F76-48D9-8B5F-0D09AF54141C}">
      <dsp:nvSpPr>
        <dsp:cNvPr id="0" name=""/>
        <dsp:cNvSpPr/>
      </dsp:nvSpPr>
      <dsp:spPr>
        <a:xfrm rot="4250737">
          <a:off x="2270802" y="3138033"/>
          <a:ext cx="12146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463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8273F-96DD-41FD-98CD-A01326473253}">
      <dsp:nvSpPr>
        <dsp:cNvPr id="0" name=""/>
        <dsp:cNvSpPr/>
      </dsp:nvSpPr>
      <dsp:spPr>
        <a:xfrm>
          <a:off x="2342344" y="3711730"/>
          <a:ext cx="2258228" cy="2269029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ourier New" panose="02070309020205020404" pitchFamily="49" charset="0"/>
              <a:cs typeface="Courier New" panose="02070309020205020404" pitchFamily="49" charset="0"/>
            </a:rPr>
            <a:t>Budget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urier New" panose="02070309020205020404" pitchFamily="49" charset="0"/>
              <a:cs typeface="Courier New" panose="02070309020205020404" pitchFamily="49" charset="0"/>
            </a:rPr>
            <a:t>getCategory()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urier New" panose="02070309020205020404" pitchFamily="49" charset="0"/>
              <a:cs typeface="Courier New" panose="02070309020205020404" pitchFamily="49" charset="0"/>
            </a:rPr>
            <a:t>getAllocatedAmount()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urier New" panose="02070309020205020404" pitchFamily="49" charset="0"/>
              <a:cs typeface="Courier New" panose="02070309020205020404" pitchFamily="49" charset="0"/>
            </a:rPr>
            <a:t>getSpent()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urier New" panose="02070309020205020404" pitchFamily="49" charset="0"/>
              <a:cs typeface="Courier New" panose="02070309020205020404" pitchFamily="49" charset="0"/>
            </a:rPr>
            <a:t>isResetMonthly()</a:t>
          </a:r>
          <a:endParaRPr lang="en-US" sz="1200" kern="1200" dirty="0"/>
        </a:p>
      </dsp:txBody>
      <dsp:txXfrm>
        <a:off x="2452582" y="3821968"/>
        <a:ext cx="2037752" cy="2048553"/>
      </dsp:txXfrm>
    </dsp:sp>
    <dsp:sp modelId="{2356CF3A-CF53-4906-A8A7-D0B473364BC4}">
      <dsp:nvSpPr>
        <dsp:cNvPr id="0" name=""/>
        <dsp:cNvSpPr/>
      </dsp:nvSpPr>
      <dsp:spPr>
        <a:xfrm rot="6667349">
          <a:off x="1006172" y="3190263"/>
          <a:ext cx="13420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202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EEBEB-9E60-481A-B8DE-A0D1B2662D38}">
      <dsp:nvSpPr>
        <dsp:cNvPr id="0" name=""/>
        <dsp:cNvSpPr/>
      </dsp:nvSpPr>
      <dsp:spPr>
        <a:xfrm>
          <a:off x="0" y="3816189"/>
          <a:ext cx="2001176" cy="2250923"/>
        </a:xfrm>
        <a:prstGeom prst="roundRect">
          <a:avLst/>
        </a:prstGeom>
        <a:solidFill>
          <a:schemeClr val="lt1"/>
        </a:solidFill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ourier New" panose="02070309020205020404" pitchFamily="49" charset="0"/>
              <a:cs typeface="Courier New" panose="02070309020205020404" pitchFamily="49" charset="0"/>
            </a:rPr>
            <a:t>Transaction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>
              <a:latin typeface="Courier New" panose="02070309020205020404" pitchFamily="49" charset="0"/>
              <a:cs typeface="Courier New" panose="02070309020205020404" pitchFamily="49" charset="0"/>
            </a:rPr>
            <a:t>getType()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>
              <a:latin typeface="Courier New" panose="02070309020205020404" pitchFamily="49" charset="0"/>
              <a:cs typeface="Courier New" panose="02070309020205020404" pitchFamily="49" charset="0"/>
            </a:rPr>
            <a:t>getAmount()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>
              <a:latin typeface="Courier New" panose="02070309020205020404" pitchFamily="49" charset="0"/>
              <a:cs typeface="Courier New" panose="02070309020205020404" pitchFamily="49" charset="0"/>
            </a:rPr>
            <a:t>getCategory()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>
              <a:latin typeface="Courier New" panose="02070309020205020404" pitchFamily="49" charset="0"/>
              <a:cs typeface="Courier New" panose="02070309020205020404" pitchFamily="49" charset="0"/>
            </a:rPr>
            <a:t>getDescription()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>
              <a:latin typeface="Courier New" panose="02070309020205020404" pitchFamily="49" charset="0"/>
              <a:cs typeface="Courier New" panose="02070309020205020404" pitchFamily="49" charset="0"/>
            </a:rPr>
            <a:t>getDate()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97689" y="3913878"/>
        <a:ext cx="1805798" cy="2055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1A821-F961-498F-A1E0-3D2C96CE048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C680E-7382-493F-B8A4-532777D13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C680E-7382-493F-B8A4-532777D137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7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5C07-D847-999D-B47D-BF7A477B3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5DDF4-8226-8594-8226-68D025640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CEC95-7F88-B9D1-E455-DF7EB1AB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9AEE-0E9F-4FD8-9706-5E8266BFD39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ADED-7738-0448-B112-958E6C5A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62755-B578-6C04-6C4F-209C6AC4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BA68-3283-49AE-A9E7-58A7A513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7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C1E4-8BAF-4304-E689-1A8ED9B6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71CFC-FC97-DF50-C292-69CCC773D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5F65-0AC4-B049-6DE9-BD7C94D3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9AEE-0E9F-4FD8-9706-5E8266BFD39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93510-32C4-5829-07E7-050CA6CF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E738E-0D91-1A74-633A-97B24957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BA68-3283-49AE-A9E7-58A7A513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3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406D1-52AA-A2B1-5BB9-4EF326DA4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B7E69-F54C-E5BA-3C99-EAA245B0E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D7D02-D547-FBB0-2E4D-4C46E387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9AEE-0E9F-4FD8-9706-5E8266BFD39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228E4-EA39-D442-5C73-FF919C62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653DC-F460-C725-78FC-8FE3B9C2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BA68-3283-49AE-A9E7-58A7A513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5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9862-7F2E-EFEE-07C9-DFE0EB07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CC75-0597-65B6-3027-4E597FCF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AA376-1ED8-16A1-77D0-408A07BF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9AEE-0E9F-4FD8-9706-5E8266BFD39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DA48-861B-F410-BDA7-3A2B2E64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F97DA-2433-3B4B-D253-08A2D2C2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BA68-3283-49AE-A9E7-58A7A513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5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91DE-B304-82D5-01C9-47124102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E06CB-57B6-2FB2-0E0C-EBA7661F3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E3458-329B-30D5-EB89-BED99BE6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9AEE-0E9F-4FD8-9706-5E8266BFD39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E1079-32F7-5AB6-6F40-7A0B0A53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09364-B520-D51C-2322-6D92D8DA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BA68-3283-49AE-A9E7-58A7A513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5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8729-E1F0-E3E1-2812-21C96391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7ECB4-4067-C247-4BDD-689FC9167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16138-C2B5-BA11-553F-00D35E81A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DDD09-0128-F9DB-AD35-CA31E75B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9AEE-0E9F-4FD8-9706-5E8266BFD39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A83AC-0FCE-0DBA-4EBA-0ED7B2E8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62664-F700-ED9B-DA88-43A14D1D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BA68-3283-49AE-A9E7-58A7A513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0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0C47-0E5D-E4C8-ADF4-1CD6B0B80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67308-098A-CEA3-8F32-AE74C23B0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2CA1D-52CA-209C-1F34-2BDAEF4AC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D1EA3-BB2E-9E37-41FB-58F41EABD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D4A9E-810F-7B62-A037-FE76FF2BB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1C98E-2988-ADE1-0AE9-8BC93EBF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9AEE-0E9F-4FD8-9706-5E8266BFD39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3F3F8-2176-9E98-2174-4498E490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B717F-A1A2-B1E1-B913-CEB9BE38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BA68-3283-49AE-A9E7-58A7A513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6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59C2-8B70-A55A-6F58-AEB94DF9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7EDC3-3453-1F3D-1C23-6F3EE6B1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9AEE-0E9F-4FD8-9706-5E8266BFD39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CB42C-37A0-FAE5-EFAB-7468AA15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F5F69-6B8C-D1D9-C0BD-AB642AE5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BA68-3283-49AE-A9E7-58A7A513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E708B-29F0-EE14-675A-CA23564D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9AEE-0E9F-4FD8-9706-5E8266BFD39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BC18A-4C2B-3A23-DD77-5AC1EF90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16EE5-8EBA-CA17-E395-6C2DED83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BA68-3283-49AE-A9E7-58A7A513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F9E4-99F5-D299-4B7F-39875E86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6D9B-5F8A-D71B-11F6-21823E1F8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06F8D-9AAE-9136-B9BF-3163A93A3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803C1-0D76-5850-0B4A-C50AF34B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9AEE-0E9F-4FD8-9706-5E8266BFD39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1966-A689-0130-C010-79A3315E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A9DBE-63DF-A43B-8E20-EC16B029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BA68-3283-49AE-A9E7-58A7A513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2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A9E7-03CA-4F53-5178-2E455EB4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85DE2-FC70-2911-C755-8B328061A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E74DD-8D2C-7CAA-E202-44E64BA08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9A08F-A651-8492-1969-0D057020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9AEE-0E9F-4FD8-9706-5E8266BFD39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C1F84-7B50-C159-4DB3-8103C9FE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8F257-E487-BE12-B8B2-E35744B5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BA68-3283-49AE-A9E7-58A7A513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9D5AA-25C7-5C7D-A488-3239635E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A3CE8-1219-A0BF-3D5D-355E76DE3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81471-EE3A-8FDA-9745-0D227540E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A29AEE-0E9F-4FD8-9706-5E8266BFD39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DC667-5FFD-C99B-CB1D-0553E3311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FC282-A048-33BC-013D-CE6FF8FF4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CBA68-3283-49AE-A9E7-58A7A513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73AB-1326-6EC8-3602-FB44F580B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Finance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BC85F-168D-3225-0842-CD9B8D365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4838"/>
            <a:ext cx="9144000" cy="1655762"/>
          </a:xfrm>
        </p:spPr>
        <p:txBody>
          <a:bodyPr/>
          <a:lstStyle/>
          <a:p>
            <a:r>
              <a:rPr lang="en-US" dirty="0"/>
              <a:t>Juan Higuera</a:t>
            </a:r>
          </a:p>
          <a:p>
            <a:r>
              <a:rPr lang="en-US" dirty="0"/>
              <a:t>04/22/2025</a:t>
            </a:r>
          </a:p>
          <a:p>
            <a:r>
              <a:rPr lang="en-US" dirty="0"/>
              <a:t>COMPSCI‑2</a:t>
            </a:r>
          </a:p>
        </p:txBody>
      </p:sp>
    </p:spTree>
    <p:extLst>
      <p:ext uri="{BB962C8B-B14F-4D97-AF65-F5344CB8AC3E}">
        <p14:creationId xmlns:p14="http://schemas.microsoft.com/office/powerpoint/2010/main" val="358971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95D3-061C-029F-A484-4452988A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8606"/>
            <a:ext cx="10775950" cy="792957"/>
          </a:xfrm>
        </p:spPr>
        <p:txBody>
          <a:bodyPr/>
          <a:lstStyle/>
          <a:p>
            <a:pPr algn="ctr"/>
            <a:r>
              <a:rPr lang="en-US" b="1" dirty="0"/>
              <a:t>Motivation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59051-D347-4233-7F00-4576C9D94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933112" cy="3811588"/>
          </a:xfrm>
        </p:spPr>
        <p:txBody>
          <a:bodyPr>
            <a:normAutofit/>
          </a:bodyPr>
          <a:lstStyle/>
          <a:p>
            <a:r>
              <a:rPr lang="en-US" sz="2000" dirty="0"/>
              <a:t>My motivation for creating the Finance Manager project came from sometimes forgetting about a bill I had to pay by the end of the month as well as not remembering to cancel subscriptions before being charged again. I wrote down my bills and subscription on a sheet of paper since then, but I thought it would be much better and less of a hassle to just have it all inside one program which can be updated regularly and automated in the future. I think the Finance Manager program can be a very useful tool to make sure you stay on track with your expenses.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5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5751F0A-0039-1385-DD4D-891DCECE2A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073378"/>
              </p:ext>
            </p:extLst>
          </p:nvPr>
        </p:nvGraphicFramePr>
        <p:xfrm>
          <a:off x="1" y="0"/>
          <a:ext cx="4600574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3C7E010-2EB0-F3D1-9B02-8673F2B39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00575" y="50005"/>
            <a:ext cx="6527801" cy="656510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1900" b="1" u="sng" dirty="0"/>
              <a:t>Key Classes</a:t>
            </a:r>
          </a:p>
          <a:p>
            <a:r>
              <a:rPr lang="en-US" sz="1800" b="1" dirty="0"/>
              <a:t>FinanceManager: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Holds &amp; orchestrates all Transaction and Budget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Adds/removes items, updates budget spending, handles CSV I/O via </a:t>
            </a:r>
            <a:r>
              <a:rPr lang="en-US" sz="1800" dirty="0" err="1"/>
              <a:t>FileUtils</a:t>
            </a:r>
            <a:endParaRPr lang="en-US" sz="1800" dirty="0"/>
          </a:p>
          <a:p>
            <a:r>
              <a:rPr lang="en-US" sz="1800" b="1" dirty="0"/>
              <a:t>Transaction: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Records type (income/expense), amount, category, description, 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Can serialize/deserialize to CSV</a:t>
            </a:r>
          </a:p>
          <a:p>
            <a:r>
              <a:rPr lang="en-US" sz="1800" b="1" dirty="0"/>
              <a:t>Budget: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Tracks a monthly “allocated” vs. “spent” amount per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Supports reset, CSV serialization/deserialization</a:t>
            </a:r>
          </a:p>
          <a:p>
            <a:pPr algn="ctr"/>
            <a:r>
              <a:rPr lang="en-US" b="1" u="sng" dirty="0"/>
              <a:t>C++ Features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Smart pointers (std::</a:t>
            </a:r>
            <a:r>
              <a:rPr lang="en-US" sz="1800" dirty="0" err="1"/>
              <a:t>unique_ptr</a:t>
            </a:r>
            <a:r>
              <a:rPr lang="en-US" sz="1800" dirty="0"/>
              <a:t>) for clear ownership &amp; no leaks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STL containers (std::vector) to hold dynamic collections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Streams &amp; File I/O (std::</a:t>
            </a:r>
            <a:r>
              <a:rPr lang="en-US" sz="1800" dirty="0" err="1"/>
              <a:t>ifstream</a:t>
            </a:r>
            <a:r>
              <a:rPr lang="en-US" sz="1800" dirty="0"/>
              <a:t>/std::</a:t>
            </a:r>
            <a:r>
              <a:rPr lang="en-US" sz="1800" dirty="0" err="1"/>
              <a:t>ofstream</a:t>
            </a:r>
            <a:r>
              <a:rPr lang="en-US" sz="1800" dirty="0"/>
              <a:t>) for CSV persistence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Chrono library (std::chrono::</a:t>
            </a:r>
            <a:r>
              <a:rPr lang="en-US" sz="1800" dirty="0" err="1"/>
              <a:t>system_clock</a:t>
            </a:r>
            <a:r>
              <a:rPr lang="en-US" sz="1800" dirty="0"/>
              <a:t>) for timestamps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Unit testing via Catch2 (catch_amalgamated.hpp) for automated verification</a:t>
            </a:r>
          </a:p>
        </p:txBody>
      </p:sp>
    </p:spTree>
    <p:extLst>
      <p:ext uri="{BB962C8B-B14F-4D97-AF65-F5344CB8AC3E}">
        <p14:creationId xmlns:p14="http://schemas.microsoft.com/office/powerpoint/2010/main" val="406654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B4F1D-904C-6AD1-5FA7-49579D1E1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A371798-51E5-D09B-D074-D1D4829B6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1" y="603433"/>
            <a:ext cx="2788846" cy="21783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3425C69-9BE0-4D96-044A-B23DB1D45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82" y="594713"/>
            <a:ext cx="3067578" cy="21957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407DA6B-B456-0FFA-72C6-A9F76CBB3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06" y="594714"/>
            <a:ext cx="2899521" cy="219575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EC28D7-FCDA-0DFD-57E7-C5D6D6F95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712" y="603433"/>
            <a:ext cx="2684403" cy="217910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B84D296-22C0-EB80-75BE-4750409E13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9" y="2868365"/>
            <a:ext cx="2846690" cy="204914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1FB46C5-DEDA-E25B-131E-3F784A30CF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21" y="2868365"/>
            <a:ext cx="3067579" cy="20702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9D71FF4-EE8F-EE7A-0417-8C0F6B2940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478" y="2868364"/>
            <a:ext cx="2899521" cy="204914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8935EF5-B698-9F9F-DD21-448B38A5B3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542" y="2868364"/>
            <a:ext cx="2761768" cy="228942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86BF872-2A42-06A0-A7C5-86C1C3FABB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97" y="4959250"/>
            <a:ext cx="2899521" cy="187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4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0EB0-BA60-604D-A40B-F7B72F08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407" y="0"/>
            <a:ext cx="6682580" cy="835819"/>
          </a:xfrm>
        </p:spPr>
        <p:txBody>
          <a:bodyPr/>
          <a:lstStyle/>
          <a:p>
            <a:pPr algn="ctr"/>
            <a:r>
              <a:rPr lang="en-US"/>
              <a:t>Future Work &amp; Conclusion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86C63-C520-016C-4BA7-0BF06E797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4369" y="1057275"/>
            <a:ext cx="11072812" cy="5800725"/>
          </a:xfrm>
        </p:spPr>
        <p:txBody>
          <a:bodyPr/>
          <a:lstStyle/>
          <a:p>
            <a:r>
              <a:rPr lang="en-US" sz="1800" b="1" u="sng" dirty="0"/>
              <a:t>Future Enhancements: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Date-range filters: let users view transactions/budgets within arbitrary time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Visualizations: spending charts (bar, pie, line) via a library (e.g. Matplotlib/SFML)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Import/Export Plugins: connect to bank APIs (CSV, OFX, Plaid) for automatic transaction pulls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Monthly Reset Scheduler: auto-zero budgets on 1st of month using std::</a:t>
            </a:r>
            <a:r>
              <a:rPr lang="en-US" sz="1800" dirty="0" err="1"/>
              <a:t>chrono＋cron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GUI Front-end: a minimal Qt/SFML/</a:t>
            </a:r>
            <a:r>
              <a:rPr lang="en-US" sz="1800" dirty="0" err="1"/>
              <a:t>ImGui</a:t>
            </a:r>
            <a:r>
              <a:rPr lang="en-US" sz="1800" dirty="0"/>
              <a:t> interface for point-and-click ease</a:t>
            </a:r>
          </a:p>
          <a:p>
            <a:r>
              <a:rPr lang="en-US" sz="1800" b="1" u="sng" dirty="0"/>
              <a:t>Key 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Demonstrated modern C++ best practices (smart pointers, RAII, STL, templates)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Modular design: </a:t>
            </a:r>
            <a:r>
              <a:rPr lang="en-US" sz="1800" dirty="0" err="1"/>
              <a:t>FinanceManager</a:t>
            </a:r>
            <a:r>
              <a:rPr lang="en-US" sz="1800" dirty="0"/>
              <a:t> core + pluggable </a:t>
            </a:r>
            <a:r>
              <a:rPr lang="en-US" sz="1800" dirty="0" err="1"/>
              <a:t>FileUtils</a:t>
            </a:r>
            <a:r>
              <a:rPr lang="en-US" sz="1800" dirty="0"/>
              <a:t> 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Robust coverage: full Catch2 unit tests ensure correctness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Stable persistence: immediate CSV save on every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sz="1800" b="1" u="sng" dirty="0"/>
              <a:t>Conclusion:</a:t>
            </a:r>
          </a:p>
          <a:p>
            <a:pPr algn="ctr"/>
            <a:r>
              <a:rPr lang="en-US" dirty="0"/>
              <a:t>This Finance Manager app combines advanced C++ features with clean architecture and a full test suite—making it a solid portfolio piece and a foundation for further expansion.</a:t>
            </a:r>
          </a:p>
        </p:txBody>
      </p:sp>
    </p:spTree>
    <p:extLst>
      <p:ext uri="{BB962C8B-B14F-4D97-AF65-F5344CB8AC3E}">
        <p14:creationId xmlns:p14="http://schemas.microsoft.com/office/powerpoint/2010/main" val="63284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479</Words>
  <Application>Microsoft Office PowerPoint</Application>
  <PresentationFormat>Widescreen</PresentationFormat>
  <Paragraphs>55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Courier New</vt:lpstr>
      <vt:lpstr>Office Theme</vt:lpstr>
      <vt:lpstr>Finance Manager</vt:lpstr>
      <vt:lpstr>Motivation</vt:lpstr>
      <vt:lpstr>PowerPoint Presentation</vt:lpstr>
      <vt:lpstr>PowerPoint Presentation</vt:lpstr>
      <vt:lpstr>Future Work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Higuera</dc:creator>
  <cp:lastModifiedBy>Juan Higuera</cp:lastModifiedBy>
  <cp:revision>1</cp:revision>
  <dcterms:created xsi:type="dcterms:W3CDTF">2025-04-22T04:39:48Z</dcterms:created>
  <dcterms:modified xsi:type="dcterms:W3CDTF">2025-04-23T04:50:34Z</dcterms:modified>
</cp:coreProperties>
</file>