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1E375-138C-4196-818E-74437185BA23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E7258-5D10-4247-89C6-67D082D0559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E7258-5D10-4247-89C6-67D082D055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7BF7-F4EE-45D2-B009-41F7959B6143}" type="datetimeFigureOut">
              <a:rPr kumimoji="1" lang="ja-JP" altLang="en-US" smtClean="0"/>
              <a:pPr/>
              <a:t>2016/2/15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ADE2D-0B8A-4A46-BC8B-18938817A0A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音声で</a:t>
            </a:r>
            <a:r>
              <a:rPr lang="ja-JP" altLang="en-US" dirty="0" smtClean="0"/>
              <a:t>動くオーディオプレイヤの製作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14EC004</a:t>
            </a:r>
            <a:r>
              <a:rPr kumimoji="1" lang="ja-JP" altLang="en-US" dirty="0" smtClean="0"/>
              <a:t>　飯田 頌平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音声認識と</a:t>
            </a:r>
            <a:r>
              <a:rPr kumimoji="1" lang="en-US" altLang="ja-JP" dirty="0" smtClean="0"/>
              <a:t>Raspberry Pi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音声認識はここ数年で急成長を遂げている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音声認識の基本は</a:t>
            </a:r>
            <a:r>
              <a:rPr lang="en-US" altLang="ja-JP" dirty="0" smtClean="0"/>
              <a:t>HMM</a:t>
            </a:r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性能、データ処理技術の発展に伴い音声認識も成長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iPhone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Siri</a:t>
            </a:r>
            <a:r>
              <a:rPr lang="ja-JP" altLang="en-US" dirty="0" smtClean="0"/>
              <a:t>等が好例</a:t>
            </a:r>
            <a:endParaRPr lang="en-US" altLang="ja-JP" dirty="0" smtClean="0"/>
          </a:p>
          <a:p>
            <a:r>
              <a:rPr lang="en-US" altLang="ja-JP" dirty="0" smtClean="0"/>
              <a:t>Raspberry Pi</a:t>
            </a:r>
            <a:endParaRPr lang="en-US" altLang="ja-JP" dirty="0"/>
          </a:p>
          <a:p>
            <a:pPr lvl="1"/>
            <a:r>
              <a:rPr lang="en-US" altLang="ja-JP" dirty="0" smtClean="0"/>
              <a:t>UNIX</a:t>
            </a:r>
            <a:r>
              <a:rPr lang="ja-JP" altLang="en-US" dirty="0"/>
              <a:t>・</a:t>
            </a:r>
            <a:r>
              <a:rPr lang="ja-JP" altLang="en-US" dirty="0" smtClean="0"/>
              <a:t>組込みとして使える小型のデバイス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組込み的な工作でも音声認識が出来る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構成</a:t>
            </a:r>
            <a:r>
              <a:rPr kumimoji="1" lang="ja-JP" altLang="en-US" dirty="0" smtClean="0"/>
              <a:t>要素・フロー</a:t>
            </a:r>
            <a:endParaRPr kumimoji="1" lang="ja-JP" altLang="en-US" dirty="0"/>
          </a:p>
        </p:txBody>
      </p:sp>
      <p:pic>
        <p:nvPicPr>
          <p:cNvPr id="4" name="コンテンツ プレースホルダ 3" descr="鳥瞰ブロック図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2204864"/>
            <a:ext cx="7948010" cy="35238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基本的な機能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音楽の再生、停止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楽曲の選択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話題のニュースの再生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メールチェック</a:t>
            </a:r>
            <a:r>
              <a:rPr lang="ja-JP" altLang="en-US" dirty="0" smtClean="0"/>
              <a:t>、メッセージの送信</a:t>
            </a:r>
            <a:endParaRPr lang="en-US" altLang="ja-JP" dirty="0" smtClean="0"/>
          </a:p>
          <a:p>
            <a:r>
              <a:rPr lang="en-US" altLang="ja-JP" dirty="0" smtClean="0"/>
              <a:t>Raspberry Pi</a:t>
            </a:r>
            <a:r>
              <a:rPr lang="ja-JP" altLang="en-US" dirty="0" smtClean="0"/>
              <a:t>の処理能力、リアルタイム性、非</a:t>
            </a:r>
            <a:r>
              <a:rPr lang="en-US" altLang="ja-JP" dirty="0" smtClean="0"/>
              <a:t>GUI</a:t>
            </a:r>
            <a:r>
              <a:rPr lang="ja-JP" altLang="en-US" dirty="0" smtClean="0"/>
              <a:t>であること等に注意すれば、</a:t>
            </a:r>
            <a:r>
              <a:rPr lang="en-US" altLang="ja-JP" dirty="0" err="1" smtClean="0"/>
              <a:t>sh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で行える機能を実現できる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フィルタ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音声認識では雑音が問題</a:t>
            </a:r>
            <a:endParaRPr kumimoji="1" lang="en-US" altLang="ja-JP" dirty="0" smtClean="0"/>
          </a:p>
          <a:p>
            <a:r>
              <a:rPr lang="en-US" altLang="ja-JP" dirty="0" smtClean="0"/>
              <a:t>w</a:t>
            </a:r>
            <a:r>
              <a:rPr lang="en-US" altLang="ja-JP" dirty="0" smtClean="0"/>
              <a:t>av</a:t>
            </a:r>
            <a:r>
              <a:rPr lang="ja-JP" altLang="en-US" dirty="0" smtClean="0"/>
              <a:t>ファイルにフィルタ処理を施してみた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ローパスフィルタ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フィルタのカットオフ周波数を調整することで、音声の認識結果が変動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しかし</a:t>
            </a:r>
            <a:r>
              <a:rPr lang="ja-JP" altLang="en-US" dirty="0" smtClean="0"/>
              <a:t>、下手にローパスフィルタを掛けない方がより正しく認識されるという結果に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元ファイルのサンプリングレート</a:t>
            </a:r>
            <a:r>
              <a:rPr kumimoji="1" lang="en-US" altLang="ja-JP" dirty="0" smtClean="0"/>
              <a:t>16000Hz</a:t>
            </a:r>
            <a:r>
              <a:rPr kumimoji="1" lang="ja-JP" altLang="en-US" dirty="0" smtClean="0"/>
              <a:t>に対して、カットオフ周波数</a:t>
            </a:r>
            <a:r>
              <a:rPr kumimoji="1" lang="en-US" altLang="ja-JP" dirty="0" smtClean="0"/>
              <a:t>7000Hz</a:t>
            </a:r>
            <a:r>
              <a:rPr kumimoji="1" lang="ja-JP" altLang="en-US" dirty="0" smtClean="0"/>
              <a:t>以下だと誤認識（</a:t>
            </a:r>
            <a:r>
              <a:rPr kumimoji="1" lang="en-US" altLang="ja-JP" dirty="0" smtClean="0"/>
              <a:t>7500Hz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2"/>
          <p:cNvSpPr txBox="1">
            <a:spLocks/>
          </p:cNvSpPr>
          <p:nvPr/>
        </p:nvSpPr>
        <p:spPr>
          <a:xfrm>
            <a:off x="457200" y="548680"/>
            <a:ext cx="8363272" cy="11807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3200" dirty="0" smtClean="0"/>
              <a:t>元々</a:t>
            </a:r>
            <a:r>
              <a:rPr lang="ja-JP" altLang="en-US" sz="3200" dirty="0" smtClean="0"/>
              <a:t>の文章が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「音楽を再生してください」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3200" dirty="0" smtClean="0"/>
              <a:t>と</a:t>
            </a:r>
            <a:r>
              <a:rPr lang="ja-JP" altLang="en-US" sz="3200" dirty="0" smtClean="0"/>
              <a:t>いう音楽ファイルにフィルタを掛けた結果</a:t>
            </a:r>
            <a:endParaRPr lang="en-US" altLang="ja-JP" sz="3200" dirty="0" smtClean="0"/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57200" y="2503437"/>
            <a:ext cx="8229600" cy="37338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3000Hz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大賀と咲いていてください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4000</a:t>
            </a: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7000Hz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音楽を対比してください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7500Hz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音楽を再生してください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7281" y="2636912"/>
            <a:ext cx="3856719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音声認識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音声認識エンジン</a:t>
            </a:r>
            <a:r>
              <a:rPr kumimoji="1" lang="en-US" altLang="ja-JP" dirty="0" smtClean="0"/>
              <a:t>Julius</a:t>
            </a:r>
            <a:r>
              <a:rPr kumimoji="1" lang="ja-JP" altLang="en-US" dirty="0" smtClean="0"/>
              <a:t>を使用</a:t>
            </a:r>
            <a:endParaRPr kumimoji="1"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のフレームワーク</a:t>
            </a:r>
            <a:r>
              <a:rPr kumimoji="1" lang="en-US" altLang="ja-JP" dirty="0" err="1" smtClean="0"/>
              <a:t>CherryPy</a:t>
            </a:r>
            <a:r>
              <a:rPr kumimoji="1" lang="ja-JP" altLang="en-US" dirty="0" smtClean="0"/>
              <a:t>を組み合わせることで、</a:t>
            </a:r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ファイルを</a:t>
            </a:r>
            <a:r>
              <a:rPr kumimoji="1" lang="en-US" altLang="ja-JP" dirty="0" smtClean="0"/>
              <a:t>POST</a:t>
            </a:r>
            <a:r>
              <a:rPr kumimoji="1" lang="ja-JP" altLang="en-US" dirty="0" smtClean="0"/>
              <a:t>リクエストで</a:t>
            </a:r>
            <a:r>
              <a:rPr lang="ja-JP" altLang="en-US" dirty="0" smtClean="0"/>
              <a:t>サーバに送ると認識結果がレスポンスとして得られるようになる</a:t>
            </a:r>
            <a:endParaRPr lang="en-US" altLang="ja-JP" dirty="0" smtClean="0"/>
          </a:p>
          <a:p>
            <a:r>
              <a:rPr lang="ja-JP" altLang="en-US" dirty="0" smtClean="0"/>
              <a:t>認識</a:t>
            </a:r>
            <a:r>
              <a:rPr lang="ja-JP" altLang="en-US" dirty="0" smtClean="0"/>
              <a:t>結果は文章形式</a:t>
            </a:r>
            <a:endParaRPr lang="en-US" altLang="ja-JP" dirty="0" smtClean="0"/>
          </a:p>
          <a:p>
            <a:r>
              <a:rPr lang="ja-JP" altLang="en-US" dirty="0" smtClean="0"/>
              <a:t>処理能力の問題上、サーバは別途用意する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音声認識で得た文章から、</a:t>
            </a:r>
            <a:r>
              <a:rPr kumimoji="1" lang="en-US" altLang="ja-JP" dirty="0" smtClean="0"/>
              <a:t>Raspberry Pi</a:t>
            </a:r>
            <a:r>
              <a:rPr kumimoji="1" lang="ja-JP" altLang="en-US" dirty="0" smtClean="0"/>
              <a:t>が解釈できる意味を抽出する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 smtClean="0"/>
              <a:t>ベクトルを抽出してクラスに分類</a:t>
            </a:r>
            <a:endParaRPr lang="en-US" altLang="ja-JP" dirty="0" smtClean="0"/>
          </a:p>
          <a:p>
            <a:r>
              <a:rPr lang="ja-JP" altLang="en-US" dirty="0" smtClean="0"/>
              <a:t>意味</a:t>
            </a:r>
            <a:r>
              <a:rPr lang="ja-JP" altLang="en-US" dirty="0" smtClean="0"/>
              <a:t>モデルと入力値を比較して、最も誤差の少なかったモデルを意味として認識</a:t>
            </a:r>
            <a:endParaRPr lang="en-US" altLang="ja-JP" dirty="0" smtClean="0"/>
          </a:p>
          <a:p>
            <a:r>
              <a:rPr lang="ja-JP" altLang="en-US" dirty="0" smtClean="0"/>
              <a:t>認識結果</a:t>
            </a:r>
            <a:r>
              <a:rPr lang="ja-JP" altLang="en-US" dirty="0" smtClean="0"/>
              <a:t>から命令語を作成し、命令語をデコードすることでスクリプトを実行する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ja-JP" altLang="en-US" dirty="0" smtClean="0"/>
              <a:t>信号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フィルタの</a:t>
            </a:r>
            <a:r>
              <a:rPr lang="ja-JP" altLang="en-US" dirty="0" smtClean="0"/>
              <a:t>改善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音階の解析なども可能か？</a:t>
            </a:r>
            <a:endParaRPr lang="en-US" altLang="ja-JP" dirty="0" smtClean="0"/>
          </a:p>
          <a:p>
            <a:r>
              <a:rPr kumimoji="1" lang="ja-JP" altLang="en-US" dirty="0" smtClean="0"/>
              <a:t>言語処理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</a:t>
            </a:r>
            <a:r>
              <a:rPr lang="ja-JP" altLang="en-US" dirty="0" smtClean="0"/>
              <a:t>ベクトル抽出・クラスタリング以外の手法</a:t>
            </a:r>
            <a:endParaRPr lang="en-US" altLang="ja-JP" dirty="0" smtClean="0"/>
          </a:p>
          <a:p>
            <a:r>
              <a:rPr kumimoji="1" lang="ja-JP" altLang="en-US" dirty="0" smtClean="0"/>
              <a:t>デバイスドライバ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コンパイルは通ったものの、</a:t>
            </a:r>
            <a:r>
              <a:rPr lang="ja-JP" altLang="en-US" dirty="0" smtClean="0"/>
              <a:t>認識</a:t>
            </a:r>
            <a:r>
              <a:rPr lang="ja-JP" altLang="en-US" dirty="0" smtClean="0"/>
              <a:t>されない</a:t>
            </a:r>
            <a:endParaRPr lang="en-US" altLang="ja-JP" dirty="0" smtClean="0"/>
          </a:p>
          <a:p>
            <a:r>
              <a:rPr kumimoji="1" lang="ja-JP" altLang="en-US" dirty="0" smtClean="0"/>
              <a:t>録音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リアルタイムの録音・解析手段を模索中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387</Words>
  <Application>Microsoft Office PowerPoint</Application>
  <PresentationFormat>画面に合わせる (4:3)</PresentationFormat>
  <Paragraphs>54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音声で動くオーディオプレイヤの製作</vt:lpstr>
      <vt:lpstr>音声認識とRaspberry Pi</vt:lpstr>
      <vt:lpstr>構成要素・フロー</vt:lpstr>
      <vt:lpstr>機能</vt:lpstr>
      <vt:lpstr>フィルタ</vt:lpstr>
      <vt:lpstr>スライド 6</vt:lpstr>
      <vt:lpstr>音声認識</vt:lpstr>
      <vt:lpstr>言語処理</vt:lpstr>
      <vt:lpstr>今後の課題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音声で動くオーディオプレイヤの製作</dc:title>
  <dc:creator>Tamon</dc:creator>
  <cp:lastModifiedBy>Tamon</cp:lastModifiedBy>
  <cp:revision>34</cp:revision>
  <dcterms:created xsi:type="dcterms:W3CDTF">2016-02-15T03:30:06Z</dcterms:created>
  <dcterms:modified xsi:type="dcterms:W3CDTF">2016-02-15T15:00:20Z</dcterms:modified>
</cp:coreProperties>
</file>